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10" r:id="rId2"/>
    <p:sldId id="339" r:id="rId3"/>
    <p:sldId id="313" r:id="rId4"/>
    <p:sldId id="340" r:id="rId5"/>
    <p:sldId id="343" r:id="rId6"/>
    <p:sldId id="344" r:id="rId7"/>
    <p:sldId id="345" r:id="rId8"/>
    <p:sldId id="341" r:id="rId9"/>
    <p:sldId id="342" r:id="rId10"/>
    <p:sldId id="326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5A8"/>
    <a:srgbClr val="FF6161"/>
    <a:srgbClr val="FFFFFF"/>
    <a:srgbClr val="FFEB33"/>
    <a:srgbClr val="B2C7DA"/>
    <a:srgbClr val="AEDAC7"/>
    <a:srgbClr val="85E1E1"/>
    <a:srgbClr val="18469E"/>
    <a:srgbClr val="52525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85688" autoAdjust="0"/>
  </p:normalViewPr>
  <p:slideViewPr>
    <p:cSldViewPr snapToGrid="0">
      <p:cViewPr varScale="1">
        <p:scale>
          <a:sx n="73" d="100"/>
          <a:sy n="73" d="100"/>
        </p:scale>
        <p:origin x="936" y="6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E3301-0897-4C9F-8435-71E2B85EF5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A3674-A56F-4671-8B14-F805F9FE5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2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8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8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1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2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1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36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2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1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0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8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9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D8B1-1F91-41E5-BA00-1679C2D2582D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B4326D-5203-4A6C-BB27-62C037F3A516}"/>
              </a:ext>
            </a:extLst>
          </p:cNvPr>
          <p:cNvSpPr/>
          <p:nvPr/>
        </p:nvSpPr>
        <p:spPr>
          <a:xfrm>
            <a:off x="1230693" y="1350110"/>
            <a:ext cx="199499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dirty="0">
                <a:solidFill>
                  <a:srgbClr val="FF61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1A690D-A186-44AE-ADAE-7D62B8BDBCC1}"/>
              </a:ext>
            </a:extLst>
          </p:cNvPr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62ED9DF-1671-48FC-93F9-738988A4A7D1}"/>
              </a:ext>
            </a:extLst>
          </p:cNvPr>
          <p:cNvSpPr/>
          <p:nvPr/>
        </p:nvSpPr>
        <p:spPr>
          <a:xfrm rot="16200000">
            <a:off x="10984334" y="5585154"/>
            <a:ext cx="1301235" cy="1114097"/>
          </a:xfrm>
          <a:prstGeom prst="rtTriangle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7F7EAD-3E06-4425-BF74-E7EDEB7EF832}"/>
              </a:ext>
            </a:extLst>
          </p:cNvPr>
          <p:cNvSpPr/>
          <p:nvPr/>
        </p:nvSpPr>
        <p:spPr>
          <a:xfrm>
            <a:off x="7052441" y="5024917"/>
            <a:ext cx="440991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누가</a:t>
            </a:r>
            <a:endParaRPr lang="en-US" altLang="ko-KR" sz="3200" dirty="0">
              <a:ln w="3175">
                <a:noFill/>
              </a:ln>
              <a:solidFill>
                <a:srgbClr val="81C5A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 w="3175">
                <a:noFill/>
              </a:ln>
              <a:solidFill>
                <a:srgbClr val="81C5A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김민재</a:t>
            </a:r>
            <a:r>
              <a:rPr lang="en-US" altLang="ko-KR" sz="20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강상우</a:t>
            </a:r>
            <a:r>
              <a:rPr lang="en-US" altLang="ko-KR" sz="20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err="1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맹승규</a:t>
            </a:r>
            <a:r>
              <a:rPr lang="en-US" altLang="ko-KR" sz="20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신현우</a:t>
            </a:r>
            <a:r>
              <a:rPr lang="en-US" altLang="ko-KR" sz="20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n w="3175">
                  <a:noFill/>
                </a:ln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한도현</a:t>
            </a:r>
            <a:endParaRPr lang="en-US" altLang="ko-KR" sz="1200" dirty="0">
              <a:ln w="3175">
                <a:noFill/>
              </a:ln>
              <a:solidFill>
                <a:srgbClr val="81C5A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5976B-BB5A-43AB-A828-BEF9393CA8A0}"/>
              </a:ext>
            </a:extLst>
          </p:cNvPr>
          <p:cNvSpPr/>
          <p:nvPr/>
        </p:nvSpPr>
        <p:spPr>
          <a:xfrm>
            <a:off x="3225692" y="1350110"/>
            <a:ext cx="199499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dirty="0">
                <a:solidFill>
                  <a:srgbClr val="FF61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747124-C128-4193-88A0-A8E5146B7C49}"/>
              </a:ext>
            </a:extLst>
          </p:cNvPr>
          <p:cNvSpPr/>
          <p:nvPr/>
        </p:nvSpPr>
        <p:spPr>
          <a:xfrm>
            <a:off x="5142509" y="1350110"/>
            <a:ext cx="199499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dirty="0">
                <a:solidFill>
                  <a:srgbClr val="FF61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3CFF-57F4-46FA-A042-22D2165EB5BE}"/>
              </a:ext>
            </a:extLst>
          </p:cNvPr>
          <p:cNvSpPr/>
          <p:nvPr/>
        </p:nvSpPr>
        <p:spPr>
          <a:xfrm>
            <a:off x="7137508" y="1350110"/>
            <a:ext cx="199499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dirty="0">
                <a:solidFill>
                  <a:srgbClr val="FF61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569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B4326D-5203-4A6C-BB27-62C037F3A516}"/>
              </a:ext>
            </a:extLst>
          </p:cNvPr>
          <p:cNvSpPr/>
          <p:nvPr/>
        </p:nvSpPr>
        <p:spPr>
          <a:xfrm>
            <a:off x="800752" y="1033431"/>
            <a:ext cx="784926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>
                <a:solidFill>
                  <a:srgbClr val="FF61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1A690D-A186-44AE-ADAE-7D62B8BDBCC1}"/>
              </a:ext>
            </a:extLst>
          </p:cNvPr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62ED9DF-1671-48FC-93F9-738988A4A7D1}"/>
              </a:ext>
            </a:extLst>
          </p:cNvPr>
          <p:cNvSpPr/>
          <p:nvPr/>
        </p:nvSpPr>
        <p:spPr>
          <a:xfrm rot="16200000">
            <a:off x="10984334" y="5585154"/>
            <a:ext cx="1301235" cy="1114097"/>
          </a:xfrm>
          <a:prstGeom prst="rtTriangle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7F7EAD-3E06-4425-BF74-E7EDEB7EF832}"/>
              </a:ext>
            </a:extLst>
          </p:cNvPr>
          <p:cNvSpPr/>
          <p:nvPr/>
        </p:nvSpPr>
        <p:spPr>
          <a:xfrm>
            <a:off x="8555421" y="5004796"/>
            <a:ext cx="1629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Team.</a:t>
            </a:r>
            <a:r>
              <a:rPr lang="ko-KR" altLang="en-US" sz="2800" dirty="0"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81C5A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2C8386-52E4-426C-AA67-4B7BB22AE38C}"/>
              </a:ext>
            </a:extLst>
          </p:cNvPr>
          <p:cNvSpPr/>
          <p:nvPr/>
        </p:nvSpPr>
        <p:spPr>
          <a:xfrm>
            <a:off x="9191296" y="5568551"/>
            <a:ext cx="16291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81C5A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NUGA</a:t>
            </a:r>
            <a:endParaRPr lang="en-US" altLang="ko-KR" sz="2400" b="1" dirty="0">
              <a:solidFill>
                <a:srgbClr val="81C5A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13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017AF-1351-493D-9E28-878840934AE5}"/>
              </a:ext>
            </a:extLst>
          </p:cNvPr>
          <p:cNvSpPr/>
          <p:nvPr/>
        </p:nvSpPr>
        <p:spPr>
          <a:xfrm>
            <a:off x="791868" y="377821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CCE95-4AAE-4BD3-A384-998578D390AD}"/>
              </a:ext>
            </a:extLst>
          </p:cNvPr>
          <p:cNvSpPr txBox="1"/>
          <p:nvPr/>
        </p:nvSpPr>
        <p:spPr>
          <a:xfrm>
            <a:off x="791868" y="398843"/>
            <a:ext cx="25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 및 목표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CDA5-D130-4FA3-86A1-4FE219BDC592}"/>
              </a:ext>
            </a:extLst>
          </p:cNvPr>
          <p:cNvSpPr/>
          <p:nvPr/>
        </p:nvSpPr>
        <p:spPr>
          <a:xfrm>
            <a:off x="649908" y="380069"/>
            <a:ext cx="75500" cy="430485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F4F2B0-7DF8-4D4B-B4DD-6EC0C0995FD8}"/>
              </a:ext>
            </a:extLst>
          </p:cNvPr>
          <p:cNvGrpSpPr/>
          <p:nvPr/>
        </p:nvGrpSpPr>
        <p:grpSpPr>
          <a:xfrm>
            <a:off x="2700053" y="1172921"/>
            <a:ext cx="3207745" cy="5286236"/>
            <a:chOff x="1685659" y="1279871"/>
            <a:chExt cx="2725819" cy="517928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ADE773-69CC-485A-92B4-28A1A2935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" t="4558" r="-419" b="5451"/>
            <a:stretch/>
          </p:blipFill>
          <p:spPr>
            <a:xfrm>
              <a:off x="1685659" y="1279871"/>
              <a:ext cx="2725819" cy="5179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014D5-F092-477D-A2A5-1149BE6A1097}"/>
                </a:ext>
              </a:extLst>
            </p:cNvPr>
            <p:cNvSpPr txBox="1"/>
            <p:nvPr/>
          </p:nvSpPr>
          <p:spPr>
            <a:xfrm>
              <a:off x="1954925" y="1341976"/>
              <a:ext cx="1026010" cy="261610"/>
            </a:xfrm>
            <a:prstGeom prst="rect">
              <a:avLst/>
            </a:prstGeom>
            <a:solidFill>
              <a:srgbClr val="B2C7DA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구매자</a:t>
              </a:r>
              <a:r>
                <a:rPr lang="en-US" altLang="ko-KR" sz="1100" b="1" dirty="0"/>
                <a:t>23</a:t>
              </a:r>
              <a:endParaRPr lang="ko-KR" altLang="en-US" sz="1100" b="1" dirty="0"/>
            </a:p>
          </p:txBody>
        </p:sp>
        <p:sp>
          <p:nvSpPr>
            <p:cNvPr id="11" name="말풍선: 모서리가 둥근 사각형 10">
              <a:extLst>
                <a:ext uri="{FF2B5EF4-FFF2-40B4-BE49-F238E27FC236}">
                  <a16:creationId xmlns:a16="http://schemas.microsoft.com/office/drawing/2014/main" id="{61216A74-D648-4746-A15F-FCBF74A3E8AB}"/>
                </a:ext>
              </a:extLst>
            </p:cNvPr>
            <p:cNvSpPr/>
            <p:nvPr/>
          </p:nvSpPr>
          <p:spPr>
            <a:xfrm>
              <a:off x="1842847" y="1916557"/>
              <a:ext cx="1594035" cy="535049"/>
            </a:xfrm>
            <a:prstGeom prst="wedgeRoundRectCallout">
              <a:avLst>
                <a:gd name="adj1" fmla="val -56419"/>
                <a:gd name="adj2" fmla="val -21173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혹시 에어 조던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 </a:t>
              </a:r>
              <a:r>
                <a:rPr lang="ko-KR" altLang="en-US" sz="1000" dirty="0">
                  <a:solidFill>
                    <a:schemeClr val="tx1"/>
                  </a:solidFill>
                </a:rPr>
                <a:t>팔렸나요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말풍선: 모서리가 둥근 사각형 11">
              <a:extLst>
                <a:ext uri="{FF2B5EF4-FFF2-40B4-BE49-F238E27FC236}">
                  <a16:creationId xmlns:a16="http://schemas.microsoft.com/office/drawing/2014/main" id="{FA7F5968-084D-485F-88E7-EB06169E544B}"/>
                </a:ext>
              </a:extLst>
            </p:cNvPr>
            <p:cNvSpPr/>
            <p:nvPr/>
          </p:nvSpPr>
          <p:spPr>
            <a:xfrm>
              <a:off x="2688932" y="2651303"/>
              <a:ext cx="1594035" cy="436990"/>
            </a:xfrm>
            <a:prstGeom prst="wedgeRoundRectCallout">
              <a:avLst>
                <a:gd name="adj1" fmla="val 55826"/>
                <a:gd name="adj2" fmla="val -21173"/>
                <a:gd name="adj3" fmla="val 16667"/>
              </a:avLst>
            </a:prstGeom>
            <a:solidFill>
              <a:srgbClr val="FFE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아니요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!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 있습니다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말풍선: 모서리가 둥근 사각형 18">
              <a:extLst>
                <a:ext uri="{FF2B5EF4-FFF2-40B4-BE49-F238E27FC236}">
                  <a16:creationId xmlns:a16="http://schemas.microsoft.com/office/drawing/2014/main" id="{CC3A1B39-4690-406C-AAB9-E5F1A89D1E63}"/>
                </a:ext>
              </a:extLst>
            </p:cNvPr>
            <p:cNvSpPr/>
            <p:nvPr/>
          </p:nvSpPr>
          <p:spPr>
            <a:xfrm>
              <a:off x="1842847" y="3334464"/>
              <a:ext cx="1772998" cy="663142"/>
            </a:xfrm>
            <a:prstGeom prst="wedgeRoundRectCallout">
              <a:avLst>
                <a:gd name="adj1" fmla="val -56419"/>
                <a:gd name="adj2" fmla="val -21173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아</a:t>
              </a:r>
              <a:r>
                <a:rPr lang="en-US" altLang="ko-KR" sz="1000" dirty="0">
                  <a:solidFill>
                    <a:schemeClr val="tx1"/>
                  </a:solidFill>
                </a:rPr>
                <a:t>..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제가 학생이라 그런데 혹시 조금 싸게 안되나요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…?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ㅠㅠ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566EED3C-CC61-4145-AF52-C2E46E9B94C9}"/>
                </a:ext>
              </a:extLst>
            </p:cNvPr>
            <p:cNvSpPr/>
            <p:nvPr/>
          </p:nvSpPr>
          <p:spPr>
            <a:xfrm>
              <a:off x="2550384" y="4243776"/>
              <a:ext cx="1772998" cy="531595"/>
            </a:xfrm>
            <a:prstGeom prst="wedgeRoundRectCallout">
              <a:avLst>
                <a:gd name="adj1" fmla="val 55826"/>
                <a:gd name="adj2" fmla="val -21173"/>
                <a:gd name="adj3" fmla="val 16667"/>
              </a:avLst>
            </a:prstGeom>
            <a:solidFill>
              <a:srgbClr val="FFE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저것도 엄청 싸게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올린건데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…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ㅠㅠ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40" name="Picture 16" descr="나의 고독한 ㅇㅇㅇ 소개 : 네이버 블로그">
            <a:extLst>
              <a:ext uri="{FF2B5EF4-FFF2-40B4-BE49-F238E27FC236}">
                <a16:creationId xmlns:a16="http://schemas.microsoft.com/office/drawing/2014/main" id="{31DB2112-EA4D-49D9-AD2F-B398E918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28" y="1172921"/>
            <a:ext cx="3207745" cy="51484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trategic Communication Division">
            <a:extLst>
              <a:ext uri="{FF2B5EF4-FFF2-40B4-BE49-F238E27FC236}">
                <a16:creationId xmlns:a16="http://schemas.microsoft.com/office/drawing/2014/main" id="{731FB63C-ED7A-4EB7-BF70-081D6E86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83" y="1622558"/>
            <a:ext cx="530217" cy="5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Strategic Communication Division">
            <a:extLst>
              <a:ext uri="{FF2B5EF4-FFF2-40B4-BE49-F238E27FC236}">
                <a16:creationId xmlns:a16="http://schemas.microsoft.com/office/drawing/2014/main" id="{818DC99B-3BA6-47ED-8C4F-5BB391CD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83" y="2232631"/>
            <a:ext cx="530217" cy="5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Strategic Communication Division">
            <a:extLst>
              <a:ext uri="{FF2B5EF4-FFF2-40B4-BE49-F238E27FC236}">
                <a16:creationId xmlns:a16="http://schemas.microsoft.com/office/drawing/2014/main" id="{99B5CA1C-C678-4EE3-B1EA-F765508E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83" y="2846348"/>
            <a:ext cx="530217" cy="5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Strategic Communication Division">
            <a:extLst>
              <a:ext uri="{FF2B5EF4-FFF2-40B4-BE49-F238E27FC236}">
                <a16:creationId xmlns:a16="http://schemas.microsoft.com/office/drawing/2014/main" id="{2879D28C-3055-4602-BB4C-8447F2BF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83" y="3482052"/>
            <a:ext cx="530217" cy="5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0" descr="Strategic Communication Division">
            <a:extLst>
              <a:ext uri="{FF2B5EF4-FFF2-40B4-BE49-F238E27FC236}">
                <a16:creationId xmlns:a16="http://schemas.microsoft.com/office/drawing/2014/main" id="{F67D8BC9-0B5C-421B-935F-94CFB37F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83" y="4084529"/>
            <a:ext cx="530217" cy="5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Strategic Communication Division">
            <a:extLst>
              <a:ext uri="{FF2B5EF4-FFF2-40B4-BE49-F238E27FC236}">
                <a16:creationId xmlns:a16="http://schemas.microsoft.com/office/drawing/2014/main" id="{2DD556F3-9D33-4A21-BC8F-81E989AD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83" y="4700880"/>
            <a:ext cx="530217" cy="5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Strategic Communication Division">
            <a:extLst>
              <a:ext uri="{FF2B5EF4-FFF2-40B4-BE49-F238E27FC236}">
                <a16:creationId xmlns:a16="http://schemas.microsoft.com/office/drawing/2014/main" id="{2886FF20-313F-4F8C-B890-F6221345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83" y="5317231"/>
            <a:ext cx="530217" cy="5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F23A3C-C311-449D-8778-1F56E0C8C919}"/>
              </a:ext>
            </a:extLst>
          </p:cNvPr>
          <p:cNvSpPr txBox="1"/>
          <p:nvPr/>
        </p:nvSpPr>
        <p:spPr>
          <a:xfrm>
            <a:off x="7046501" y="1621568"/>
            <a:ext cx="140381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구매자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8154DF-8346-4FC8-AC63-59DCE21B1E5E}"/>
              </a:ext>
            </a:extLst>
          </p:cNvPr>
          <p:cNvSpPr txBox="1"/>
          <p:nvPr/>
        </p:nvSpPr>
        <p:spPr>
          <a:xfrm>
            <a:off x="7046501" y="2249916"/>
            <a:ext cx="140381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구매자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EC5D34-6627-4DA2-B82B-2E3AD2CC7AEE}"/>
              </a:ext>
            </a:extLst>
          </p:cNvPr>
          <p:cNvSpPr txBox="1"/>
          <p:nvPr/>
        </p:nvSpPr>
        <p:spPr>
          <a:xfrm>
            <a:off x="7046501" y="2856858"/>
            <a:ext cx="140381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구매자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EAA1D2-9201-4488-B00C-5880B931167C}"/>
              </a:ext>
            </a:extLst>
          </p:cNvPr>
          <p:cNvSpPr txBox="1"/>
          <p:nvPr/>
        </p:nvSpPr>
        <p:spPr>
          <a:xfrm>
            <a:off x="7046501" y="3497877"/>
            <a:ext cx="140381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구매자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11D715-ED7B-403C-8174-8B33412565F4}"/>
              </a:ext>
            </a:extLst>
          </p:cNvPr>
          <p:cNvSpPr txBox="1"/>
          <p:nvPr/>
        </p:nvSpPr>
        <p:spPr>
          <a:xfrm>
            <a:off x="7046501" y="4070153"/>
            <a:ext cx="140381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구매자</a:t>
            </a:r>
            <a:r>
              <a:rPr lang="en-US" altLang="ko-KR" sz="1100" b="1" dirty="0"/>
              <a:t>7</a:t>
            </a:r>
            <a:endParaRPr lang="ko-KR" altLang="en-US" sz="11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C8DD62-D4C4-4445-98BB-95F04F53DBD6}"/>
              </a:ext>
            </a:extLst>
          </p:cNvPr>
          <p:cNvSpPr txBox="1"/>
          <p:nvPr/>
        </p:nvSpPr>
        <p:spPr>
          <a:xfrm>
            <a:off x="7046501" y="4683716"/>
            <a:ext cx="140381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구매자</a:t>
            </a:r>
            <a:r>
              <a:rPr lang="en-US" altLang="ko-KR" sz="1100" b="1" dirty="0"/>
              <a:t>234</a:t>
            </a:r>
            <a:endParaRPr lang="ko-KR" altLang="en-US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09E33B-2808-464A-9A69-CC0F0D1D124B}"/>
              </a:ext>
            </a:extLst>
          </p:cNvPr>
          <p:cNvSpPr txBox="1"/>
          <p:nvPr/>
        </p:nvSpPr>
        <p:spPr>
          <a:xfrm>
            <a:off x="7046501" y="5290301"/>
            <a:ext cx="140381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구매자</a:t>
            </a:r>
            <a:r>
              <a:rPr lang="en-US" altLang="ko-KR" sz="1100" b="1" dirty="0"/>
              <a:t>1258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9A644-E6A2-4169-A9F5-85605D739EC7}"/>
              </a:ext>
            </a:extLst>
          </p:cNvPr>
          <p:cNvSpPr txBox="1"/>
          <p:nvPr/>
        </p:nvSpPr>
        <p:spPr>
          <a:xfrm>
            <a:off x="7064485" y="1847051"/>
            <a:ext cx="1403814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혹시 아직 상품 있나요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BCBAD-C9FC-46EE-B8C0-914B655B548B}"/>
              </a:ext>
            </a:extLst>
          </p:cNvPr>
          <p:cNvSpPr txBox="1"/>
          <p:nvPr/>
        </p:nvSpPr>
        <p:spPr>
          <a:xfrm>
            <a:off x="7064485" y="2477449"/>
            <a:ext cx="1403814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75000"/>
                  </a:schemeClr>
                </a:solidFill>
              </a:rPr>
              <a:t>네고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 될까요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731FB5-A271-4F6D-84EE-FA11B36A7FAE}"/>
              </a:ext>
            </a:extLst>
          </p:cNvPr>
          <p:cNvSpPr txBox="1"/>
          <p:nvPr/>
        </p:nvSpPr>
        <p:spPr>
          <a:xfrm>
            <a:off x="7064485" y="3712727"/>
            <a:ext cx="1403814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좀만 싸게 좀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r>
              <a:rPr lang="ko-KR" altLang="en-US" sz="800" dirty="0" err="1">
                <a:solidFill>
                  <a:schemeClr val="bg2">
                    <a:lumMod val="75000"/>
                  </a:schemeClr>
                </a:solidFill>
              </a:rPr>
              <a:t>ㅠㅠ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7372B-E037-4491-8F50-9596BD66EA95}"/>
              </a:ext>
            </a:extLst>
          </p:cNvPr>
          <p:cNvSpPr txBox="1"/>
          <p:nvPr/>
        </p:nvSpPr>
        <p:spPr>
          <a:xfrm>
            <a:off x="7064485" y="4273072"/>
            <a:ext cx="1403814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이번 달에 반 드리고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F63802-3085-46A4-88C7-4C7FA26CDE84}"/>
              </a:ext>
            </a:extLst>
          </p:cNvPr>
          <p:cNvSpPr txBox="1"/>
          <p:nvPr/>
        </p:nvSpPr>
        <p:spPr>
          <a:xfrm>
            <a:off x="7064485" y="4898566"/>
            <a:ext cx="1543484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75000"/>
                  </a:schemeClr>
                </a:solidFill>
              </a:rPr>
              <a:t>아무한테도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 팔지 말고 저한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C8AD9D-2FFD-4C1B-B47C-0E817C0B908E}"/>
              </a:ext>
            </a:extLst>
          </p:cNvPr>
          <p:cNvSpPr txBox="1"/>
          <p:nvPr/>
        </p:nvSpPr>
        <p:spPr>
          <a:xfrm>
            <a:off x="7064485" y="5512758"/>
            <a:ext cx="1543484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상품 상태 보니까 좀 더 싸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...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BC07C8-F640-42AF-9906-F829202CE4D0}"/>
              </a:ext>
            </a:extLst>
          </p:cNvPr>
          <p:cNvSpPr txBox="1"/>
          <p:nvPr/>
        </p:nvSpPr>
        <p:spPr>
          <a:xfrm>
            <a:off x="7064484" y="3052786"/>
            <a:ext cx="1543485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돈이 들어오면 그때 </a:t>
            </a:r>
            <a:r>
              <a:rPr lang="ko-KR" altLang="en-US" sz="800" dirty="0" err="1">
                <a:solidFill>
                  <a:schemeClr val="bg2">
                    <a:lumMod val="75000"/>
                  </a:schemeClr>
                </a:solidFill>
              </a:rPr>
              <a:t>보내드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8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017AF-1351-493D-9E28-878840934AE5}"/>
              </a:ext>
            </a:extLst>
          </p:cNvPr>
          <p:cNvSpPr/>
          <p:nvPr/>
        </p:nvSpPr>
        <p:spPr>
          <a:xfrm>
            <a:off x="791868" y="377821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CCE95-4AAE-4BD3-A384-998578D390AD}"/>
              </a:ext>
            </a:extLst>
          </p:cNvPr>
          <p:cNvSpPr txBox="1"/>
          <p:nvPr/>
        </p:nvSpPr>
        <p:spPr>
          <a:xfrm>
            <a:off x="791868" y="398843"/>
            <a:ext cx="25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 및 목표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CDA5-D130-4FA3-86A1-4FE219BDC592}"/>
              </a:ext>
            </a:extLst>
          </p:cNvPr>
          <p:cNvSpPr/>
          <p:nvPr/>
        </p:nvSpPr>
        <p:spPr>
          <a:xfrm>
            <a:off x="649908" y="380069"/>
            <a:ext cx="75500" cy="430485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 descr="The meaning of the Supreme box logo - Album on Imgur">
            <a:extLst>
              <a:ext uri="{FF2B5EF4-FFF2-40B4-BE49-F238E27FC236}">
                <a16:creationId xmlns:a16="http://schemas.microsoft.com/office/drawing/2014/main" id="{6F1CF402-B8CA-40B6-A8EC-14083F976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7" t="37589" r="26260" b="36637"/>
          <a:stretch/>
        </p:blipFill>
        <p:spPr bwMode="auto">
          <a:xfrm>
            <a:off x="1651539" y="2887087"/>
            <a:ext cx="3045746" cy="143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옥션 - 모바일 쇼핑은 옥션">
            <a:extLst>
              <a:ext uri="{FF2B5EF4-FFF2-40B4-BE49-F238E27FC236}">
                <a16:creationId xmlns:a16="http://schemas.microsoft.com/office/drawing/2014/main" id="{259C33A4-9DDE-4E44-80C8-186FBA57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1" y="2701156"/>
            <a:ext cx="4835809" cy="18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017AF-1351-493D-9E28-878840934AE5}"/>
              </a:ext>
            </a:extLst>
          </p:cNvPr>
          <p:cNvSpPr/>
          <p:nvPr/>
        </p:nvSpPr>
        <p:spPr>
          <a:xfrm>
            <a:off x="791868" y="377821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CCE95-4AAE-4BD3-A384-998578D390AD}"/>
              </a:ext>
            </a:extLst>
          </p:cNvPr>
          <p:cNvSpPr txBox="1"/>
          <p:nvPr/>
        </p:nvSpPr>
        <p:spPr>
          <a:xfrm>
            <a:off x="791868" y="398843"/>
            <a:ext cx="25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구조도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CDA5-D130-4FA3-86A1-4FE219BDC592}"/>
              </a:ext>
            </a:extLst>
          </p:cNvPr>
          <p:cNvSpPr/>
          <p:nvPr/>
        </p:nvSpPr>
        <p:spPr>
          <a:xfrm>
            <a:off x="649908" y="380069"/>
            <a:ext cx="75500" cy="430485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Spring boot] java 파일을 특정 패키지로 이동 시 발생하는 ConflictingBeanDefinitionException  문제 해결">
            <a:extLst>
              <a:ext uri="{FF2B5EF4-FFF2-40B4-BE49-F238E27FC236}">
                <a16:creationId xmlns:a16="http://schemas.microsoft.com/office/drawing/2014/main" id="{7D01C275-82E3-4755-8E24-51EC85CE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09" y="2861125"/>
            <a:ext cx="1622557" cy="15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Vue 인스턴스 — Vue.js">
            <a:extLst>
              <a:ext uri="{FF2B5EF4-FFF2-40B4-BE49-F238E27FC236}">
                <a16:creationId xmlns:a16="http://schemas.microsoft.com/office/drawing/2014/main" id="{D9F67F74-CB88-468A-AA56-F4AB8BA88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51" y="3023091"/>
            <a:ext cx="1462308" cy="146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1C5CED-FEC2-40E3-B727-A34710981FEF}"/>
              </a:ext>
            </a:extLst>
          </p:cNvPr>
          <p:cNvCxnSpPr/>
          <p:nvPr/>
        </p:nvCxnSpPr>
        <p:spPr>
          <a:xfrm>
            <a:off x="2804916" y="3436882"/>
            <a:ext cx="1546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35024C-74A0-45C7-A965-4C36C6DF0217}"/>
              </a:ext>
            </a:extLst>
          </p:cNvPr>
          <p:cNvCxnSpPr>
            <a:cxnSpLocks/>
          </p:cNvCxnSpPr>
          <p:nvPr/>
        </p:nvCxnSpPr>
        <p:spPr>
          <a:xfrm flipH="1">
            <a:off x="2793779" y="4026935"/>
            <a:ext cx="155750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0E719DF-0B6C-44FB-97A8-FEB9EB305510}"/>
              </a:ext>
            </a:extLst>
          </p:cNvPr>
          <p:cNvCxnSpPr/>
          <p:nvPr/>
        </p:nvCxnSpPr>
        <p:spPr>
          <a:xfrm>
            <a:off x="6967013" y="3436882"/>
            <a:ext cx="1546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AC6332-C1EE-4F6F-BC0F-53C6A0477E05}"/>
              </a:ext>
            </a:extLst>
          </p:cNvPr>
          <p:cNvCxnSpPr>
            <a:cxnSpLocks/>
          </p:cNvCxnSpPr>
          <p:nvPr/>
        </p:nvCxnSpPr>
        <p:spPr>
          <a:xfrm flipH="1">
            <a:off x="6955876" y="4026935"/>
            <a:ext cx="155750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Official MariaDB Logos | MariaDB">
            <a:extLst>
              <a:ext uri="{FF2B5EF4-FFF2-40B4-BE49-F238E27FC236}">
                <a16:creationId xmlns:a16="http://schemas.microsoft.com/office/drawing/2014/main" id="{D60F38CD-3529-4DFA-981B-88D30D2A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105" y="978382"/>
            <a:ext cx="1999703" cy="16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초보를 위한 도커 안내서 - 도커란 무엇인가?">
            <a:extLst>
              <a:ext uri="{FF2B5EF4-FFF2-40B4-BE49-F238E27FC236}">
                <a16:creationId xmlns:a16="http://schemas.microsoft.com/office/drawing/2014/main" id="{C9FAB62F-7A1A-4EB6-81AF-279B4EA8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885" y="2687913"/>
            <a:ext cx="2500145" cy="223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EDB7437-561B-4E1E-A416-ED0B581D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4" y="5402317"/>
            <a:ext cx="701114" cy="69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2A18DC1-3903-4ED1-90A2-1B8206AD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569" y="5293246"/>
            <a:ext cx="874835" cy="87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Branding Source: New logo: Google Chrome icon (?)">
            <a:extLst>
              <a:ext uri="{FF2B5EF4-FFF2-40B4-BE49-F238E27FC236}">
                <a16:creationId xmlns:a16="http://schemas.microsoft.com/office/drawing/2014/main" id="{02377740-8FFD-4F6B-85A9-6D624F1E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89" y="1194373"/>
            <a:ext cx="987631" cy="98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9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017AF-1351-493D-9E28-878840934AE5}"/>
              </a:ext>
            </a:extLst>
          </p:cNvPr>
          <p:cNvSpPr/>
          <p:nvPr/>
        </p:nvSpPr>
        <p:spPr>
          <a:xfrm>
            <a:off x="791868" y="377821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CCE95-4AAE-4BD3-A384-998578D390AD}"/>
              </a:ext>
            </a:extLst>
          </p:cNvPr>
          <p:cNvSpPr txBox="1"/>
          <p:nvPr/>
        </p:nvSpPr>
        <p:spPr>
          <a:xfrm>
            <a:off x="791868" y="398843"/>
            <a:ext cx="25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와이어프레임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CDA5-D130-4FA3-86A1-4FE219BDC592}"/>
              </a:ext>
            </a:extLst>
          </p:cNvPr>
          <p:cNvSpPr/>
          <p:nvPr/>
        </p:nvSpPr>
        <p:spPr>
          <a:xfrm>
            <a:off x="649908" y="380069"/>
            <a:ext cx="75500" cy="430485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DC65E-856E-4762-92F1-088D0E7E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8" y="1894692"/>
            <a:ext cx="5241870" cy="370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ED8B62-96C0-43CA-A3CB-EA8DA7B3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5947"/>
            <a:ext cx="5241871" cy="370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96EBD7-14C5-481E-87E3-7E83C1C318B4}"/>
              </a:ext>
            </a:extLst>
          </p:cNvPr>
          <p:cNvSpPr txBox="1"/>
          <p:nvPr/>
        </p:nvSpPr>
        <p:spPr>
          <a:xfrm>
            <a:off x="2580578" y="5229741"/>
            <a:ext cx="14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5C1E8-BA01-4FDD-AFB9-C57A2EB4991F}"/>
              </a:ext>
            </a:extLst>
          </p:cNvPr>
          <p:cNvSpPr txBox="1"/>
          <p:nvPr/>
        </p:nvSpPr>
        <p:spPr>
          <a:xfrm>
            <a:off x="8571186" y="5229741"/>
            <a:ext cx="104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바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89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A4DB9A1-EF5A-4EF0-87B1-4A0CE5D68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78" y="1658634"/>
            <a:ext cx="5508425" cy="389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62BD468-49F3-49D7-8518-3539DE52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7" y="1658634"/>
            <a:ext cx="5575903" cy="394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017AF-1351-493D-9E28-878840934AE5}"/>
              </a:ext>
            </a:extLst>
          </p:cNvPr>
          <p:cNvSpPr/>
          <p:nvPr/>
        </p:nvSpPr>
        <p:spPr>
          <a:xfrm>
            <a:off x="791868" y="377821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CCE95-4AAE-4BD3-A384-998578D390AD}"/>
              </a:ext>
            </a:extLst>
          </p:cNvPr>
          <p:cNvSpPr txBox="1"/>
          <p:nvPr/>
        </p:nvSpPr>
        <p:spPr>
          <a:xfrm>
            <a:off x="791868" y="398843"/>
            <a:ext cx="25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와이어프레임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CDA5-D130-4FA3-86A1-4FE219BDC592}"/>
              </a:ext>
            </a:extLst>
          </p:cNvPr>
          <p:cNvSpPr/>
          <p:nvPr/>
        </p:nvSpPr>
        <p:spPr>
          <a:xfrm>
            <a:off x="649908" y="380069"/>
            <a:ext cx="75500" cy="430485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6EBD7-14C5-481E-87E3-7E83C1C318B4}"/>
              </a:ext>
            </a:extLst>
          </p:cNvPr>
          <p:cNvSpPr txBox="1"/>
          <p:nvPr/>
        </p:nvSpPr>
        <p:spPr>
          <a:xfrm>
            <a:off x="2759257" y="5080060"/>
            <a:ext cx="122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5C1E8-BA01-4FDD-AFB9-C57A2EB4991F}"/>
              </a:ext>
            </a:extLst>
          </p:cNvPr>
          <p:cNvSpPr txBox="1"/>
          <p:nvPr/>
        </p:nvSpPr>
        <p:spPr>
          <a:xfrm>
            <a:off x="8623740" y="5041412"/>
            <a:ext cx="104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6214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99D3C4A-CB1F-4DB8-BA30-16207BBD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4123"/>
            <a:ext cx="5441568" cy="384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3FA7AD-E627-452A-9A64-1C78DB56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0" y="1568903"/>
            <a:ext cx="5441566" cy="38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017AF-1351-493D-9E28-878840934AE5}"/>
              </a:ext>
            </a:extLst>
          </p:cNvPr>
          <p:cNvSpPr/>
          <p:nvPr/>
        </p:nvSpPr>
        <p:spPr>
          <a:xfrm>
            <a:off x="791868" y="377821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CCE95-4AAE-4BD3-A384-998578D390AD}"/>
              </a:ext>
            </a:extLst>
          </p:cNvPr>
          <p:cNvSpPr txBox="1"/>
          <p:nvPr/>
        </p:nvSpPr>
        <p:spPr>
          <a:xfrm>
            <a:off x="791868" y="398843"/>
            <a:ext cx="25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와이어프레임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CDA5-D130-4FA3-86A1-4FE219BDC592}"/>
              </a:ext>
            </a:extLst>
          </p:cNvPr>
          <p:cNvSpPr/>
          <p:nvPr/>
        </p:nvSpPr>
        <p:spPr>
          <a:xfrm>
            <a:off x="649908" y="380069"/>
            <a:ext cx="75500" cy="430485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6EBD7-14C5-481E-87E3-7E83C1C318B4}"/>
              </a:ext>
            </a:extLst>
          </p:cNvPr>
          <p:cNvSpPr txBox="1"/>
          <p:nvPr/>
        </p:nvSpPr>
        <p:spPr>
          <a:xfrm>
            <a:off x="1999193" y="5328195"/>
            <a:ext cx="275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입찰 중인 상품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5C1E8-BA01-4FDD-AFB9-C57A2EB4991F}"/>
              </a:ext>
            </a:extLst>
          </p:cNvPr>
          <p:cNvSpPr txBox="1"/>
          <p:nvPr/>
        </p:nvSpPr>
        <p:spPr>
          <a:xfrm>
            <a:off x="7677806" y="5328195"/>
            <a:ext cx="26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게시한 상품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99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017AF-1351-493D-9E28-878840934AE5}"/>
              </a:ext>
            </a:extLst>
          </p:cNvPr>
          <p:cNvSpPr/>
          <p:nvPr/>
        </p:nvSpPr>
        <p:spPr>
          <a:xfrm>
            <a:off x="791868" y="377821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CCE95-4AAE-4BD3-A384-998578D390AD}"/>
              </a:ext>
            </a:extLst>
          </p:cNvPr>
          <p:cNvSpPr txBox="1"/>
          <p:nvPr/>
        </p:nvSpPr>
        <p:spPr>
          <a:xfrm>
            <a:off x="791868" y="398843"/>
            <a:ext cx="25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DEMO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CDA5-D130-4FA3-86A1-4FE219BDC592}"/>
              </a:ext>
            </a:extLst>
          </p:cNvPr>
          <p:cNvSpPr/>
          <p:nvPr/>
        </p:nvSpPr>
        <p:spPr>
          <a:xfrm>
            <a:off x="649908" y="380069"/>
            <a:ext cx="75500" cy="430485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20AD9-CEE1-443D-96DC-CA9CA54B1F6D}"/>
              </a:ext>
            </a:extLst>
          </p:cNvPr>
          <p:cNvSpPr/>
          <p:nvPr/>
        </p:nvSpPr>
        <p:spPr>
          <a:xfrm>
            <a:off x="1368937" y="2767280"/>
            <a:ext cx="9243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i="1" dirty="0">
                <a:solidFill>
                  <a:srgbClr val="FF616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DEMO</a:t>
            </a:r>
            <a:endParaRPr lang="en-US" altLang="ko-KR" sz="3600" i="1" dirty="0">
              <a:solidFill>
                <a:srgbClr val="FF616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7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017AF-1351-493D-9E28-878840934AE5}"/>
              </a:ext>
            </a:extLst>
          </p:cNvPr>
          <p:cNvSpPr/>
          <p:nvPr/>
        </p:nvSpPr>
        <p:spPr>
          <a:xfrm>
            <a:off x="791868" y="377821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CCE95-4AAE-4BD3-A384-998578D390AD}"/>
              </a:ext>
            </a:extLst>
          </p:cNvPr>
          <p:cNvSpPr txBox="1"/>
          <p:nvPr/>
        </p:nvSpPr>
        <p:spPr>
          <a:xfrm>
            <a:off x="791868" y="398843"/>
            <a:ext cx="25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CDA5-D130-4FA3-86A1-4FE219BDC592}"/>
              </a:ext>
            </a:extLst>
          </p:cNvPr>
          <p:cNvSpPr/>
          <p:nvPr/>
        </p:nvSpPr>
        <p:spPr>
          <a:xfrm>
            <a:off x="649908" y="380069"/>
            <a:ext cx="75500" cy="430485"/>
          </a:xfrm>
          <a:prstGeom prst="rect">
            <a:avLst/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170F33-CA7B-4A39-A38F-1227D819388E}"/>
              </a:ext>
            </a:extLst>
          </p:cNvPr>
          <p:cNvSpPr/>
          <p:nvPr/>
        </p:nvSpPr>
        <p:spPr>
          <a:xfrm>
            <a:off x="3021650" y="2186692"/>
            <a:ext cx="47034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dirty="0">
                <a:solidFill>
                  <a:srgbClr val="FF616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누가</a:t>
            </a:r>
            <a:r>
              <a:rPr lang="en-US" altLang="ko-KR" sz="8800" dirty="0">
                <a:solidFill>
                  <a:srgbClr val="FF616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F5E0D3-11B5-4A69-A8CA-B551FE70CE78}"/>
              </a:ext>
            </a:extLst>
          </p:cNvPr>
          <p:cNvSpPr/>
          <p:nvPr/>
        </p:nvSpPr>
        <p:spPr>
          <a:xfrm>
            <a:off x="5877870" y="3752931"/>
            <a:ext cx="4992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dirty="0">
                <a:solidFill>
                  <a:srgbClr val="81C5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누가</a:t>
            </a:r>
            <a:r>
              <a:rPr lang="en-US" altLang="ko-KR" sz="8800" dirty="0">
                <a:solidFill>
                  <a:srgbClr val="81C5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278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143</Words>
  <Application>Microsoft Office PowerPoint</Application>
  <PresentationFormat>와이드스크린</PresentationFormat>
  <Paragraphs>54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나눔스퀘어 ExtraBold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Seung Kyu</cp:lastModifiedBy>
  <cp:revision>185</cp:revision>
  <dcterms:created xsi:type="dcterms:W3CDTF">2019-06-18T13:43:24Z</dcterms:created>
  <dcterms:modified xsi:type="dcterms:W3CDTF">2020-07-31T04:22:33Z</dcterms:modified>
</cp:coreProperties>
</file>