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55C0-3C56-4DE9-A879-07BA630E0793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32A6-E0E1-4D05-9C8C-12FA3F51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5" y="292560"/>
            <a:ext cx="2885676" cy="2362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80" y="131645"/>
            <a:ext cx="3287494" cy="2684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6194" y="949569"/>
            <a:ext cx="553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G12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846" y="1567963"/>
            <a:ext cx="638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GDP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4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78501"/>
              </p:ext>
            </p:extLst>
          </p:nvPr>
        </p:nvGraphicFramePr>
        <p:xfrm>
          <a:off x="616438" y="631742"/>
          <a:ext cx="4280877" cy="314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959">
                  <a:extLst>
                    <a:ext uri="{9D8B030D-6E8A-4147-A177-3AD203B41FA5}">
                      <a16:colId xmlns:a16="http://schemas.microsoft.com/office/drawing/2014/main" val="3556937458"/>
                    </a:ext>
                  </a:extLst>
                </a:gridCol>
                <a:gridCol w="1426959">
                  <a:extLst>
                    <a:ext uri="{9D8B030D-6E8A-4147-A177-3AD203B41FA5}">
                      <a16:colId xmlns:a16="http://schemas.microsoft.com/office/drawing/2014/main" val="3045963693"/>
                    </a:ext>
                  </a:extLst>
                </a:gridCol>
                <a:gridCol w="1426959">
                  <a:extLst>
                    <a:ext uri="{9D8B030D-6E8A-4147-A177-3AD203B41FA5}">
                      <a16:colId xmlns:a16="http://schemas.microsoft.com/office/drawing/2014/main" val="3967101484"/>
                    </a:ext>
                  </a:extLst>
                </a:gridCol>
              </a:tblGrid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Cell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Selumetinib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Trametinib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73635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2047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H2122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27787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SKLU1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14086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H2030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05899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H1792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0986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0594"/>
                  </a:ext>
                </a:extLst>
              </a:tr>
              <a:tr h="39361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1.85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10949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6438" y="3938954"/>
            <a:ext cx="4280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Ambrogio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Köhler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J., Zhou, Z. W., Wang, H.,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Paranal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R., Li, J., ... &amp; Gondi, S. (2018). KRAS dimerization impacts MEK inhibitor sensitivity and oncogenic activity of mutant KRAS.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172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(4), 857-868.</a:t>
            </a:r>
          </a:p>
        </p:txBody>
      </p:sp>
    </p:spTree>
    <p:extLst>
      <p:ext uri="{BB962C8B-B14F-4D97-AF65-F5344CB8AC3E}">
        <p14:creationId xmlns:p14="http://schemas.microsoft.com/office/powerpoint/2010/main" val="10082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Minzhe Zhang</dc:creator>
  <cp:lastModifiedBy>Minzhe Zhang</cp:lastModifiedBy>
  <cp:revision>3</cp:revision>
  <dcterms:created xsi:type="dcterms:W3CDTF">2019-03-06T22:18:47Z</dcterms:created>
  <dcterms:modified xsi:type="dcterms:W3CDTF">2019-03-06T22:44:56Z</dcterms:modified>
</cp:coreProperties>
</file>