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8/24/17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D0F50AD-853D-470B-9C51-ACFA16A8FB5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8/24/17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7F9CD0-A604-495B-BF8D-4DC06D7E3C6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rot="10800000">
            <a:off x="9235440" y="3617280"/>
            <a:ext cx="489960" cy="15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600">
            <a:solidFill>
              <a:srgbClr val="ff0000"/>
            </a:solidFill>
            <a:miter/>
          </a:ln>
        </p:spPr>
      </p:sp>
      <p:sp>
        <p:nvSpPr>
          <p:cNvPr id="79" name="CustomShape 2"/>
          <p:cNvSpPr/>
          <p:nvPr/>
        </p:nvSpPr>
        <p:spPr>
          <a:xfrm>
            <a:off x="1341000" y="1262880"/>
            <a:ext cx="1733040" cy="1094040"/>
          </a:xfrm>
          <a:prstGeom prst="rect">
            <a:avLst/>
          </a:prstGeom>
          <a:noFill/>
          <a:ln w="19080">
            <a:solidFill>
              <a:srgbClr val="0070c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STEP 1: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Select “ANALYSIS” in menu bar</a:t>
            </a:r>
            <a:endParaRPr/>
          </a:p>
        </p:txBody>
      </p:sp>
      <p:sp>
        <p:nvSpPr>
          <p:cNvPr id="80" name="Line 3"/>
          <p:cNvSpPr/>
          <p:nvPr/>
        </p:nvSpPr>
        <p:spPr>
          <a:xfrm>
            <a:off x="3074400" y="1693800"/>
            <a:ext cx="502920" cy="0"/>
          </a:xfrm>
          <a:prstGeom prst="line">
            <a:avLst/>
          </a:prstGeom>
          <a:ln w="28440">
            <a:solidFill>
              <a:srgbClr val="5b9bd5"/>
            </a:solidFill>
            <a:custDash>
              <a:ds d="316000" sp="237000"/>
            </a:custDash>
            <a:miter/>
          </a:ln>
        </p:spPr>
      </p:sp>
      <p:sp>
        <p:nvSpPr>
          <p:cNvPr id="81" name="CustomShape 4"/>
          <p:cNvSpPr/>
          <p:nvPr/>
        </p:nvSpPr>
        <p:spPr>
          <a:xfrm>
            <a:off x="1341000" y="2440440"/>
            <a:ext cx="1733040" cy="1094040"/>
          </a:xfrm>
          <a:prstGeom prst="rect">
            <a:avLst/>
          </a:prstGeom>
          <a:noFill/>
          <a:ln w="19080">
            <a:solidFill>
              <a:srgbClr val="0070c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STEP 2: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Select a method in side bar  </a:t>
            </a:r>
            <a:endParaRPr/>
          </a:p>
        </p:txBody>
      </p:sp>
      <p:sp>
        <p:nvSpPr>
          <p:cNvPr id="82" name="Line 5"/>
          <p:cNvSpPr/>
          <p:nvPr/>
        </p:nvSpPr>
        <p:spPr>
          <a:xfrm>
            <a:off x="3074400" y="2871360"/>
            <a:ext cx="400320" cy="0"/>
          </a:xfrm>
          <a:prstGeom prst="line">
            <a:avLst/>
          </a:prstGeom>
          <a:ln w="28440">
            <a:solidFill>
              <a:srgbClr val="5b9bd5"/>
            </a:solidFill>
            <a:custDash>
              <a:ds d="316000" sp="237000"/>
            </a:custDash>
            <a:miter/>
          </a:ln>
        </p:spPr>
      </p:sp>
      <p:sp>
        <p:nvSpPr>
          <p:cNvPr id="83" name="CustomShape 6"/>
          <p:cNvSpPr/>
          <p:nvPr/>
        </p:nvSpPr>
        <p:spPr>
          <a:xfrm>
            <a:off x="1331280" y="3616920"/>
            <a:ext cx="1742760" cy="1580760"/>
          </a:xfrm>
          <a:prstGeom prst="rect">
            <a:avLst/>
          </a:prstGeom>
          <a:noFill/>
          <a:ln w="19080">
            <a:solidFill>
              <a:srgbClr val="0070c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STEP 3: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Upload a csv file and fill the form with required format </a:t>
            </a:r>
            <a:endParaRPr/>
          </a:p>
        </p:txBody>
      </p:sp>
      <p:sp>
        <p:nvSpPr>
          <p:cNvPr id="84" name="Line 7"/>
          <p:cNvSpPr/>
          <p:nvPr/>
        </p:nvSpPr>
        <p:spPr>
          <a:xfrm>
            <a:off x="3074400" y="4214520"/>
            <a:ext cx="1954800" cy="0"/>
          </a:xfrm>
          <a:prstGeom prst="line">
            <a:avLst/>
          </a:prstGeom>
          <a:ln w="28440">
            <a:solidFill>
              <a:srgbClr val="5b9bd5"/>
            </a:solidFill>
            <a:custDash>
              <a:ds d="316000" sp="237000"/>
            </a:custDash>
            <a:miter/>
          </a:ln>
        </p:spPr>
      </p:sp>
      <p:sp>
        <p:nvSpPr>
          <p:cNvPr id="85" name="CustomShape 8"/>
          <p:cNvSpPr/>
          <p:nvPr/>
        </p:nvSpPr>
        <p:spPr>
          <a:xfrm>
            <a:off x="9725400" y="3291120"/>
            <a:ext cx="1674000" cy="1461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Check upload file format and input format </a:t>
            </a:r>
            <a:endParaRPr/>
          </a:p>
        </p:txBody>
      </p:sp>
      <p:sp>
        <p:nvSpPr>
          <p:cNvPr id="86" name="CustomShape 9"/>
          <p:cNvSpPr/>
          <p:nvPr/>
        </p:nvSpPr>
        <p:spPr>
          <a:xfrm>
            <a:off x="1341000" y="5400000"/>
            <a:ext cx="1733040" cy="850680"/>
          </a:xfrm>
          <a:prstGeom prst="rect">
            <a:avLst/>
          </a:prstGeom>
          <a:noFill/>
          <a:ln w="19080">
            <a:solidFill>
              <a:srgbClr val="0070c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STEP 4: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Submit the form</a:t>
            </a:r>
            <a:endParaRPr/>
          </a:p>
        </p:txBody>
      </p:sp>
      <p:sp>
        <p:nvSpPr>
          <p:cNvPr id="87" name="Line 10"/>
          <p:cNvSpPr/>
          <p:nvPr/>
        </p:nvSpPr>
        <p:spPr>
          <a:xfrm flipV="1">
            <a:off x="3074400" y="5669280"/>
            <a:ext cx="3417840" cy="38520"/>
          </a:xfrm>
          <a:prstGeom prst="line">
            <a:avLst/>
          </a:prstGeom>
          <a:ln w="28440">
            <a:solidFill>
              <a:srgbClr val="5b9bd5"/>
            </a:solidFill>
            <a:custDash>
              <a:ds d="316000" sp="237000"/>
            </a:custDash>
            <a:miter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52600" y="684360"/>
            <a:ext cx="9243360" cy="534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