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9523F-F673-40C6-936F-027B06D04579}" type="datetimeFigureOut">
              <a:rPr lang="cs-CZ" smtClean="0"/>
              <a:t>13.04.2017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50EB3-CA2C-4E5E-B0BC-72332E9F18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29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26FE-CBF7-42CA-93AC-53582F96EB0D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vytvořil Tomáš Novák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61FC-B5D0-4977-A32F-21837B16CB4F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vytvořil Tomáš Novák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EA3-B159-4EFA-BC7F-2525C857AC9C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vytvořil Tomáš Novák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0E0A-9A96-4BA2-89B6-5100F62A9817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vytvořil Tomáš Novák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E445-FF0A-4F59-967C-169D700EEC74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vytvořil Tomáš Novák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05C7-16D1-4DB6-9DD3-FBA93A4399EF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vytvořil Tomáš Novák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0D60-5B38-44ED-9750-D4EF9B8EF6C0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vytvořil Tomáš Novák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70A3-1097-4E94-A09E-899537130C81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vytvořil Tomáš Novák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4688-EDA2-4250-81C9-BF6CD34AD6E2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vytvořil Tomáš Novák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96D4-BA94-40EA-BC74-93EF70D276D0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vytvořil Tomáš Novák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143B-F534-4DD7-AA67-F397E8CFBEC4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vytvořil Tomáš Novák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67DF-13E5-4236-8C64-ED6F2B280CB7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vytvořil Tomáš Novák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1B0A-C0D8-4B58-B13A-61C211790E26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vytvořil Tomáš Novák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6F458C7-2986-482C-93D9-F9A90AFE4924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 smtClean="0"/>
              <a:t>vytvořil Tomáš Novák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vytvořil Tomáš Novák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E47005D-2339-435C-A15C-2DD5554C6114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10001" y="1057261"/>
            <a:ext cx="10572000" cy="2971051"/>
          </a:xfrm>
        </p:spPr>
        <p:txBody>
          <a:bodyPr/>
          <a:lstStyle/>
          <a:p>
            <a:r>
              <a:rPr lang="cs-CZ" sz="6000" dirty="0" err="1" smtClean="0">
                <a:solidFill>
                  <a:schemeClr val="bg1"/>
                </a:solidFill>
              </a:rPr>
              <a:t>Vektorizace</a:t>
            </a:r>
            <a:r>
              <a:rPr lang="cs-CZ" sz="6000" dirty="0" smtClean="0">
                <a:solidFill>
                  <a:schemeClr val="bg1"/>
                </a:solidFill>
              </a:rPr>
              <a:t> bitmapových snímků</a:t>
            </a:r>
            <a:br>
              <a:rPr lang="cs-CZ" sz="6000" dirty="0" smtClean="0">
                <a:solidFill>
                  <a:schemeClr val="bg1"/>
                </a:solidFill>
              </a:rPr>
            </a:br>
            <a:r>
              <a:rPr lang="cs-CZ" sz="3600" dirty="0">
                <a:solidFill>
                  <a:schemeClr val="bg1"/>
                </a:solidFill>
              </a:rPr>
              <a:t>detekce </a:t>
            </a:r>
            <a:r>
              <a:rPr lang="cs-CZ" sz="3600" dirty="0" smtClean="0">
                <a:solidFill>
                  <a:schemeClr val="bg1"/>
                </a:solidFill>
              </a:rPr>
              <a:t>hran </a:t>
            </a:r>
            <a:r>
              <a:rPr lang="cs-CZ" sz="3600" dirty="0">
                <a:solidFill>
                  <a:schemeClr val="bg1"/>
                </a:solidFill>
              </a:rPr>
              <a:t>a segmentace</a:t>
            </a:r>
            <a:endParaRPr lang="cs-CZ" sz="3200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0001" y="5844182"/>
            <a:ext cx="10572000" cy="43497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Tomáš </a:t>
            </a:r>
            <a:r>
              <a:rPr lang="en-US" dirty="0">
                <a:solidFill>
                  <a:schemeClr val="bg1"/>
                </a:solidFill>
              </a:rPr>
              <a:t>Novák</a:t>
            </a:r>
          </a:p>
          <a:p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040" y="2086615"/>
            <a:ext cx="2573792" cy="180514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Detekce hran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>
                <a:solidFill>
                  <a:schemeClr val="bg1"/>
                </a:solidFill>
              </a:rPr>
              <a:t>Načtení </a:t>
            </a:r>
            <a:r>
              <a:rPr lang="cs-CZ" b="1" dirty="0" err="1" smtClean="0">
                <a:solidFill>
                  <a:schemeClr val="bg1"/>
                </a:solidFill>
              </a:rPr>
              <a:t>BufferedImage</a:t>
            </a:r>
            <a:endParaRPr lang="cs-CZ" b="1" dirty="0" smtClean="0">
              <a:solidFill>
                <a:schemeClr val="bg1"/>
              </a:solidFill>
            </a:endParaRPr>
          </a:p>
          <a:p>
            <a:r>
              <a:rPr lang="cs-CZ" b="1" dirty="0" smtClean="0">
                <a:solidFill>
                  <a:schemeClr val="bg1"/>
                </a:solidFill>
              </a:rPr>
              <a:t>Převést na </a:t>
            </a:r>
            <a:r>
              <a:rPr lang="cs-CZ" b="1" dirty="0" err="1" smtClean="0">
                <a:solidFill>
                  <a:schemeClr val="bg1"/>
                </a:solidFill>
              </a:rPr>
              <a:t>Grayscale</a:t>
            </a:r>
            <a:endParaRPr lang="cs-CZ" b="1" dirty="0" smtClean="0">
              <a:solidFill>
                <a:schemeClr val="bg1"/>
              </a:solidFill>
            </a:endParaRPr>
          </a:p>
          <a:p>
            <a:r>
              <a:rPr lang="cs-CZ" b="1" dirty="0" smtClean="0">
                <a:solidFill>
                  <a:schemeClr val="bg1"/>
                </a:solidFill>
              </a:rPr>
              <a:t>Pro každý bod aplikovat konvoluční masku</a:t>
            </a:r>
          </a:p>
          <a:p>
            <a:r>
              <a:rPr lang="cs-CZ" b="1" dirty="0">
                <a:solidFill>
                  <a:schemeClr val="bg1"/>
                </a:solidFill>
              </a:rPr>
              <a:t>Segmentace </a:t>
            </a:r>
            <a:r>
              <a:rPr lang="cs-CZ" b="1" dirty="0" err="1" smtClean="0">
                <a:solidFill>
                  <a:schemeClr val="bg1"/>
                </a:solidFill>
              </a:rPr>
              <a:t>Houghovou</a:t>
            </a:r>
            <a:r>
              <a:rPr lang="cs-CZ" b="1" dirty="0" smtClean="0">
                <a:solidFill>
                  <a:schemeClr val="bg1"/>
                </a:solidFill>
              </a:rPr>
              <a:t> transformací (goniometrické vyjádření)</a:t>
            </a:r>
          </a:p>
          <a:p>
            <a:r>
              <a:rPr lang="cs-CZ" b="1" dirty="0" smtClean="0">
                <a:solidFill>
                  <a:schemeClr val="bg1"/>
                </a:solidFill>
              </a:rPr>
              <a:t>Význačné (maxima) místa určit jako body</a:t>
            </a:r>
          </a:p>
          <a:p>
            <a:r>
              <a:rPr lang="cs-CZ" b="1" dirty="0" smtClean="0">
                <a:solidFill>
                  <a:schemeClr val="bg1"/>
                </a:solidFill>
              </a:rPr>
              <a:t>Body poslat do </a:t>
            </a:r>
            <a:r>
              <a:rPr lang="cs-CZ" b="1" dirty="0" err="1" smtClean="0">
                <a:solidFill>
                  <a:schemeClr val="bg1"/>
                </a:solidFill>
              </a:rPr>
              <a:t>openGL</a:t>
            </a:r>
            <a:endParaRPr lang="cs-CZ" b="1" dirty="0" smtClean="0">
              <a:solidFill>
                <a:schemeClr val="bg1"/>
              </a:solidFill>
            </a:endParaRPr>
          </a:p>
          <a:p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Tomáš Novák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46" y="3112524"/>
            <a:ext cx="3382754" cy="292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5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278925"/>
            <a:ext cx="8310549" cy="3636963"/>
          </a:xfrm>
        </p:spPr>
      </p:pic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vytvořil Tomáš Novák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ovéPole 6"/>
          <p:cNvSpPr txBox="1"/>
          <p:nvPr/>
        </p:nvSpPr>
        <p:spPr>
          <a:xfrm>
            <a:off x="875323" y="6161187"/>
            <a:ext cx="741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Zdroj: Prezentace – Segmentace obrazu (Ing. Bruno Ježek, Ph.D</a:t>
            </a:r>
            <a:r>
              <a:rPr lang="cs-CZ" dirty="0" smtClean="0">
                <a:solidFill>
                  <a:schemeClr val="bg1"/>
                </a:solidFill>
              </a:rPr>
              <a:t>.)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1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8" y="2347955"/>
            <a:ext cx="2958102" cy="2216229"/>
          </a:xfrm>
        </p:spPr>
      </p:pic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vytvořil Tomáš Novák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02" y="2793986"/>
            <a:ext cx="3000375" cy="224790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26" y="3293724"/>
            <a:ext cx="3000375" cy="224790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83" y="3917936"/>
            <a:ext cx="2930769" cy="21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57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ty">
  <a:themeElements>
    <a:clrScheme name="Vlastní 1">
      <a:dk1>
        <a:sysClr val="windowText" lastClr="000000"/>
      </a:dk1>
      <a:lt1>
        <a:sysClr val="window" lastClr="FFFFFF"/>
      </a:lt1>
      <a:dk2>
        <a:srgbClr val="FFFFFF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63</Words>
  <Application>Microsoft Office PowerPoint</Application>
  <PresentationFormat>Širokoúhlá obrazovka</PresentationFormat>
  <Paragraphs>17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2</vt:lpstr>
      <vt:lpstr>Citáty</vt:lpstr>
      <vt:lpstr>Vektorizace bitmapových snímků detekce hran a segmentace</vt:lpstr>
      <vt:lpstr>Detekce hran 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Verzovací systémy  Centralizace vs. Decentralizace popis technologií Subversion, Git, Mercurial</dc:title>
  <dc:creator>Tomáš Novák</dc:creator>
  <cp:lastModifiedBy>Novák Tomáš 3</cp:lastModifiedBy>
  <cp:revision>33</cp:revision>
  <dcterms:created xsi:type="dcterms:W3CDTF">2017-03-07T15:39:11Z</dcterms:created>
  <dcterms:modified xsi:type="dcterms:W3CDTF">2017-04-13T08:14:42Z</dcterms:modified>
</cp:coreProperties>
</file>