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8CE1-D6A4-FD47-9531-0B5496F3416E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0902F-7110-B842-8919-5D4ADE29A46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544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0902F-7110-B842-8919-5D4ADE29A469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884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985-218E-514C-8D8B-067C9CCD4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DFB8C-35B6-DE4E-B850-4CCC9877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E123-D010-3944-88E9-1965FA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FEAF-9BDE-6F4D-9596-30A69497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F488-7AD1-2F43-8BB5-16EEA170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154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258B-B877-2347-B489-7BE9A902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237E7-89AA-CF48-B27B-35FF1D05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9EC-D81A-F943-9792-BA7D5B29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80AD-AAA1-9845-86CA-CF9E89A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4A63-2EB2-6741-A97E-25FE5C71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39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A373A-E8D4-FF47-B75D-8894EAF0D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A910-8AAD-3A48-A8BB-9DDC121C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05A3-A101-7D4F-AA3C-48329D4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CAAD-0FF8-CF47-87FD-2A38E5E7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D7B6-D324-C046-A8EF-6AA739C7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555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984-7971-1D49-8CC4-7FA006A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A609-EA1E-C54B-A172-DD5389DE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6B0F-28D7-4D40-885B-8F48A6E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E275-011C-064B-80C8-23664532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7BFA-3053-B044-A93F-6B1A2E79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08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A8E0-5D5E-0F45-8379-F5BF5F0E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567C-4083-F841-966C-8B867FEE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F37E-25E9-214E-AE75-7E97C1E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D926-63DF-114B-BF84-136CD2F6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7307-BFE1-CD41-8B89-8C76869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71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3B85-9D78-B042-926D-B94159E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C634-7DD2-4B4A-92C7-97DC5F50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340E-8255-B843-BB80-72A669D2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5A8D-8312-9A4A-A209-6A6D47E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8B96-A606-704E-B53F-2D9F537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FD11-DCA9-9842-807D-639A2A83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79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29BD-5D01-BC4F-8755-5029D2AA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2856-E6D5-7746-A034-C0CB27F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DAE8-B1E7-744A-974B-001DDE00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D45CC-5EA6-D74C-94E5-821A4D3A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3177C-8131-8D41-A85E-143A277BF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0AAF3-BC55-7342-A65B-BC7F27D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5992D-CF56-7641-B331-70DC480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2FABA-16D0-554F-A969-63FADCC8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89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DE70-21A0-C641-BE6C-D0276539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F023D-8E2B-EB46-BFF0-0C05804B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3E7C9-5366-1E48-B6B9-8583894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364D7-9732-9247-91B9-441DA5A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81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40AEC-50F0-7446-BF78-07D23BD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4C553-7F5E-6940-B0FC-E7281C72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3BAE-E974-D84E-A645-10E9E49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5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7997-3F52-BA48-A645-BF6A1A01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1309-F510-C44E-B36F-7A7DED66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D585-C650-CF4C-8CC3-A1D6EEFB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FBBE-B91C-2C44-8C0F-4D858F3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76A5-BE43-AE41-AE4E-B7B92A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D241C-D186-B542-B9D1-CFC500B2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55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E1A-4963-7449-B669-F3522A61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D50A0-0517-A14C-97E3-36EEA366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DA63-B771-6740-A81A-49FCB6E7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25F1-AB94-7F46-BB24-2B8FC031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FD14-3A5A-4A46-822E-68F431DA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B86B-7A1D-A543-A373-15453A29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45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B6285-8F16-D140-958A-5B7EA6B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66D3-BA08-A24D-9FF8-78D3177B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F603-7A32-9746-9DDB-2B92E626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6331-05D0-F941-83E1-9127400B29F0}" type="datetimeFigureOut">
              <a:rPr lang="en-TW" smtClean="0"/>
              <a:t>2021/3/25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C4B4-EAB2-7A4D-8935-6E0FB604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8EBA-AC15-4A4A-A81E-DDE322B8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CF67-7CFE-144B-A2E4-40D9E37D37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25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507-1BCE-7E45-929D-44D4352D9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基於遊戲的機器學習入門</a:t>
            </a:r>
            <a:br>
              <a:rPr lang="en-TW" dirty="0"/>
            </a:br>
            <a:r>
              <a:rPr lang="en-TW" dirty="0"/>
              <a:t>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1F46-8195-BA4D-BB87-DC0FABE62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資訊系</a:t>
            </a:r>
            <a:r>
              <a:rPr lang="zh-TW" altLang="en-US" dirty="0"/>
              <a:t> </a:t>
            </a:r>
            <a:r>
              <a:rPr lang="en-US" altLang="zh-TW" dirty="0"/>
              <a:t>112</a:t>
            </a:r>
            <a:endParaRPr lang="en-TW" dirty="0"/>
          </a:p>
          <a:p>
            <a:r>
              <a:rPr lang="en-TW" dirty="0"/>
              <a:t>F74084729</a:t>
            </a:r>
          </a:p>
          <a:p>
            <a:r>
              <a:rPr lang="en-TW" dirty="0"/>
              <a:t>林冠圻</a:t>
            </a:r>
          </a:p>
        </p:txBody>
      </p:sp>
    </p:spTree>
    <p:extLst>
      <p:ext uri="{BB962C8B-B14F-4D97-AF65-F5344CB8AC3E}">
        <p14:creationId xmlns:p14="http://schemas.microsoft.com/office/powerpoint/2010/main" val="16062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AAF-69E7-804A-90DA-AFD45B5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4E26-B44C-5042-B212-989E0F26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重複的路徑資料對於訓練模型毫無幫助</a:t>
            </a:r>
          </a:p>
          <a:p>
            <a:r>
              <a:rPr lang="en-TW" dirty="0"/>
              <a:t>新增特徵點以及資料量對於準確率提升有限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784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34F-C312-DF44-A8B1-9E9EB5E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72F6-4605-464D-9648-133F12F5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一開始的寫 rule 的較為複雜，在訓練後的結果不理想，因此有將 rule 簡化，更改為只有在球落下時計算落點、並調整板子位置的版本</a:t>
            </a:r>
          </a:p>
          <a:p>
            <a:r>
              <a:rPr lang="en-TW" dirty="0"/>
              <a:t>使用的模型為 K-mean</a:t>
            </a:r>
          </a:p>
        </p:txBody>
      </p:sp>
    </p:spTree>
    <p:extLst>
      <p:ext uri="{BB962C8B-B14F-4D97-AF65-F5344CB8AC3E}">
        <p14:creationId xmlns:p14="http://schemas.microsoft.com/office/powerpoint/2010/main" val="78361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42BB-8193-F54A-AAF1-E82E5218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CD72-9E69-B146-8554-5D8BF4FC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 ~ Level 3 </a:t>
            </a:r>
            <a:r>
              <a:rPr lang="en-US" dirty="0" err="1"/>
              <a:t>通關率皆為</a:t>
            </a:r>
            <a:r>
              <a:rPr lang="en-US" dirty="0"/>
              <a:t> 100%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1907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56B-65AA-AD45-8722-0EDD37EE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EE77-D360-3B44-B9FF-5EE9FC2F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一開始只有使用球的位置、平台的位置這兩項作為特徵，但是結果不理想</a:t>
            </a:r>
            <a:br>
              <a:rPr lang="en-TW" dirty="0"/>
            </a:br>
            <a:r>
              <a:rPr lang="en-TW" dirty="0"/>
              <a:t>後來增加了球的位移作為新的特徵，發現準確率有提高，不過還是偏低，即便增加資料量，準確率提升的幅度還是有限</a:t>
            </a:r>
          </a:p>
          <a:p>
            <a:r>
              <a:rPr lang="en-TW" dirty="0"/>
              <a:t>最後發現需要更多資料，於是修改</a:t>
            </a:r>
            <a:r>
              <a:rPr lang="zh-TW" altLang="en-US" dirty="0"/>
              <a:t> </a:t>
            </a:r>
            <a:r>
              <a:rPr lang="en-US" altLang="zh-TW" dirty="0"/>
              <a:t>source code</a:t>
            </a:r>
            <a:r>
              <a:rPr lang="en-TW" dirty="0"/>
              <a:t>，新增平台起始位置隨機的功能，以取得更多的路徑資料，最後成功達到準確率 100 %</a:t>
            </a:r>
          </a:p>
        </p:txBody>
      </p:sp>
    </p:spTree>
    <p:extLst>
      <p:ext uri="{BB962C8B-B14F-4D97-AF65-F5344CB8AC3E}">
        <p14:creationId xmlns:p14="http://schemas.microsoft.com/office/powerpoint/2010/main" val="363152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DD9A-0434-7747-AA65-79B0EEBF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附錄：修改的</a:t>
            </a:r>
            <a:r>
              <a:rPr lang="zh-TW" altLang="en-US" dirty="0"/>
              <a:t> </a:t>
            </a:r>
            <a:r>
              <a:rPr lang="en-US" altLang="zh-TW" dirty="0"/>
              <a:t>source code</a:t>
            </a:r>
            <a:endParaRPr lang="en-TW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C305FB-16E9-684B-BF4E-391831923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3349" y="1877620"/>
            <a:ext cx="6963839" cy="4352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3B62E-D532-7648-8F15-D9D5E287C670}"/>
              </a:ext>
            </a:extLst>
          </p:cNvPr>
          <p:cNvSpPr txBox="1"/>
          <p:nvPr/>
        </p:nvSpPr>
        <p:spPr>
          <a:xfrm>
            <a:off x="3015588" y="6230020"/>
            <a:ext cx="469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MLGame</a:t>
            </a:r>
            <a:r>
              <a:rPr lang="en-US" dirty="0"/>
              <a:t>/games/</a:t>
            </a:r>
            <a:r>
              <a:rPr lang="en-US" dirty="0" err="1"/>
              <a:t>arkanoid</a:t>
            </a:r>
            <a:r>
              <a:rPr lang="en-US" dirty="0"/>
              <a:t>/game/</a:t>
            </a:r>
            <a:r>
              <a:rPr lang="en-US" dirty="0" err="1"/>
              <a:t>gameobject.py</a:t>
            </a:r>
            <a:endParaRPr lang="en-US" dirty="0"/>
          </a:p>
          <a:p>
            <a:r>
              <a:rPr lang="en-US" dirty="0" err="1"/>
              <a:t>將原本的</a:t>
            </a:r>
            <a:r>
              <a:rPr lang="en-US" dirty="0"/>
              <a:t> 83 </a:t>
            </a:r>
            <a:r>
              <a:rPr lang="en-US" dirty="0" err="1"/>
              <a:t>行改為</a:t>
            </a:r>
            <a:r>
              <a:rPr lang="en-US" dirty="0"/>
              <a:t> 84 </a:t>
            </a:r>
            <a:r>
              <a:rPr lang="en-US" dirty="0" err="1"/>
              <a:t>行的格式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1891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86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基於遊戲的機器學習入門 HW1</vt:lpstr>
      <vt:lpstr>Introduction</vt:lpstr>
      <vt:lpstr>Method</vt:lpstr>
      <vt:lpstr>Result</vt:lpstr>
      <vt:lpstr>Discussion</vt:lpstr>
      <vt:lpstr>附錄：修改的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基於遊戲的機器學習入門 HW1</dc:title>
  <dc:creator>林冠圻</dc:creator>
  <cp:lastModifiedBy>林冠圻</cp:lastModifiedBy>
  <cp:revision>10</cp:revision>
  <dcterms:created xsi:type="dcterms:W3CDTF">2021-03-25T02:50:43Z</dcterms:created>
  <dcterms:modified xsi:type="dcterms:W3CDTF">2021-03-25T05:52:06Z</dcterms:modified>
</cp:coreProperties>
</file>