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8CE1-D6A4-FD47-9531-0B5496F3416E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0902F-7110-B842-8919-5D4ADE29A4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544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985-218E-514C-8D8B-067C9CCD4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DFB8C-35B6-DE4E-B850-4CCC9877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E123-D010-3944-88E9-1965FA0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FEAF-9BDE-6F4D-9596-30A69497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F488-7AD1-2F43-8BB5-16EEA170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154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258B-B877-2347-B489-7BE9A902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237E7-89AA-CF48-B27B-35FF1D05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9EC-D81A-F943-9792-BA7D5B29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80AD-AAA1-9845-86CA-CF9E89AF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4A63-2EB2-6741-A97E-25FE5C71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39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A373A-E8D4-FF47-B75D-8894EAF0D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A910-8AAD-3A48-A8BB-9DDC121C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05A3-A101-7D4F-AA3C-48329D4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CAAD-0FF8-CF47-87FD-2A38E5E7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D7B6-D324-C046-A8EF-6AA739C7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555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984-7971-1D49-8CC4-7FA006A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A609-EA1E-C54B-A172-DD5389DE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6B0F-28D7-4D40-885B-8F48A6E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E275-011C-064B-80C8-23664532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7BFA-3053-B044-A93F-6B1A2E79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088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A8E0-5D5E-0F45-8379-F5BF5F0E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567C-4083-F841-966C-8B867FEE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F37E-25E9-214E-AE75-7E97C1E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D926-63DF-114B-BF84-136CD2F6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7307-BFE1-CD41-8B89-8C768691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71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3B85-9D78-B042-926D-B94159E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C634-7DD2-4B4A-92C7-97DC5F50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340E-8255-B843-BB80-72A669D2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5A8D-8312-9A4A-A209-6A6D47E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28B96-A606-704E-B53F-2D9F5375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FD11-DCA9-9842-807D-639A2A83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379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29BD-5D01-BC4F-8755-5029D2AA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2856-E6D5-7746-A034-C0CB27F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DAE8-B1E7-744A-974B-001DDE000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D45CC-5EA6-D74C-94E5-821A4D3AE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3177C-8131-8D41-A85E-143A277BF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0AAF3-BC55-7342-A65B-BC7F27D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5992D-CF56-7641-B331-70DC480F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2FABA-16D0-554F-A969-63FADCC8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89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DE70-21A0-C641-BE6C-D0276539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F023D-8E2B-EB46-BFF0-0C05804B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3E7C9-5366-1E48-B6B9-8583894F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364D7-9732-9247-91B9-441DA5A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681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40AEC-50F0-7446-BF78-07D23BD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4C553-7F5E-6940-B0FC-E7281C72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3BAE-E974-D84E-A645-10E9E49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5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7997-3F52-BA48-A645-BF6A1A01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1309-F510-C44E-B36F-7A7DED66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9D585-C650-CF4C-8CC3-A1D6EEFB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FBBE-B91C-2C44-8C0F-4D858F3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576A5-BE43-AE41-AE4E-B7B92A5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D241C-D186-B542-B9D1-CFC500B2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554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E1A-4963-7449-B669-F3522A61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D50A0-0517-A14C-97E3-36EEA366D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DA63-B771-6740-A81A-49FCB6E7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025F1-AB94-7F46-BB24-2B8FC031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FD14-3A5A-4A46-822E-68F431DA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B86B-7A1D-A543-A373-15453A29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45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B6285-8F16-D140-958A-5B7EA6B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66D3-BA08-A24D-9FF8-78D3177B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F603-7A32-9746-9DDB-2B92E626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6331-05D0-F941-83E1-9127400B29F0}" type="datetimeFigureOut">
              <a:rPr lang="en-TW" smtClean="0"/>
              <a:t>2021/5/6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C4B4-EAB2-7A4D-8935-6E0FB604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8EBA-AC15-4A4A-A81E-DDE322B8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256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4507-1BCE-7E45-929D-44D4352D9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基於遊戲的機器學習入門</a:t>
            </a:r>
            <a:br>
              <a:rPr lang="en-TW" dirty="0"/>
            </a:br>
            <a:r>
              <a:rPr lang="en-TW" dirty="0"/>
              <a:t>HW2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1F46-8195-BA4D-BB87-DC0FABE62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資訊系</a:t>
            </a:r>
            <a:r>
              <a:rPr lang="zh-TW" altLang="en-US" dirty="0"/>
              <a:t> </a:t>
            </a:r>
            <a:r>
              <a:rPr lang="en-US" altLang="zh-TW" dirty="0"/>
              <a:t>112</a:t>
            </a:r>
            <a:endParaRPr lang="en-TW" dirty="0"/>
          </a:p>
          <a:p>
            <a:r>
              <a:rPr lang="en-TW" dirty="0"/>
              <a:t>F74084729</a:t>
            </a:r>
          </a:p>
          <a:p>
            <a:r>
              <a:rPr lang="en-TW" dirty="0"/>
              <a:t>林冠圻</a:t>
            </a:r>
          </a:p>
        </p:txBody>
      </p:sp>
    </p:spTree>
    <p:extLst>
      <p:ext uri="{BB962C8B-B14F-4D97-AF65-F5344CB8AC3E}">
        <p14:creationId xmlns:p14="http://schemas.microsoft.com/office/powerpoint/2010/main" val="16062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AAF-69E7-804A-90DA-AFD45B5D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4E26-B44C-5042-B212-989E0F26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在速度高於 16 時需要在擊球後馬上預判回彈位置</a:t>
            </a:r>
          </a:p>
          <a:p>
            <a:r>
              <a:rPr lang="en-TW" dirty="0"/>
              <a:t>在 Hard 模式下需要考慮障礙物位置</a:t>
            </a:r>
          </a:p>
        </p:txBody>
      </p:sp>
    </p:spTree>
    <p:extLst>
      <p:ext uri="{BB962C8B-B14F-4D97-AF65-F5344CB8AC3E}">
        <p14:creationId xmlns:p14="http://schemas.microsoft.com/office/powerpoint/2010/main" val="33784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A34F-C312-DF44-A8B1-9E9EB5E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72F6-4605-464D-9648-133F12F5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提取特徵為球和版子的位置、移動方向、球和板子的相對位置</a:t>
            </a:r>
          </a:p>
          <a:p>
            <a:r>
              <a:rPr lang="en-TW" dirty="0"/>
              <a:t>使用模型為 kmean</a:t>
            </a:r>
          </a:p>
        </p:txBody>
      </p:sp>
    </p:spTree>
    <p:extLst>
      <p:ext uri="{BB962C8B-B14F-4D97-AF65-F5344CB8AC3E}">
        <p14:creationId xmlns:p14="http://schemas.microsoft.com/office/powerpoint/2010/main" val="78361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42BB-8193-F54A-AAF1-E82E5218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CD72-9E69-B146-8554-5D8BF4FC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在沒有障礙物的情況下可以到球速 16</a:t>
            </a:r>
          </a:p>
          <a:p>
            <a:r>
              <a:rPr lang="en-TW" dirty="0"/>
              <a:t>有障礙物的情況下不一定，平均為 13</a:t>
            </a:r>
          </a:p>
        </p:txBody>
      </p:sp>
    </p:spTree>
    <p:extLst>
      <p:ext uri="{BB962C8B-B14F-4D97-AF65-F5344CB8AC3E}">
        <p14:creationId xmlns:p14="http://schemas.microsoft.com/office/powerpoint/2010/main" val="421907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56B-65AA-AD45-8722-0EDD37EE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EE77-D360-3B44-B9FF-5EE9FC2F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需要多考慮許多物體的位置</a:t>
            </a:r>
          </a:p>
          <a:p>
            <a:r>
              <a:rPr lang="en-TW"/>
              <a:t>將 1P 以及 2P 分開處理會比較方便訓練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3152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基於遊戲的機器學習入門 HW2</vt:lpstr>
      <vt:lpstr>Introduction</vt:lpstr>
      <vt:lpstr>Method</vt:lpstr>
      <vt:lpstr>Result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基於遊戲的機器學習入門 HW1</dc:title>
  <dc:creator>林冠圻</dc:creator>
  <cp:lastModifiedBy>林冠圻</cp:lastModifiedBy>
  <cp:revision>11</cp:revision>
  <dcterms:created xsi:type="dcterms:W3CDTF">2021-03-25T02:50:43Z</dcterms:created>
  <dcterms:modified xsi:type="dcterms:W3CDTF">2021-05-06T01:46:15Z</dcterms:modified>
</cp:coreProperties>
</file>