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D8CE1-D6A4-FD47-9531-0B5496F3416E}" type="datetimeFigureOut">
              <a:rPr lang="en-TW" smtClean="0"/>
              <a:t>2021/6/10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0902F-7110-B842-8919-5D4ADE29A46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55449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8985-218E-514C-8D8B-067C9CCD4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DFB8C-35B6-DE4E-B850-4CCC98776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5E123-D010-3944-88E9-1965FA01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6331-05D0-F941-83E1-9127400B29F0}" type="datetimeFigureOut">
              <a:rPr lang="en-TW" smtClean="0"/>
              <a:t>2021/6/10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CFEAF-9BDE-6F4D-9596-30A69497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6F488-7AD1-2F43-8BB5-16EEA170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CF67-7CFE-144B-A2E4-40D9E37D37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1154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258B-B877-2347-B489-7BE9A902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237E7-89AA-CF48-B27B-35FF1D05B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9EC-D81A-F943-9792-BA7D5B29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6331-05D0-F941-83E1-9127400B29F0}" type="datetimeFigureOut">
              <a:rPr lang="en-TW" smtClean="0"/>
              <a:t>2021/6/10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E80AD-AAA1-9845-86CA-CF9E89AF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4A63-2EB2-6741-A97E-25FE5C71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CF67-7CFE-144B-A2E4-40D9E37D37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8392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2A373A-E8D4-FF47-B75D-8894EAF0D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A910-8AAD-3A48-A8BB-9DDC121C4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805A3-A101-7D4F-AA3C-48329D49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6331-05D0-F941-83E1-9127400B29F0}" type="datetimeFigureOut">
              <a:rPr lang="en-TW" smtClean="0"/>
              <a:t>2021/6/10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ACAAD-0FF8-CF47-87FD-2A38E5E7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9D7B6-D324-C046-A8EF-6AA739C7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CF67-7CFE-144B-A2E4-40D9E37D37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0555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9984-7971-1D49-8CC4-7FA006A0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A609-EA1E-C54B-A172-DD5389DE7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16B0F-28D7-4D40-885B-8F48A6E0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6331-05D0-F941-83E1-9127400B29F0}" type="datetimeFigureOut">
              <a:rPr lang="en-TW" smtClean="0"/>
              <a:t>2021/6/10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0E275-011C-064B-80C8-23664532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77BFA-3053-B044-A93F-6B1A2E79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CF67-7CFE-144B-A2E4-40D9E37D37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0088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A8E0-5D5E-0F45-8379-F5BF5F0E9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4567C-4083-F841-966C-8B867FEE2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2F37E-25E9-214E-AE75-7E97C1E3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6331-05D0-F941-83E1-9127400B29F0}" type="datetimeFigureOut">
              <a:rPr lang="en-TW" smtClean="0"/>
              <a:t>2021/6/10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CD926-63DF-114B-BF84-136CD2F6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57307-BFE1-CD41-8B89-8C768691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CF67-7CFE-144B-A2E4-40D9E37D37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0717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3B85-9D78-B042-926D-B94159EE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6C634-7DD2-4B4A-92C7-97DC5F507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E340E-8255-B843-BB80-72A669D27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5A8D-8312-9A4A-A209-6A6D47E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6331-05D0-F941-83E1-9127400B29F0}" type="datetimeFigureOut">
              <a:rPr lang="en-TW" smtClean="0"/>
              <a:t>2021/6/10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28B96-A606-704E-B53F-2D9F5375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9FD11-DCA9-9842-807D-639A2A83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CF67-7CFE-144B-A2E4-40D9E37D37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3793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E29BD-5D01-BC4F-8755-5029D2AA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E2856-E6D5-7746-A034-C0CB27F4A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7DAE8-B1E7-744A-974B-001DDE000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D45CC-5EA6-D74C-94E5-821A4D3AE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3177C-8131-8D41-A85E-143A277BF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0AAF3-BC55-7342-A65B-BC7F27DB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6331-05D0-F941-83E1-9127400B29F0}" type="datetimeFigureOut">
              <a:rPr lang="en-TW" smtClean="0"/>
              <a:t>2021/6/10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5992D-CF56-7641-B331-70DC480F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2FABA-16D0-554F-A969-63FADCC8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CF67-7CFE-144B-A2E4-40D9E37D37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3896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DE70-21A0-C641-BE6C-D0276539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1F023D-8E2B-EB46-BFF0-0C05804BB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6331-05D0-F941-83E1-9127400B29F0}" type="datetimeFigureOut">
              <a:rPr lang="en-TW" smtClean="0"/>
              <a:t>2021/6/10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3E7C9-5366-1E48-B6B9-8583894F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364D7-9732-9247-91B9-441DA5A9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CF67-7CFE-144B-A2E4-40D9E37D37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6812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40AEC-50F0-7446-BF78-07D23BD1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6331-05D0-F941-83E1-9127400B29F0}" type="datetimeFigureOut">
              <a:rPr lang="en-TW" smtClean="0"/>
              <a:t>2021/6/10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4C553-7F5E-6940-B0FC-E7281C72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13BAE-E974-D84E-A645-10E9E498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CF67-7CFE-144B-A2E4-40D9E37D37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4545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7997-3F52-BA48-A645-BF6A1A012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C1309-F510-C44E-B36F-7A7DED666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9D585-C650-CF4C-8CC3-A1D6EEFBF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3FBBE-B91C-2C44-8C0F-4D858F30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6331-05D0-F941-83E1-9127400B29F0}" type="datetimeFigureOut">
              <a:rPr lang="en-TW" smtClean="0"/>
              <a:t>2021/6/10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576A5-BE43-AE41-AE4E-B7B92A59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D241C-D186-B542-B9D1-CFC500B2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CF67-7CFE-144B-A2E4-40D9E37D37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6554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BE1A-4963-7449-B669-F3522A61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D50A0-0517-A14C-97E3-36EEA366D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3DA63-B771-6740-A81A-49FCB6E7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025F1-AB94-7F46-BB24-2B8FC0313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6331-05D0-F941-83E1-9127400B29F0}" type="datetimeFigureOut">
              <a:rPr lang="en-TW" smtClean="0"/>
              <a:t>2021/6/10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FFD14-3A5A-4A46-822E-68F431DA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6B86B-7A1D-A543-A373-15453A29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CF67-7CFE-144B-A2E4-40D9E37D37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5457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B6285-8F16-D140-958A-5B7EA6B7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266D3-BA08-A24D-9FF8-78D3177BF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6F603-7A32-9746-9DDB-2B92E6267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96331-05D0-F941-83E1-9127400B29F0}" type="datetimeFigureOut">
              <a:rPr lang="en-TW" smtClean="0"/>
              <a:t>2021/6/10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BC4B4-EAB2-7A4D-8935-6E0FB6042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E8EBA-AC15-4A4A-A81E-DDE322B8A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ACF67-7CFE-144B-A2E4-40D9E37D37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5256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4507-1BCE-7E45-929D-44D4352D90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基於遊戲的機器學習入門</a:t>
            </a:r>
            <a:br>
              <a:rPr lang="en-TW" dirty="0"/>
            </a:br>
            <a:r>
              <a:rPr lang="en-TW" dirty="0"/>
              <a:t>HW</a:t>
            </a:r>
            <a:r>
              <a:rPr lang="en-US" altLang="zh-TW" dirty="0"/>
              <a:t>3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61F46-8195-BA4D-BB87-DC0FABE62D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資訊系</a:t>
            </a:r>
            <a:r>
              <a:rPr lang="zh-TW" altLang="en-US" dirty="0"/>
              <a:t> </a:t>
            </a:r>
            <a:r>
              <a:rPr lang="en-US" altLang="zh-TW" dirty="0"/>
              <a:t>112</a:t>
            </a:r>
            <a:endParaRPr lang="en-TW" dirty="0"/>
          </a:p>
          <a:p>
            <a:r>
              <a:rPr lang="en-TW" dirty="0"/>
              <a:t>F74084729</a:t>
            </a:r>
          </a:p>
          <a:p>
            <a:r>
              <a:rPr lang="en-TW" dirty="0"/>
              <a:t>林冠圻</a:t>
            </a:r>
          </a:p>
        </p:txBody>
      </p:sp>
    </p:spTree>
    <p:extLst>
      <p:ext uri="{BB962C8B-B14F-4D97-AF65-F5344CB8AC3E}">
        <p14:creationId xmlns:p14="http://schemas.microsoft.com/office/powerpoint/2010/main" val="160620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2AAF-69E7-804A-90DA-AFD45B5D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B4E26-B44C-5042-B212-989E0F26C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需要判斷食物位置的 rule 較難 train</a:t>
            </a:r>
          </a:p>
          <a:p>
            <a:r>
              <a:rPr lang="en-TW" dirty="0"/>
              <a:t>最後只好選用無判斷，直接掃整張圖的</a:t>
            </a:r>
            <a:r>
              <a:rPr lang="zh-TW" altLang="en-US" dirty="0"/>
              <a:t> </a:t>
            </a:r>
            <a:r>
              <a:rPr lang="en-US" altLang="zh-TW" dirty="0"/>
              <a:t>rule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3784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A34F-C312-DF44-A8B1-9E9EB5EC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72F6-4605-464D-9648-133F12F51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提取特徵為蛇頭的位置</a:t>
            </a:r>
          </a:p>
          <a:p>
            <a:r>
              <a:rPr lang="en-TW" dirty="0"/>
              <a:t>使用模型為 kmean</a:t>
            </a:r>
          </a:p>
        </p:txBody>
      </p:sp>
    </p:spTree>
    <p:extLst>
      <p:ext uri="{BB962C8B-B14F-4D97-AF65-F5344CB8AC3E}">
        <p14:creationId xmlns:p14="http://schemas.microsoft.com/office/powerpoint/2010/main" val="78361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42BB-8193-F54A-AAF1-E82E5218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BCD72-9E69-B146-8554-5D8BF4FC1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如果沒有畫面延遲（frame delay）可以跑到 800 多分</a:t>
            </a:r>
          </a:p>
        </p:txBody>
      </p:sp>
    </p:spTree>
    <p:extLst>
      <p:ext uri="{BB962C8B-B14F-4D97-AF65-F5344CB8AC3E}">
        <p14:creationId xmlns:p14="http://schemas.microsoft.com/office/powerpoint/2010/main" val="421907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056B-65AA-AD45-8722-0EDD37EE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EE77-D360-3B44-B9FF-5EE9FC2F5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原先的 rule （有考慮食物位置）</a:t>
            </a:r>
            <a:r>
              <a:rPr lang="en-TW"/>
              <a:t>較難 train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63152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38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基於遊戲的機器學習入門 HW3</vt:lpstr>
      <vt:lpstr>Introduction</vt:lpstr>
      <vt:lpstr>Method</vt:lpstr>
      <vt:lpstr>Result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基於遊戲的機器學習入門 HW1</dc:title>
  <dc:creator>林冠圻</dc:creator>
  <cp:lastModifiedBy>林冠圻</cp:lastModifiedBy>
  <cp:revision>12</cp:revision>
  <dcterms:created xsi:type="dcterms:W3CDTF">2021-03-25T02:50:43Z</dcterms:created>
  <dcterms:modified xsi:type="dcterms:W3CDTF">2021-06-10T05:38:09Z</dcterms:modified>
</cp:coreProperties>
</file>