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"/>
      <p:regular r:id="rId17"/>
      <p:bold r:id="rId18"/>
      <p:italic r:id="rId19"/>
      <p:boldItalic r:id="rId20"/>
    </p:embeddedFont>
    <p:embeddedFont>
      <p:font typeface="Fira Sans Extra Condensed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CEE1C7-9230-4524-9541-C7EBBF28A406}">
  <a:tblStyle styleId="{C3CEE1C7-9230-4524-9541-C7EBBF28A4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11" Type="http://schemas.openxmlformats.org/officeDocument/2006/relationships/slide" Target="slides/slide6.xml"/><Relationship Id="rId22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21" Type="http://schemas.openxmlformats.org/officeDocument/2006/relationships/font" Target="fonts/FiraSansExtraCondensedSemiBold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-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ff64638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ff64638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ff6463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ff6463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fe3414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5fe3414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ff64638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ff64638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ff64638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ff64638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fe3414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5fe3414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000" y="1176600"/>
            <a:ext cx="3914700" cy="23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17400" y="1197050"/>
            <a:ext cx="3914700" cy="23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Stocks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77917" y="1290080"/>
            <a:ext cx="3914866" cy="3195107"/>
            <a:chOff x="469913" y="1098955"/>
            <a:chExt cx="4266884" cy="3482406"/>
          </a:xfrm>
        </p:grpSpPr>
        <p:sp>
          <p:nvSpPr>
            <p:cNvPr id="56" name="Google Shape;56;p13"/>
            <p:cNvSpPr/>
            <p:nvPr/>
          </p:nvSpPr>
          <p:spPr>
            <a:xfrm>
              <a:off x="3787006" y="1299861"/>
              <a:ext cx="949792" cy="1150771"/>
            </a:xfrm>
            <a:custGeom>
              <a:rect b="b" l="l" r="r" t="t"/>
              <a:pathLst>
                <a:path extrusionOk="0" h="8291" w="6843">
                  <a:moveTo>
                    <a:pt x="5862" y="2901"/>
                  </a:moveTo>
                  <a:cubicBezTo>
                    <a:pt x="5772" y="3357"/>
                    <a:pt x="6043" y="3768"/>
                    <a:pt x="6020" y="4219"/>
                  </a:cubicBezTo>
                  <a:cubicBezTo>
                    <a:pt x="6003" y="4613"/>
                    <a:pt x="5716" y="4900"/>
                    <a:pt x="5384" y="5069"/>
                  </a:cubicBezTo>
                  <a:cubicBezTo>
                    <a:pt x="4967" y="5272"/>
                    <a:pt x="4488" y="5266"/>
                    <a:pt x="4044" y="5368"/>
                  </a:cubicBezTo>
                  <a:cubicBezTo>
                    <a:pt x="3638" y="5464"/>
                    <a:pt x="3266" y="5666"/>
                    <a:pt x="3109" y="6072"/>
                  </a:cubicBezTo>
                  <a:cubicBezTo>
                    <a:pt x="3030" y="6280"/>
                    <a:pt x="3002" y="6500"/>
                    <a:pt x="2951" y="6714"/>
                  </a:cubicBezTo>
                  <a:cubicBezTo>
                    <a:pt x="2906" y="6911"/>
                    <a:pt x="2838" y="7102"/>
                    <a:pt x="2743" y="7283"/>
                  </a:cubicBezTo>
                  <a:cubicBezTo>
                    <a:pt x="2562" y="7620"/>
                    <a:pt x="2286" y="7919"/>
                    <a:pt x="1937" y="8088"/>
                  </a:cubicBezTo>
                  <a:cubicBezTo>
                    <a:pt x="1594" y="8257"/>
                    <a:pt x="1183" y="8291"/>
                    <a:pt x="817" y="8167"/>
                  </a:cubicBezTo>
                  <a:cubicBezTo>
                    <a:pt x="473" y="8048"/>
                    <a:pt x="197" y="7784"/>
                    <a:pt x="85" y="7429"/>
                  </a:cubicBezTo>
                  <a:cubicBezTo>
                    <a:pt x="0" y="7187"/>
                    <a:pt x="6" y="6916"/>
                    <a:pt x="96" y="6674"/>
                  </a:cubicBezTo>
                  <a:cubicBezTo>
                    <a:pt x="237" y="5920"/>
                    <a:pt x="1138" y="5644"/>
                    <a:pt x="1690" y="5221"/>
                  </a:cubicBezTo>
                  <a:cubicBezTo>
                    <a:pt x="1853" y="5092"/>
                    <a:pt x="1999" y="4945"/>
                    <a:pt x="2095" y="4760"/>
                  </a:cubicBezTo>
                  <a:cubicBezTo>
                    <a:pt x="2208" y="4551"/>
                    <a:pt x="2236" y="4309"/>
                    <a:pt x="2236" y="4073"/>
                  </a:cubicBezTo>
                  <a:cubicBezTo>
                    <a:pt x="2236" y="3661"/>
                    <a:pt x="2151" y="3250"/>
                    <a:pt x="2225" y="2839"/>
                  </a:cubicBezTo>
                  <a:cubicBezTo>
                    <a:pt x="2292" y="2484"/>
                    <a:pt x="2484" y="2163"/>
                    <a:pt x="2833" y="2028"/>
                  </a:cubicBezTo>
                  <a:cubicBezTo>
                    <a:pt x="3035" y="1949"/>
                    <a:pt x="3255" y="1938"/>
                    <a:pt x="3463" y="1882"/>
                  </a:cubicBezTo>
                  <a:cubicBezTo>
                    <a:pt x="3666" y="1831"/>
                    <a:pt x="3852" y="1730"/>
                    <a:pt x="4010" y="1595"/>
                  </a:cubicBezTo>
                  <a:cubicBezTo>
                    <a:pt x="4618" y="1082"/>
                    <a:pt x="4950" y="85"/>
                    <a:pt x="5857" y="23"/>
                  </a:cubicBezTo>
                  <a:cubicBezTo>
                    <a:pt x="6229" y="1"/>
                    <a:pt x="6578" y="181"/>
                    <a:pt x="6707" y="547"/>
                  </a:cubicBezTo>
                  <a:cubicBezTo>
                    <a:pt x="6842" y="936"/>
                    <a:pt x="6718" y="1341"/>
                    <a:pt x="6521" y="1685"/>
                  </a:cubicBezTo>
                  <a:cubicBezTo>
                    <a:pt x="6290" y="2079"/>
                    <a:pt x="5958" y="2439"/>
                    <a:pt x="5862" y="2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858902" y="1374117"/>
              <a:ext cx="821543" cy="1026547"/>
            </a:xfrm>
            <a:custGeom>
              <a:rect b="b" l="l" r="r" t="t"/>
              <a:pathLst>
                <a:path extrusionOk="0" h="7396" w="5919">
                  <a:moveTo>
                    <a:pt x="5801" y="23"/>
                  </a:moveTo>
                  <a:cubicBezTo>
                    <a:pt x="5204" y="136"/>
                    <a:pt x="4680" y="558"/>
                    <a:pt x="4449" y="1122"/>
                  </a:cubicBezTo>
                  <a:cubicBezTo>
                    <a:pt x="4432" y="1172"/>
                    <a:pt x="4415" y="1217"/>
                    <a:pt x="4404" y="1268"/>
                  </a:cubicBezTo>
                  <a:cubicBezTo>
                    <a:pt x="4370" y="1161"/>
                    <a:pt x="4342" y="1054"/>
                    <a:pt x="4308" y="947"/>
                  </a:cubicBezTo>
                  <a:cubicBezTo>
                    <a:pt x="4297" y="902"/>
                    <a:pt x="4241" y="879"/>
                    <a:pt x="4196" y="896"/>
                  </a:cubicBezTo>
                  <a:cubicBezTo>
                    <a:pt x="4151" y="913"/>
                    <a:pt x="4134" y="964"/>
                    <a:pt x="4145" y="1003"/>
                  </a:cubicBezTo>
                  <a:lnTo>
                    <a:pt x="4331" y="1623"/>
                  </a:lnTo>
                  <a:cubicBezTo>
                    <a:pt x="4314" y="1769"/>
                    <a:pt x="4303" y="1921"/>
                    <a:pt x="4291" y="2068"/>
                  </a:cubicBezTo>
                  <a:cubicBezTo>
                    <a:pt x="4269" y="2389"/>
                    <a:pt x="4235" y="2738"/>
                    <a:pt x="4021" y="2997"/>
                  </a:cubicBezTo>
                  <a:cubicBezTo>
                    <a:pt x="3886" y="3160"/>
                    <a:pt x="3700" y="3262"/>
                    <a:pt x="3503" y="3340"/>
                  </a:cubicBezTo>
                  <a:cubicBezTo>
                    <a:pt x="3492" y="3318"/>
                    <a:pt x="3492" y="3284"/>
                    <a:pt x="3492" y="3262"/>
                  </a:cubicBezTo>
                  <a:cubicBezTo>
                    <a:pt x="3486" y="3217"/>
                    <a:pt x="3486" y="3177"/>
                    <a:pt x="3480" y="3132"/>
                  </a:cubicBezTo>
                  <a:lnTo>
                    <a:pt x="3469" y="2850"/>
                  </a:lnTo>
                  <a:cubicBezTo>
                    <a:pt x="3458" y="2665"/>
                    <a:pt x="3447" y="2484"/>
                    <a:pt x="3435" y="2304"/>
                  </a:cubicBezTo>
                  <a:cubicBezTo>
                    <a:pt x="3430" y="2192"/>
                    <a:pt x="3261" y="2208"/>
                    <a:pt x="3266" y="2315"/>
                  </a:cubicBezTo>
                  <a:cubicBezTo>
                    <a:pt x="3278" y="2524"/>
                    <a:pt x="3289" y="2732"/>
                    <a:pt x="3300" y="2935"/>
                  </a:cubicBezTo>
                  <a:cubicBezTo>
                    <a:pt x="3306" y="3036"/>
                    <a:pt x="3312" y="3143"/>
                    <a:pt x="3317" y="3245"/>
                  </a:cubicBezTo>
                  <a:cubicBezTo>
                    <a:pt x="3323" y="3295"/>
                    <a:pt x="3323" y="3352"/>
                    <a:pt x="3345" y="3402"/>
                  </a:cubicBezTo>
                  <a:cubicBezTo>
                    <a:pt x="3317" y="3408"/>
                    <a:pt x="3289" y="3419"/>
                    <a:pt x="3261" y="3431"/>
                  </a:cubicBezTo>
                  <a:cubicBezTo>
                    <a:pt x="2974" y="3526"/>
                    <a:pt x="2681" y="3622"/>
                    <a:pt x="2439" y="3813"/>
                  </a:cubicBezTo>
                  <a:cubicBezTo>
                    <a:pt x="2258" y="3954"/>
                    <a:pt x="2123" y="4129"/>
                    <a:pt x="2016" y="4320"/>
                  </a:cubicBezTo>
                  <a:cubicBezTo>
                    <a:pt x="2011" y="4275"/>
                    <a:pt x="1999" y="4230"/>
                    <a:pt x="1994" y="4185"/>
                  </a:cubicBezTo>
                  <a:cubicBezTo>
                    <a:pt x="1977" y="4095"/>
                    <a:pt x="1954" y="4005"/>
                    <a:pt x="1937" y="3915"/>
                  </a:cubicBezTo>
                  <a:lnTo>
                    <a:pt x="1830" y="3374"/>
                  </a:lnTo>
                  <a:cubicBezTo>
                    <a:pt x="1819" y="3329"/>
                    <a:pt x="1785" y="3290"/>
                    <a:pt x="1740" y="3295"/>
                  </a:cubicBezTo>
                  <a:cubicBezTo>
                    <a:pt x="1695" y="3301"/>
                    <a:pt x="1650" y="3346"/>
                    <a:pt x="1661" y="3391"/>
                  </a:cubicBezTo>
                  <a:lnTo>
                    <a:pt x="1780" y="3994"/>
                  </a:lnTo>
                  <a:cubicBezTo>
                    <a:pt x="1802" y="4095"/>
                    <a:pt x="1825" y="4202"/>
                    <a:pt x="1842" y="4309"/>
                  </a:cubicBezTo>
                  <a:cubicBezTo>
                    <a:pt x="1859" y="4388"/>
                    <a:pt x="1870" y="4472"/>
                    <a:pt x="1909" y="4546"/>
                  </a:cubicBezTo>
                  <a:cubicBezTo>
                    <a:pt x="1774" y="4878"/>
                    <a:pt x="1695" y="5244"/>
                    <a:pt x="1611" y="5587"/>
                  </a:cubicBezTo>
                  <a:cubicBezTo>
                    <a:pt x="1526" y="5948"/>
                    <a:pt x="1425" y="6325"/>
                    <a:pt x="1200" y="6635"/>
                  </a:cubicBezTo>
                  <a:lnTo>
                    <a:pt x="946" y="5655"/>
                  </a:lnTo>
                  <a:cubicBezTo>
                    <a:pt x="918" y="5554"/>
                    <a:pt x="755" y="5610"/>
                    <a:pt x="783" y="5717"/>
                  </a:cubicBezTo>
                  <a:cubicBezTo>
                    <a:pt x="879" y="6077"/>
                    <a:pt x="974" y="6438"/>
                    <a:pt x="1065" y="6793"/>
                  </a:cubicBezTo>
                  <a:cubicBezTo>
                    <a:pt x="828" y="7046"/>
                    <a:pt x="490" y="7215"/>
                    <a:pt x="135" y="7142"/>
                  </a:cubicBezTo>
                  <a:cubicBezTo>
                    <a:pt x="28" y="7119"/>
                    <a:pt x="0" y="7288"/>
                    <a:pt x="107" y="7311"/>
                  </a:cubicBezTo>
                  <a:cubicBezTo>
                    <a:pt x="535" y="7395"/>
                    <a:pt x="907" y="7204"/>
                    <a:pt x="1188" y="6905"/>
                  </a:cubicBezTo>
                  <a:cubicBezTo>
                    <a:pt x="1188" y="6905"/>
                    <a:pt x="1194" y="6905"/>
                    <a:pt x="1194" y="6905"/>
                  </a:cubicBezTo>
                  <a:cubicBezTo>
                    <a:pt x="1515" y="6826"/>
                    <a:pt x="1842" y="6748"/>
                    <a:pt x="2163" y="6669"/>
                  </a:cubicBezTo>
                  <a:cubicBezTo>
                    <a:pt x="2208" y="6657"/>
                    <a:pt x="2225" y="6595"/>
                    <a:pt x="2213" y="6556"/>
                  </a:cubicBezTo>
                  <a:cubicBezTo>
                    <a:pt x="2196" y="6511"/>
                    <a:pt x="2146" y="6494"/>
                    <a:pt x="2101" y="6505"/>
                  </a:cubicBezTo>
                  <a:lnTo>
                    <a:pt x="1363" y="6691"/>
                  </a:lnTo>
                  <a:cubicBezTo>
                    <a:pt x="1453" y="6562"/>
                    <a:pt x="1526" y="6427"/>
                    <a:pt x="1583" y="6286"/>
                  </a:cubicBezTo>
                  <a:cubicBezTo>
                    <a:pt x="1791" y="5762"/>
                    <a:pt x="1836" y="5171"/>
                    <a:pt x="2050" y="4653"/>
                  </a:cubicBezTo>
                  <a:cubicBezTo>
                    <a:pt x="2151" y="4686"/>
                    <a:pt x="2281" y="4664"/>
                    <a:pt x="2388" y="4653"/>
                  </a:cubicBezTo>
                  <a:cubicBezTo>
                    <a:pt x="2596" y="4641"/>
                    <a:pt x="2799" y="4624"/>
                    <a:pt x="3007" y="4608"/>
                  </a:cubicBezTo>
                  <a:cubicBezTo>
                    <a:pt x="3120" y="4602"/>
                    <a:pt x="3103" y="4433"/>
                    <a:pt x="2991" y="4439"/>
                  </a:cubicBezTo>
                  <a:lnTo>
                    <a:pt x="2456" y="4478"/>
                  </a:lnTo>
                  <a:cubicBezTo>
                    <a:pt x="2371" y="4484"/>
                    <a:pt x="2281" y="4495"/>
                    <a:pt x="2196" y="4495"/>
                  </a:cubicBezTo>
                  <a:cubicBezTo>
                    <a:pt x="2168" y="4501"/>
                    <a:pt x="2140" y="4501"/>
                    <a:pt x="2118" y="4495"/>
                  </a:cubicBezTo>
                  <a:cubicBezTo>
                    <a:pt x="2163" y="4410"/>
                    <a:pt x="2208" y="4332"/>
                    <a:pt x="2258" y="4253"/>
                  </a:cubicBezTo>
                  <a:cubicBezTo>
                    <a:pt x="2444" y="3982"/>
                    <a:pt x="2703" y="3819"/>
                    <a:pt x="3007" y="3701"/>
                  </a:cubicBezTo>
                  <a:cubicBezTo>
                    <a:pt x="3171" y="3639"/>
                    <a:pt x="3340" y="3588"/>
                    <a:pt x="3503" y="3526"/>
                  </a:cubicBezTo>
                  <a:cubicBezTo>
                    <a:pt x="3548" y="3532"/>
                    <a:pt x="3587" y="3532"/>
                    <a:pt x="3633" y="3532"/>
                  </a:cubicBezTo>
                  <a:cubicBezTo>
                    <a:pt x="3740" y="3532"/>
                    <a:pt x="3841" y="3526"/>
                    <a:pt x="3948" y="3526"/>
                  </a:cubicBezTo>
                  <a:lnTo>
                    <a:pt x="4579" y="3515"/>
                  </a:lnTo>
                  <a:cubicBezTo>
                    <a:pt x="4686" y="3515"/>
                    <a:pt x="4674" y="3346"/>
                    <a:pt x="4562" y="3346"/>
                  </a:cubicBezTo>
                  <a:cubicBezTo>
                    <a:pt x="4376" y="3352"/>
                    <a:pt x="4190" y="3352"/>
                    <a:pt x="4004" y="3357"/>
                  </a:cubicBezTo>
                  <a:cubicBezTo>
                    <a:pt x="3954" y="3357"/>
                    <a:pt x="3908" y="3357"/>
                    <a:pt x="3858" y="3357"/>
                  </a:cubicBezTo>
                  <a:cubicBezTo>
                    <a:pt x="4106" y="3205"/>
                    <a:pt x="4286" y="2974"/>
                    <a:pt x="4370" y="2693"/>
                  </a:cubicBezTo>
                  <a:cubicBezTo>
                    <a:pt x="4466" y="2372"/>
                    <a:pt x="4455" y="2034"/>
                    <a:pt x="4494" y="1702"/>
                  </a:cubicBezTo>
                  <a:cubicBezTo>
                    <a:pt x="4494" y="1696"/>
                    <a:pt x="4494" y="1690"/>
                    <a:pt x="4494" y="1685"/>
                  </a:cubicBezTo>
                  <a:lnTo>
                    <a:pt x="5142" y="1386"/>
                  </a:lnTo>
                  <a:cubicBezTo>
                    <a:pt x="5187" y="1369"/>
                    <a:pt x="5209" y="1324"/>
                    <a:pt x="5192" y="1279"/>
                  </a:cubicBezTo>
                  <a:cubicBezTo>
                    <a:pt x="5181" y="1234"/>
                    <a:pt x="5125" y="1206"/>
                    <a:pt x="5085" y="1229"/>
                  </a:cubicBezTo>
                  <a:lnTo>
                    <a:pt x="4528" y="1482"/>
                  </a:lnTo>
                  <a:cubicBezTo>
                    <a:pt x="4590" y="1206"/>
                    <a:pt x="4702" y="947"/>
                    <a:pt x="4900" y="727"/>
                  </a:cubicBezTo>
                  <a:cubicBezTo>
                    <a:pt x="5136" y="457"/>
                    <a:pt x="5457" y="260"/>
                    <a:pt x="5812" y="192"/>
                  </a:cubicBezTo>
                  <a:cubicBezTo>
                    <a:pt x="5919" y="176"/>
                    <a:pt x="5908" y="1"/>
                    <a:pt x="580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604767" y="1199095"/>
              <a:ext cx="611403" cy="1185886"/>
            </a:xfrm>
            <a:custGeom>
              <a:rect b="b" l="l" r="r" t="t"/>
              <a:pathLst>
                <a:path extrusionOk="0" h="8544" w="4405">
                  <a:moveTo>
                    <a:pt x="3768" y="3813"/>
                  </a:moveTo>
                  <a:cubicBezTo>
                    <a:pt x="3701" y="4016"/>
                    <a:pt x="3701" y="4218"/>
                    <a:pt x="3746" y="4427"/>
                  </a:cubicBezTo>
                  <a:cubicBezTo>
                    <a:pt x="3825" y="4793"/>
                    <a:pt x="4005" y="5148"/>
                    <a:pt x="3977" y="5536"/>
                  </a:cubicBezTo>
                  <a:cubicBezTo>
                    <a:pt x="3954" y="5857"/>
                    <a:pt x="3752" y="6099"/>
                    <a:pt x="3492" y="6274"/>
                  </a:cubicBezTo>
                  <a:cubicBezTo>
                    <a:pt x="3245" y="6443"/>
                    <a:pt x="2952" y="6567"/>
                    <a:pt x="2727" y="6770"/>
                  </a:cubicBezTo>
                  <a:cubicBezTo>
                    <a:pt x="2597" y="6882"/>
                    <a:pt x="2507" y="7029"/>
                    <a:pt x="2462" y="7198"/>
                  </a:cubicBezTo>
                  <a:cubicBezTo>
                    <a:pt x="2411" y="7400"/>
                    <a:pt x="2411" y="7614"/>
                    <a:pt x="2349" y="7817"/>
                  </a:cubicBezTo>
                  <a:cubicBezTo>
                    <a:pt x="2248" y="8161"/>
                    <a:pt x="1961" y="8425"/>
                    <a:pt x="1606" y="8493"/>
                  </a:cubicBezTo>
                  <a:cubicBezTo>
                    <a:pt x="1319" y="8543"/>
                    <a:pt x="1015" y="8448"/>
                    <a:pt x="801" y="8251"/>
                  </a:cubicBezTo>
                  <a:cubicBezTo>
                    <a:pt x="558" y="8110"/>
                    <a:pt x="350" y="7902"/>
                    <a:pt x="221" y="7648"/>
                  </a:cubicBezTo>
                  <a:cubicBezTo>
                    <a:pt x="40" y="7299"/>
                    <a:pt x="1" y="6882"/>
                    <a:pt x="125" y="6511"/>
                  </a:cubicBezTo>
                  <a:cubicBezTo>
                    <a:pt x="243" y="6128"/>
                    <a:pt x="564" y="5801"/>
                    <a:pt x="587" y="5384"/>
                  </a:cubicBezTo>
                  <a:cubicBezTo>
                    <a:pt x="603" y="5013"/>
                    <a:pt x="395" y="4669"/>
                    <a:pt x="271" y="4325"/>
                  </a:cubicBezTo>
                  <a:cubicBezTo>
                    <a:pt x="159" y="4004"/>
                    <a:pt x="130" y="3667"/>
                    <a:pt x="328" y="3368"/>
                  </a:cubicBezTo>
                  <a:cubicBezTo>
                    <a:pt x="508" y="3092"/>
                    <a:pt x="806" y="2923"/>
                    <a:pt x="1015" y="2670"/>
                  </a:cubicBezTo>
                  <a:cubicBezTo>
                    <a:pt x="1127" y="2535"/>
                    <a:pt x="1200" y="2377"/>
                    <a:pt x="1212" y="2197"/>
                  </a:cubicBezTo>
                  <a:cubicBezTo>
                    <a:pt x="1229" y="1994"/>
                    <a:pt x="1178" y="1780"/>
                    <a:pt x="1133" y="1583"/>
                  </a:cubicBezTo>
                  <a:cubicBezTo>
                    <a:pt x="1048" y="1206"/>
                    <a:pt x="998" y="828"/>
                    <a:pt x="1217" y="490"/>
                  </a:cubicBezTo>
                  <a:cubicBezTo>
                    <a:pt x="1409" y="198"/>
                    <a:pt x="1741" y="0"/>
                    <a:pt x="2090" y="12"/>
                  </a:cubicBezTo>
                  <a:cubicBezTo>
                    <a:pt x="2434" y="23"/>
                    <a:pt x="2772" y="214"/>
                    <a:pt x="2952" y="507"/>
                  </a:cubicBezTo>
                  <a:cubicBezTo>
                    <a:pt x="3059" y="682"/>
                    <a:pt x="3087" y="879"/>
                    <a:pt x="3132" y="1076"/>
                  </a:cubicBezTo>
                  <a:cubicBezTo>
                    <a:pt x="3177" y="1256"/>
                    <a:pt x="3256" y="1403"/>
                    <a:pt x="3402" y="1527"/>
                  </a:cubicBezTo>
                  <a:cubicBezTo>
                    <a:pt x="3650" y="1735"/>
                    <a:pt x="3982" y="1848"/>
                    <a:pt x="4168" y="2124"/>
                  </a:cubicBezTo>
                  <a:cubicBezTo>
                    <a:pt x="4405" y="2484"/>
                    <a:pt x="4247" y="2918"/>
                    <a:pt x="4056" y="3255"/>
                  </a:cubicBezTo>
                  <a:cubicBezTo>
                    <a:pt x="3954" y="3441"/>
                    <a:pt x="3842" y="3616"/>
                    <a:pt x="3768" y="3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709557" y="1263913"/>
              <a:ext cx="345606" cy="1079706"/>
            </a:xfrm>
            <a:custGeom>
              <a:rect b="b" l="l" r="r" t="t"/>
              <a:pathLst>
                <a:path extrusionOk="0" h="7779" w="2490">
                  <a:moveTo>
                    <a:pt x="2326" y="1274"/>
                  </a:moveTo>
                  <a:lnTo>
                    <a:pt x="1673" y="1566"/>
                  </a:lnTo>
                  <a:cubicBezTo>
                    <a:pt x="1718" y="1493"/>
                    <a:pt x="1758" y="1426"/>
                    <a:pt x="1791" y="1352"/>
                  </a:cubicBezTo>
                  <a:cubicBezTo>
                    <a:pt x="1910" y="1105"/>
                    <a:pt x="1938" y="823"/>
                    <a:pt x="1831" y="564"/>
                  </a:cubicBezTo>
                  <a:cubicBezTo>
                    <a:pt x="1729" y="305"/>
                    <a:pt x="1521" y="97"/>
                    <a:pt x="1256" y="7"/>
                  </a:cubicBezTo>
                  <a:cubicBezTo>
                    <a:pt x="1245" y="7"/>
                    <a:pt x="1239" y="7"/>
                    <a:pt x="1228" y="7"/>
                  </a:cubicBezTo>
                  <a:cubicBezTo>
                    <a:pt x="1223" y="1"/>
                    <a:pt x="1211" y="1"/>
                    <a:pt x="1206" y="1"/>
                  </a:cubicBezTo>
                  <a:cubicBezTo>
                    <a:pt x="1138" y="1"/>
                    <a:pt x="1121" y="57"/>
                    <a:pt x="1132" y="108"/>
                  </a:cubicBezTo>
                  <a:cubicBezTo>
                    <a:pt x="1138" y="130"/>
                    <a:pt x="1149" y="153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431" y="249"/>
                    <a:pt x="1617" y="446"/>
                    <a:pt x="1696" y="694"/>
                  </a:cubicBezTo>
                  <a:cubicBezTo>
                    <a:pt x="1774" y="941"/>
                    <a:pt x="1696" y="1189"/>
                    <a:pt x="1572" y="1409"/>
                  </a:cubicBezTo>
                  <a:cubicBezTo>
                    <a:pt x="1527" y="1482"/>
                    <a:pt x="1482" y="1550"/>
                    <a:pt x="1437" y="1617"/>
                  </a:cubicBezTo>
                  <a:cubicBezTo>
                    <a:pt x="1352" y="1448"/>
                    <a:pt x="1268" y="1279"/>
                    <a:pt x="1189" y="1105"/>
                  </a:cubicBezTo>
                  <a:cubicBezTo>
                    <a:pt x="1138" y="1009"/>
                    <a:pt x="975" y="1065"/>
                    <a:pt x="1025" y="1167"/>
                  </a:cubicBezTo>
                  <a:lnTo>
                    <a:pt x="1324" y="1775"/>
                  </a:lnTo>
                  <a:cubicBezTo>
                    <a:pt x="1132" y="2051"/>
                    <a:pt x="947" y="2327"/>
                    <a:pt x="941" y="2681"/>
                  </a:cubicBezTo>
                  <a:cubicBezTo>
                    <a:pt x="935" y="2907"/>
                    <a:pt x="997" y="3121"/>
                    <a:pt x="1076" y="3323"/>
                  </a:cubicBezTo>
                  <a:cubicBezTo>
                    <a:pt x="1037" y="3284"/>
                    <a:pt x="992" y="3250"/>
                    <a:pt x="947" y="3211"/>
                  </a:cubicBezTo>
                  <a:cubicBezTo>
                    <a:pt x="800" y="3087"/>
                    <a:pt x="654" y="2957"/>
                    <a:pt x="507" y="2834"/>
                  </a:cubicBezTo>
                  <a:cubicBezTo>
                    <a:pt x="423" y="2766"/>
                    <a:pt x="316" y="2895"/>
                    <a:pt x="400" y="2969"/>
                  </a:cubicBezTo>
                  <a:cubicBezTo>
                    <a:pt x="564" y="3109"/>
                    <a:pt x="727" y="3250"/>
                    <a:pt x="896" y="3391"/>
                  </a:cubicBezTo>
                  <a:cubicBezTo>
                    <a:pt x="975" y="3459"/>
                    <a:pt x="1054" y="3537"/>
                    <a:pt x="1138" y="3599"/>
                  </a:cubicBezTo>
                  <a:cubicBezTo>
                    <a:pt x="1155" y="3611"/>
                    <a:pt x="1178" y="3622"/>
                    <a:pt x="1200" y="3628"/>
                  </a:cubicBezTo>
                  <a:cubicBezTo>
                    <a:pt x="1285" y="3830"/>
                    <a:pt x="1363" y="4039"/>
                    <a:pt x="1386" y="4253"/>
                  </a:cubicBezTo>
                  <a:cubicBezTo>
                    <a:pt x="1425" y="4619"/>
                    <a:pt x="1296" y="4957"/>
                    <a:pt x="1121" y="5272"/>
                  </a:cubicBezTo>
                  <a:cubicBezTo>
                    <a:pt x="918" y="4951"/>
                    <a:pt x="710" y="4630"/>
                    <a:pt x="502" y="4309"/>
                  </a:cubicBezTo>
                  <a:cubicBezTo>
                    <a:pt x="440" y="4219"/>
                    <a:pt x="305" y="4315"/>
                    <a:pt x="361" y="4410"/>
                  </a:cubicBezTo>
                  <a:cubicBezTo>
                    <a:pt x="586" y="4748"/>
                    <a:pt x="806" y="5092"/>
                    <a:pt x="1025" y="5435"/>
                  </a:cubicBezTo>
                  <a:cubicBezTo>
                    <a:pt x="918" y="5616"/>
                    <a:pt x="806" y="5784"/>
                    <a:pt x="710" y="5953"/>
                  </a:cubicBezTo>
                  <a:cubicBezTo>
                    <a:pt x="620" y="6100"/>
                    <a:pt x="541" y="6263"/>
                    <a:pt x="479" y="6432"/>
                  </a:cubicBezTo>
                  <a:lnTo>
                    <a:pt x="215" y="5897"/>
                  </a:lnTo>
                  <a:cubicBezTo>
                    <a:pt x="164" y="5801"/>
                    <a:pt x="1" y="5858"/>
                    <a:pt x="51" y="5959"/>
                  </a:cubicBezTo>
                  <a:cubicBezTo>
                    <a:pt x="169" y="6196"/>
                    <a:pt x="293" y="6432"/>
                    <a:pt x="412" y="6674"/>
                  </a:cubicBezTo>
                  <a:cubicBezTo>
                    <a:pt x="333" y="7023"/>
                    <a:pt x="350" y="7384"/>
                    <a:pt x="581" y="7694"/>
                  </a:cubicBezTo>
                  <a:cubicBezTo>
                    <a:pt x="648" y="7778"/>
                    <a:pt x="783" y="7682"/>
                    <a:pt x="721" y="7592"/>
                  </a:cubicBezTo>
                  <a:cubicBezTo>
                    <a:pt x="530" y="7333"/>
                    <a:pt x="507" y="7040"/>
                    <a:pt x="569" y="6747"/>
                  </a:cubicBezTo>
                  <a:lnTo>
                    <a:pt x="1425" y="6241"/>
                  </a:lnTo>
                  <a:cubicBezTo>
                    <a:pt x="1521" y="6184"/>
                    <a:pt x="1420" y="6049"/>
                    <a:pt x="1330" y="6100"/>
                  </a:cubicBezTo>
                  <a:cubicBezTo>
                    <a:pt x="1099" y="6241"/>
                    <a:pt x="868" y="6376"/>
                    <a:pt x="637" y="6511"/>
                  </a:cubicBezTo>
                  <a:cubicBezTo>
                    <a:pt x="704" y="6308"/>
                    <a:pt x="811" y="6117"/>
                    <a:pt x="913" y="5942"/>
                  </a:cubicBezTo>
                  <a:cubicBezTo>
                    <a:pt x="1003" y="5796"/>
                    <a:pt x="1099" y="5649"/>
                    <a:pt x="1189" y="5497"/>
                  </a:cubicBezTo>
                  <a:cubicBezTo>
                    <a:pt x="1549" y="5221"/>
                    <a:pt x="1915" y="4945"/>
                    <a:pt x="2276" y="4669"/>
                  </a:cubicBezTo>
                  <a:cubicBezTo>
                    <a:pt x="2366" y="4602"/>
                    <a:pt x="2270" y="4467"/>
                    <a:pt x="2180" y="4529"/>
                  </a:cubicBezTo>
                  <a:cubicBezTo>
                    <a:pt x="1915" y="4731"/>
                    <a:pt x="1645" y="4934"/>
                    <a:pt x="1380" y="5137"/>
                  </a:cubicBezTo>
                  <a:cubicBezTo>
                    <a:pt x="1510" y="4861"/>
                    <a:pt x="1589" y="4568"/>
                    <a:pt x="1560" y="4253"/>
                  </a:cubicBezTo>
                  <a:cubicBezTo>
                    <a:pt x="1538" y="4027"/>
                    <a:pt x="1453" y="3808"/>
                    <a:pt x="1363" y="3594"/>
                  </a:cubicBezTo>
                  <a:cubicBezTo>
                    <a:pt x="1425" y="3543"/>
                    <a:pt x="1470" y="3464"/>
                    <a:pt x="1521" y="3402"/>
                  </a:cubicBezTo>
                  <a:cubicBezTo>
                    <a:pt x="1583" y="3312"/>
                    <a:pt x="1645" y="3222"/>
                    <a:pt x="1713" y="3132"/>
                  </a:cubicBezTo>
                  <a:cubicBezTo>
                    <a:pt x="1842" y="2952"/>
                    <a:pt x="1972" y="2772"/>
                    <a:pt x="2107" y="2586"/>
                  </a:cubicBezTo>
                  <a:cubicBezTo>
                    <a:pt x="2169" y="2501"/>
                    <a:pt x="2039" y="2389"/>
                    <a:pt x="1972" y="2479"/>
                  </a:cubicBezTo>
                  <a:cubicBezTo>
                    <a:pt x="1752" y="2783"/>
                    <a:pt x="1538" y="3087"/>
                    <a:pt x="1313" y="3391"/>
                  </a:cubicBezTo>
                  <a:cubicBezTo>
                    <a:pt x="1313" y="3397"/>
                    <a:pt x="1301" y="3414"/>
                    <a:pt x="1296" y="3425"/>
                  </a:cubicBezTo>
                  <a:cubicBezTo>
                    <a:pt x="1194" y="3183"/>
                    <a:pt x="1104" y="2935"/>
                    <a:pt x="1110" y="2665"/>
                  </a:cubicBezTo>
                  <a:cubicBezTo>
                    <a:pt x="1121" y="2349"/>
                    <a:pt x="1301" y="2090"/>
                    <a:pt x="1482" y="1837"/>
                  </a:cubicBezTo>
                  <a:cubicBezTo>
                    <a:pt x="1786" y="1702"/>
                    <a:pt x="2084" y="1566"/>
                    <a:pt x="2388" y="1437"/>
                  </a:cubicBezTo>
                  <a:cubicBezTo>
                    <a:pt x="2490" y="1392"/>
                    <a:pt x="2428" y="1229"/>
                    <a:pt x="2326" y="1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12179" y="1214711"/>
              <a:ext cx="1096778" cy="1329681"/>
            </a:xfrm>
            <a:custGeom>
              <a:rect b="b" l="l" r="r" t="t"/>
              <a:pathLst>
                <a:path extrusionOk="0" h="9580" w="7902">
                  <a:moveTo>
                    <a:pt x="1132" y="3357"/>
                  </a:moveTo>
                  <a:cubicBezTo>
                    <a:pt x="1239" y="3880"/>
                    <a:pt x="924" y="4359"/>
                    <a:pt x="946" y="4877"/>
                  </a:cubicBezTo>
                  <a:cubicBezTo>
                    <a:pt x="974" y="5333"/>
                    <a:pt x="1301" y="5671"/>
                    <a:pt x="1690" y="5857"/>
                  </a:cubicBezTo>
                  <a:cubicBezTo>
                    <a:pt x="2168" y="6093"/>
                    <a:pt x="2720" y="6088"/>
                    <a:pt x="3233" y="6206"/>
                  </a:cubicBezTo>
                  <a:cubicBezTo>
                    <a:pt x="3700" y="6319"/>
                    <a:pt x="4128" y="6550"/>
                    <a:pt x="4314" y="7017"/>
                  </a:cubicBezTo>
                  <a:cubicBezTo>
                    <a:pt x="4404" y="7259"/>
                    <a:pt x="4438" y="7513"/>
                    <a:pt x="4500" y="7760"/>
                  </a:cubicBezTo>
                  <a:cubicBezTo>
                    <a:pt x="4550" y="7986"/>
                    <a:pt x="4629" y="8205"/>
                    <a:pt x="4736" y="8414"/>
                  </a:cubicBezTo>
                  <a:cubicBezTo>
                    <a:pt x="4950" y="8808"/>
                    <a:pt x="5266" y="9151"/>
                    <a:pt x="5666" y="9349"/>
                  </a:cubicBezTo>
                  <a:cubicBezTo>
                    <a:pt x="6065" y="9546"/>
                    <a:pt x="6544" y="9579"/>
                    <a:pt x="6961" y="9439"/>
                  </a:cubicBezTo>
                  <a:cubicBezTo>
                    <a:pt x="7361" y="9303"/>
                    <a:pt x="7682" y="8994"/>
                    <a:pt x="7811" y="8588"/>
                  </a:cubicBezTo>
                  <a:cubicBezTo>
                    <a:pt x="7901" y="8307"/>
                    <a:pt x="7901" y="7991"/>
                    <a:pt x="7794" y="7715"/>
                  </a:cubicBezTo>
                  <a:cubicBezTo>
                    <a:pt x="7637" y="6842"/>
                    <a:pt x="6595" y="6527"/>
                    <a:pt x="5958" y="6032"/>
                  </a:cubicBezTo>
                  <a:cubicBezTo>
                    <a:pt x="5767" y="5891"/>
                    <a:pt x="5592" y="5716"/>
                    <a:pt x="5485" y="5502"/>
                  </a:cubicBezTo>
                  <a:cubicBezTo>
                    <a:pt x="5356" y="5260"/>
                    <a:pt x="5322" y="4984"/>
                    <a:pt x="5322" y="4708"/>
                  </a:cubicBezTo>
                  <a:cubicBezTo>
                    <a:pt x="5328" y="4235"/>
                    <a:pt x="5423" y="3762"/>
                    <a:pt x="5339" y="3283"/>
                  </a:cubicBezTo>
                  <a:cubicBezTo>
                    <a:pt x="5260" y="2872"/>
                    <a:pt x="5040" y="2501"/>
                    <a:pt x="4629" y="2349"/>
                  </a:cubicBezTo>
                  <a:cubicBezTo>
                    <a:pt x="4398" y="2258"/>
                    <a:pt x="4145" y="2242"/>
                    <a:pt x="3903" y="2180"/>
                  </a:cubicBezTo>
                  <a:cubicBezTo>
                    <a:pt x="3666" y="2118"/>
                    <a:pt x="3458" y="2005"/>
                    <a:pt x="3272" y="1847"/>
                  </a:cubicBezTo>
                  <a:cubicBezTo>
                    <a:pt x="2568" y="1250"/>
                    <a:pt x="2191" y="102"/>
                    <a:pt x="1138" y="28"/>
                  </a:cubicBezTo>
                  <a:cubicBezTo>
                    <a:pt x="704" y="0"/>
                    <a:pt x="304" y="214"/>
                    <a:pt x="158" y="631"/>
                  </a:cubicBezTo>
                  <a:cubicBezTo>
                    <a:pt x="0" y="1081"/>
                    <a:pt x="147" y="1554"/>
                    <a:pt x="372" y="1949"/>
                  </a:cubicBezTo>
                  <a:cubicBezTo>
                    <a:pt x="637" y="2405"/>
                    <a:pt x="1020" y="2822"/>
                    <a:pt x="1132" y="3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76997" y="1301459"/>
              <a:ext cx="949792" cy="1185886"/>
            </a:xfrm>
            <a:custGeom>
              <a:rect b="b" l="l" r="r" t="t"/>
              <a:pathLst>
                <a:path extrusionOk="0" h="8544" w="6843">
                  <a:moveTo>
                    <a:pt x="141" y="23"/>
                  </a:moveTo>
                  <a:cubicBezTo>
                    <a:pt x="828" y="152"/>
                    <a:pt x="1437" y="642"/>
                    <a:pt x="1696" y="1296"/>
                  </a:cubicBezTo>
                  <a:cubicBezTo>
                    <a:pt x="1718" y="1346"/>
                    <a:pt x="1735" y="1403"/>
                    <a:pt x="1752" y="1459"/>
                  </a:cubicBezTo>
                  <a:cubicBezTo>
                    <a:pt x="1791" y="1335"/>
                    <a:pt x="1825" y="1211"/>
                    <a:pt x="1865" y="1087"/>
                  </a:cubicBezTo>
                  <a:cubicBezTo>
                    <a:pt x="1882" y="1036"/>
                    <a:pt x="1944" y="1014"/>
                    <a:pt x="1989" y="1031"/>
                  </a:cubicBezTo>
                  <a:cubicBezTo>
                    <a:pt x="2045" y="1048"/>
                    <a:pt x="2067" y="1104"/>
                    <a:pt x="2051" y="1160"/>
                  </a:cubicBezTo>
                  <a:lnTo>
                    <a:pt x="1837" y="1870"/>
                  </a:lnTo>
                  <a:cubicBezTo>
                    <a:pt x="1859" y="2045"/>
                    <a:pt x="1870" y="2213"/>
                    <a:pt x="1882" y="2388"/>
                  </a:cubicBezTo>
                  <a:cubicBezTo>
                    <a:pt x="1910" y="2760"/>
                    <a:pt x="1944" y="3160"/>
                    <a:pt x="2191" y="3458"/>
                  </a:cubicBezTo>
                  <a:cubicBezTo>
                    <a:pt x="2349" y="3650"/>
                    <a:pt x="2569" y="3762"/>
                    <a:pt x="2794" y="3852"/>
                  </a:cubicBezTo>
                  <a:cubicBezTo>
                    <a:pt x="2805" y="3830"/>
                    <a:pt x="2805" y="3790"/>
                    <a:pt x="2811" y="3762"/>
                  </a:cubicBezTo>
                  <a:cubicBezTo>
                    <a:pt x="2811" y="3717"/>
                    <a:pt x="2816" y="3666"/>
                    <a:pt x="2816" y="3616"/>
                  </a:cubicBezTo>
                  <a:lnTo>
                    <a:pt x="2833" y="3289"/>
                  </a:lnTo>
                  <a:cubicBezTo>
                    <a:pt x="2845" y="3075"/>
                    <a:pt x="2861" y="2867"/>
                    <a:pt x="2873" y="2658"/>
                  </a:cubicBezTo>
                  <a:cubicBezTo>
                    <a:pt x="2878" y="2529"/>
                    <a:pt x="3075" y="2546"/>
                    <a:pt x="3070" y="2675"/>
                  </a:cubicBezTo>
                  <a:cubicBezTo>
                    <a:pt x="3053" y="2912"/>
                    <a:pt x="3042" y="3148"/>
                    <a:pt x="3030" y="3390"/>
                  </a:cubicBezTo>
                  <a:cubicBezTo>
                    <a:pt x="3019" y="3509"/>
                    <a:pt x="3013" y="3627"/>
                    <a:pt x="3008" y="3745"/>
                  </a:cubicBezTo>
                  <a:cubicBezTo>
                    <a:pt x="3002" y="3807"/>
                    <a:pt x="2997" y="3869"/>
                    <a:pt x="2974" y="3925"/>
                  </a:cubicBezTo>
                  <a:cubicBezTo>
                    <a:pt x="3008" y="3937"/>
                    <a:pt x="3042" y="3948"/>
                    <a:pt x="3075" y="3959"/>
                  </a:cubicBezTo>
                  <a:cubicBezTo>
                    <a:pt x="3402" y="4072"/>
                    <a:pt x="3746" y="4179"/>
                    <a:pt x="4022" y="4399"/>
                  </a:cubicBezTo>
                  <a:cubicBezTo>
                    <a:pt x="4230" y="4567"/>
                    <a:pt x="4388" y="4770"/>
                    <a:pt x="4511" y="4990"/>
                  </a:cubicBezTo>
                  <a:cubicBezTo>
                    <a:pt x="4523" y="4939"/>
                    <a:pt x="4528" y="4883"/>
                    <a:pt x="4540" y="4832"/>
                  </a:cubicBezTo>
                  <a:cubicBezTo>
                    <a:pt x="4562" y="4725"/>
                    <a:pt x="4579" y="4624"/>
                    <a:pt x="4602" y="4522"/>
                  </a:cubicBezTo>
                  <a:lnTo>
                    <a:pt x="4725" y="3892"/>
                  </a:lnTo>
                  <a:cubicBezTo>
                    <a:pt x="4737" y="3841"/>
                    <a:pt x="4776" y="3802"/>
                    <a:pt x="4832" y="3807"/>
                  </a:cubicBezTo>
                  <a:cubicBezTo>
                    <a:pt x="4883" y="3807"/>
                    <a:pt x="4934" y="3858"/>
                    <a:pt x="4923" y="3914"/>
                  </a:cubicBezTo>
                  <a:lnTo>
                    <a:pt x="4782" y="4607"/>
                  </a:lnTo>
                  <a:cubicBezTo>
                    <a:pt x="4759" y="4731"/>
                    <a:pt x="4737" y="4849"/>
                    <a:pt x="4714" y="4973"/>
                  </a:cubicBezTo>
                  <a:cubicBezTo>
                    <a:pt x="4692" y="5063"/>
                    <a:pt x="4680" y="5164"/>
                    <a:pt x="4635" y="5243"/>
                  </a:cubicBezTo>
                  <a:cubicBezTo>
                    <a:pt x="4793" y="5632"/>
                    <a:pt x="4883" y="6054"/>
                    <a:pt x="4979" y="6448"/>
                  </a:cubicBezTo>
                  <a:cubicBezTo>
                    <a:pt x="5080" y="6871"/>
                    <a:pt x="5199" y="7310"/>
                    <a:pt x="5452" y="7659"/>
                  </a:cubicBezTo>
                  <a:cubicBezTo>
                    <a:pt x="5553" y="7287"/>
                    <a:pt x="5649" y="6910"/>
                    <a:pt x="5750" y="6533"/>
                  </a:cubicBezTo>
                  <a:cubicBezTo>
                    <a:pt x="5779" y="6409"/>
                    <a:pt x="5964" y="6482"/>
                    <a:pt x="5936" y="6600"/>
                  </a:cubicBezTo>
                  <a:cubicBezTo>
                    <a:pt x="5824" y="7017"/>
                    <a:pt x="5717" y="7434"/>
                    <a:pt x="5610" y="7845"/>
                  </a:cubicBezTo>
                  <a:cubicBezTo>
                    <a:pt x="5886" y="8138"/>
                    <a:pt x="6274" y="8329"/>
                    <a:pt x="6685" y="8250"/>
                  </a:cubicBezTo>
                  <a:cubicBezTo>
                    <a:pt x="6809" y="8222"/>
                    <a:pt x="6843" y="8419"/>
                    <a:pt x="6719" y="8442"/>
                  </a:cubicBezTo>
                  <a:cubicBezTo>
                    <a:pt x="6223" y="8543"/>
                    <a:pt x="5790" y="8318"/>
                    <a:pt x="5469" y="7975"/>
                  </a:cubicBezTo>
                  <a:cubicBezTo>
                    <a:pt x="5469" y="7975"/>
                    <a:pt x="5463" y="7975"/>
                    <a:pt x="5463" y="7975"/>
                  </a:cubicBezTo>
                  <a:lnTo>
                    <a:pt x="4343" y="7699"/>
                  </a:lnTo>
                  <a:cubicBezTo>
                    <a:pt x="4292" y="7687"/>
                    <a:pt x="4269" y="7620"/>
                    <a:pt x="4286" y="7575"/>
                  </a:cubicBezTo>
                  <a:cubicBezTo>
                    <a:pt x="4303" y="7518"/>
                    <a:pt x="4359" y="7501"/>
                    <a:pt x="4410" y="7518"/>
                  </a:cubicBezTo>
                  <a:lnTo>
                    <a:pt x="5266" y="7727"/>
                  </a:lnTo>
                  <a:cubicBezTo>
                    <a:pt x="5165" y="7580"/>
                    <a:pt x="5080" y="7417"/>
                    <a:pt x="5013" y="7259"/>
                  </a:cubicBezTo>
                  <a:cubicBezTo>
                    <a:pt x="4776" y="6657"/>
                    <a:pt x="4720" y="5975"/>
                    <a:pt x="4478" y="5373"/>
                  </a:cubicBezTo>
                  <a:cubicBezTo>
                    <a:pt x="4354" y="5412"/>
                    <a:pt x="4207" y="5384"/>
                    <a:pt x="4083" y="5373"/>
                  </a:cubicBezTo>
                  <a:cubicBezTo>
                    <a:pt x="3841" y="5356"/>
                    <a:pt x="3605" y="5339"/>
                    <a:pt x="3368" y="5322"/>
                  </a:cubicBezTo>
                  <a:cubicBezTo>
                    <a:pt x="3239" y="5311"/>
                    <a:pt x="3256" y="5114"/>
                    <a:pt x="3385" y="5125"/>
                  </a:cubicBezTo>
                  <a:lnTo>
                    <a:pt x="4005" y="5170"/>
                  </a:lnTo>
                  <a:cubicBezTo>
                    <a:pt x="4100" y="5176"/>
                    <a:pt x="4202" y="5187"/>
                    <a:pt x="4303" y="5193"/>
                  </a:cubicBezTo>
                  <a:cubicBezTo>
                    <a:pt x="4337" y="5193"/>
                    <a:pt x="4365" y="5193"/>
                    <a:pt x="4393" y="5187"/>
                  </a:cubicBezTo>
                  <a:cubicBezTo>
                    <a:pt x="4348" y="5097"/>
                    <a:pt x="4292" y="5001"/>
                    <a:pt x="4230" y="4911"/>
                  </a:cubicBezTo>
                  <a:cubicBezTo>
                    <a:pt x="4016" y="4601"/>
                    <a:pt x="3717" y="4410"/>
                    <a:pt x="3368" y="4275"/>
                  </a:cubicBezTo>
                  <a:cubicBezTo>
                    <a:pt x="3177" y="4201"/>
                    <a:pt x="2985" y="4139"/>
                    <a:pt x="2794" y="4066"/>
                  </a:cubicBezTo>
                  <a:cubicBezTo>
                    <a:pt x="2743" y="4078"/>
                    <a:pt x="2692" y="4078"/>
                    <a:pt x="2642" y="4078"/>
                  </a:cubicBezTo>
                  <a:cubicBezTo>
                    <a:pt x="2524" y="4072"/>
                    <a:pt x="2400" y="4072"/>
                    <a:pt x="2281" y="4072"/>
                  </a:cubicBezTo>
                  <a:lnTo>
                    <a:pt x="1549" y="4061"/>
                  </a:lnTo>
                  <a:cubicBezTo>
                    <a:pt x="1425" y="4061"/>
                    <a:pt x="1442" y="3864"/>
                    <a:pt x="1572" y="3864"/>
                  </a:cubicBezTo>
                  <a:cubicBezTo>
                    <a:pt x="1786" y="3864"/>
                    <a:pt x="2000" y="3869"/>
                    <a:pt x="2214" y="3875"/>
                  </a:cubicBezTo>
                  <a:cubicBezTo>
                    <a:pt x="2270" y="3875"/>
                    <a:pt x="2326" y="3875"/>
                    <a:pt x="2383" y="3875"/>
                  </a:cubicBezTo>
                  <a:cubicBezTo>
                    <a:pt x="2096" y="3700"/>
                    <a:pt x="1893" y="3436"/>
                    <a:pt x="1791" y="3109"/>
                  </a:cubicBezTo>
                  <a:cubicBezTo>
                    <a:pt x="1679" y="2737"/>
                    <a:pt x="1690" y="2343"/>
                    <a:pt x="1651" y="1960"/>
                  </a:cubicBezTo>
                  <a:cubicBezTo>
                    <a:pt x="1651" y="1954"/>
                    <a:pt x="1651" y="1949"/>
                    <a:pt x="1651" y="1943"/>
                  </a:cubicBezTo>
                  <a:cubicBezTo>
                    <a:pt x="1397" y="1831"/>
                    <a:pt x="1149" y="1712"/>
                    <a:pt x="896" y="1600"/>
                  </a:cubicBezTo>
                  <a:cubicBezTo>
                    <a:pt x="851" y="1577"/>
                    <a:pt x="817" y="1526"/>
                    <a:pt x="840" y="1470"/>
                  </a:cubicBezTo>
                  <a:cubicBezTo>
                    <a:pt x="857" y="1425"/>
                    <a:pt x="919" y="1391"/>
                    <a:pt x="964" y="1414"/>
                  </a:cubicBezTo>
                  <a:cubicBezTo>
                    <a:pt x="1178" y="1510"/>
                    <a:pt x="1397" y="1611"/>
                    <a:pt x="1611" y="1712"/>
                  </a:cubicBezTo>
                  <a:cubicBezTo>
                    <a:pt x="1544" y="1386"/>
                    <a:pt x="1409" y="1093"/>
                    <a:pt x="1183" y="834"/>
                  </a:cubicBezTo>
                  <a:cubicBezTo>
                    <a:pt x="907" y="518"/>
                    <a:pt x="530" y="299"/>
                    <a:pt x="125" y="220"/>
                  </a:cubicBezTo>
                  <a:cubicBezTo>
                    <a:pt x="1" y="197"/>
                    <a:pt x="18" y="0"/>
                    <a:pt x="14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213165" y="1098955"/>
              <a:ext cx="706757" cy="1370348"/>
            </a:xfrm>
            <a:custGeom>
              <a:rect b="b" l="l" r="r" t="t"/>
              <a:pathLst>
                <a:path extrusionOk="0" h="9873" w="5092">
                  <a:moveTo>
                    <a:pt x="739" y="4405"/>
                  </a:moveTo>
                  <a:cubicBezTo>
                    <a:pt x="817" y="4641"/>
                    <a:pt x="817" y="4878"/>
                    <a:pt x="767" y="5114"/>
                  </a:cubicBezTo>
                  <a:cubicBezTo>
                    <a:pt x="677" y="5537"/>
                    <a:pt x="468" y="5948"/>
                    <a:pt x="496" y="6392"/>
                  </a:cubicBezTo>
                  <a:cubicBezTo>
                    <a:pt x="525" y="6764"/>
                    <a:pt x="761" y="7046"/>
                    <a:pt x="1060" y="7248"/>
                  </a:cubicBezTo>
                  <a:cubicBezTo>
                    <a:pt x="1347" y="7446"/>
                    <a:pt x="1679" y="7581"/>
                    <a:pt x="1944" y="7817"/>
                  </a:cubicBezTo>
                  <a:cubicBezTo>
                    <a:pt x="2096" y="7952"/>
                    <a:pt x="2203" y="8116"/>
                    <a:pt x="2248" y="8313"/>
                  </a:cubicBezTo>
                  <a:cubicBezTo>
                    <a:pt x="2310" y="8549"/>
                    <a:pt x="2310" y="8797"/>
                    <a:pt x="2377" y="9028"/>
                  </a:cubicBezTo>
                  <a:cubicBezTo>
                    <a:pt x="2496" y="9428"/>
                    <a:pt x="2828" y="9732"/>
                    <a:pt x="3239" y="9811"/>
                  </a:cubicBezTo>
                  <a:cubicBezTo>
                    <a:pt x="3571" y="9873"/>
                    <a:pt x="3920" y="9755"/>
                    <a:pt x="4168" y="9529"/>
                  </a:cubicBezTo>
                  <a:cubicBezTo>
                    <a:pt x="4450" y="9366"/>
                    <a:pt x="4692" y="9129"/>
                    <a:pt x="4838" y="8837"/>
                  </a:cubicBezTo>
                  <a:cubicBezTo>
                    <a:pt x="5047" y="8437"/>
                    <a:pt x="5092" y="7952"/>
                    <a:pt x="4951" y="7524"/>
                  </a:cubicBezTo>
                  <a:cubicBezTo>
                    <a:pt x="4810" y="7080"/>
                    <a:pt x="4439" y="6702"/>
                    <a:pt x="4416" y="6218"/>
                  </a:cubicBezTo>
                  <a:cubicBezTo>
                    <a:pt x="4399" y="5790"/>
                    <a:pt x="4641" y="5390"/>
                    <a:pt x="4776" y="4996"/>
                  </a:cubicBezTo>
                  <a:cubicBezTo>
                    <a:pt x="4912" y="4624"/>
                    <a:pt x="4945" y="4236"/>
                    <a:pt x="4714" y="3892"/>
                  </a:cubicBezTo>
                  <a:cubicBezTo>
                    <a:pt x="4506" y="3571"/>
                    <a:pt x="4163" y="3374"/>
                    <a:pt x="3926" y="3081"/>
                  </a:cubicBezTo>
                  <a:cubicBezTo>
                    <a:pt x="3791" y="2923"/>
                    <a:pt x="3706" y="2743"/>
                    <a:pt x="3690" y="2541"/>
                  </a:cubicBezTo>
                  <a:cubicBezTo>
                    <a:pt x="3673" y="2298"/>
                    <a:pt x="3735" y="2056"/>
                    <a:pt x="3785" y="1825"/>
                  </a:cubicBezTo>
                  <a:cubicBezTo>
                    <a:pt x="3881" y="1392"/>
                    <a:pt x="3943" y="952"/>
                    <a:pt x="3684" y="564"/>
                  </a:cubicBezTo>
                  <a:cubicBezTo>
                    <a:pt x="3470" y="226"/>
                    <a:pt x="3081" y="1"/>
                    <a:pt x="2676" y="12"/>
                  </a:cubicBezTo>
                  <a:cubicBezTo>
                    <a:pt x="2282" y="23"/>
                    <a:pt x="1893" y="249"/>
                    <a:pt x="1685" y="586"/>
                  </a:cubicBezTo>
                  <a:cubicBezTo>
                    <a:pt x="1561" y="789"/>
                    <a:pt x="1527" y="1014"/>
                    <a:pt x="1471" y="1240"/>
                  </a:cubicBezTo>
                  <a:cubicBezTo>
                    <a:pt x="1420" y="1448"/>
                    <a:pt x="1330" y="1623"/>
                    <a:pt x="1161" y="1763"/>
                  </a:cubicBezTo>
                  <a:cubicBezTo>
                    <a:pt x="879" y="2006"/>
                    <a:pt x="491" y="2135"/>
                    <a:pt x="277" y="2456"/>
                  </a:cubicBezTo>
                  <a:cubicBezTo>
                    <a:pt x="1" y="2867"/>
                    <a:pt x="187" y="3368"/>
                    <a:pt x="406" y="3763"/>
                  </a:cubicBezTo>
                  <a:cubicBezTo>
                    <a:pt x="525" y="3971"/>
                    <a:pt x="660" y="4179"/>
                    <a:pt x="739" y="4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399984" y="1173211"/>
              <a:ext cx="398765" cy="1248484"/>
            </a:xfrm>
            <a:custGeom>
              <a:rect b="b" l="l" r="r" t="t"/>
              <a:pathLst>
                <a:path extrusionOk="0" h="8995" w="2873">
                  <a:moveTo>
                    <a:pt x="187" y="1476"/>
                  </a:moveTo>
                  <a:lnTo>
                    <a:pt x="941" y="1808"/>
                  </a:lnTo>
                  <a:cubicBezTo>
                    <a:pt x="891" y="1730"/>
                    <a:pt x="846" y="1651"/>
                    <a:pt x="806" y="1566"/>
                  </a:cubicBezTo>
                  <a:cubicBezTo>
                    <a:pt x="671" y="1273"/>
                    <a:pt x="637" y="952"/>
                    <a:pt x="761" y="654"/>
                  </a:cubicBezTo>
                  <a:cubicBezTo>
                    <a:pt x="879" y="355"/>
                    <a:pt x="1121" y="113"/>
                    <a:pt x="1426" y="12"/>
                  </a:cubicBezTo>
                  <a:cubicBezTo>
                    <a:pt x="1437" y="6"/>
                    <a:pt x="1448" y="6"/>
                    <a:pt x="1454" y="6"/>
                  </a:cubicBezTo>
                  <a:cubicBezTo>
                    <a:pt x="1465" y="6"/>
                    <a:pt x="1476" y="1"/>
                    <a:pt x="1488" y="1"/>
                  </a:cubicBezTo>
                  <a:cubicBezTo>
                    <a:pt x="1561" y="1"/>
                    <a:pt x="1583" y="68"/>
                    <a:pt x="1566" y="125"/>
                  </a:cubicBezTo>
                  <a:cubicBezTo>
                    <a:pt x="1561" y="153"/>
                    <a:pt x="1544" y="175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223" y="288"/>
                    <a:pt x="1003" y="513"/>
                    <a:pt x="919" y="806"/>
                  </a:cubicBezTo>
                  <a:cubicBezTo>
                    <a:pt x="829" y="1093"/>
                    <a:pt x="913" y="1375"/>
                    <a:pt x="1060" y="1628"/>
                  </a:cubicBezTo>
                  <a:cubicBezTo>
                    <a:pt x="1110" y="1713"/>
                    <a:pt x="1161" y="1792"/>
                    <a:pt x="1217" y="1870"/>
                  </a:cubicBezTo>
                  <a:cubicBezTo>
                    <a:pt x="1313" y="1673"/>
                    <a:pt x="1409" y="1476"/>
                    <a:pt x="1504" y="1279"/>
                  </a:cubicBezTo>
                  <a:cubicBezTo>
                    <a:pt x="1561" y="1166"/>
                    <a:pt x="1747" y="1234"/>
                    <a:pt x="1690" y="1352"/>
                  </a:cubicBezTo>
                  <a:lnTo>
                    <a:pt x="1347" y="2056"/>
                  </a:lnTo>
                  <a:cubicBezTo>
                    <a:pt x="1566" y="2372"/>
                    <a:pt x="1780" y="2693"/>
                    <a:pt x="1792" y="3104"/>
                  </a:cubicBezTo>
                  <a:cubicBezTo>
                    <a:pt x="1792" y="3363"/>
                    <a:pt x="1718" y="3605"/>
                    <a:pt x="1628" y="3847"/>
                  </a:cubicBezTo>
                  <a:cubicBezTo>
                    <a:pt x="1679" y="3802"/>
                    <a:pt x="1730" y="3757"/>
                    <a:pt x="1786" y="3712"/>
                  </a:cubicBezTo>
                  <a:cubicBezTo>
                    <a:pt x="1949" y="3565"/>
                    <a:pt x="2118" y="3425"/>
                    <a:pt x="2287" y="3278"/>
                  </a:cubicBezTo>
                  <a:cubicBezTo>
                    <a:pt x="2383" y="3194"/>
                    <a:pt x="2512" y="3346"/>
                    <a:pt x="2417" y="3430"/>
                  </a:cubicBezTo>
                  <a:cubicBezTo>
                    <a:pt x="2225" y="3594"/>
                    <a:pt x="2034" y="3757"/>
                    <a:pt x="1842" y="3920"/>
                  </a:cubicBezTo>
                  <a:cubicBezTo>
                    <a:pt x="1752" y="3999"/>
                    <a:pt x="1662" y="4089"/>
                    <a:pt x="1561" y="4157"/>
                  </a:cubicBezTo>
                  <a:cubicBezTo>
                    <a:pt x="1538" y="4179"/>
                    <a:pt x="1510" y="4191"/>
                    <a:pt x="1488" y="4196"/>
                  </a:cubicBezTo>
                  <a:cubicBezTo>
                    <a:pt x="1392" y="4433"/>
                    <a:pt x="1302" y="4669"/>
                    <a:pt x="1274" y="4917"/>
                  </a:cubicBezTo>
                  <a:cubicBezTo>
                    <a:pt x="1228" y="5339"/>
                    <a:pt x="1375" y="5728"/>
                    <a:pt x="1578" y="6094"/>
                  </a:cubicBezTo>
                  <a:cubicBezTo>
                    <a:pt x="1820" y="5722"/>
                    <a:pt x="2056" y="5351"/>
                    <a:pt x="2298" y="4979"/>
                  </a:cubicBezTo>
                  <a:cubicBezTo>
                    <a:pt x="2366" y="4872"/>
                    <a:pt x="2529" y="4990"/>
                    <a:pt x="2456" y="5097"/>
                  </a:cubicBezTo>
                  <a:cubicBezTo>
                    <a:pt x="2203" y="5491"/>
                    <a:pt x="1944" y="5891"/>
                    <a:pt x="1690" y="6285"/>
                  </a:cubicBezTo>
                  <a:cubicBezTo>
                    <a:pt x="1814" y="6488"/>
                    <a:pt x="1944" y="6685"/>
                    <a:pt x="2056" y="6877"/>
                  </a:cubicBezTo>
                  <a:cubicBezTo>
                    <a:pt x="2158" y="7051"/>
                    <a:pt x="2248" y="7243"/>
                    <a:pt x="2321" y="7440"/>
                  </a:cubicBezTo>
                  <a:cubicBezTo>
                    <a:pt x="2422" y="7232"/>
                    <a:pt x="2529" y="7023"/>
                    <a:pt x="2631" y="6820"/>
                  </a:cubicBezTo>
                  <a:cubicBezTo>
                    <a:pt x="2687" y="6708"/>
                    <a:pt x="2873" y="6775"/>
                    <a:pt x="2817" y="6888"/>
                  </a:cubicBezTo>
                  <a:lnTo>
                    <a:pt x="2400" y="7716"/>
                  </a:lnTo>
                  <a:cubicBezTo>
                    <a:pt x="2496" y="8116"/>
                    <a:pt x="2467" y="8532"/>
                    <a:pt x="2208" y="8893"/>
                  </a:cubicBezTo>
                  <a:cubicBezTo>
                    <a:pt x="2130" y="8994"/>
                    <a:pt x="1966" y="8882"/>
                    <a:pt x="2045" y="8775"/>
                  </a:cubicBezTo>
                  <a:cubicBezTo>
                    <a:pt x="2265" y="8476"/>
                    <a:pt x="2293" y="8138"/>
                    <a:pt x="2220" y="7800"/>
                  </a:cubicBezTo>
                  <a:cubicBezTo>
                    <a:pt x="1887" y="7603"/>
                    <a:pt x="1561" y="7412"/>
                    <a:pt x="1228" y="7215"/>
                  </a:cubicBezTo>
                  <a:cubicBezTo>
                    <a:pt x="1116" y="7153"/>
                    <a:pt x="1234" y="6989"/>
                    <a:pt x="1341" y="7051"/>
                  </a:cubicBezTo>
                  <a:cubicBezTo>
                    <a:pt x="1611" y="7209"/>
                    <a:pt x="1876" y="7367"/>
                    <a:pt x="2141" y="7524"/>
                  </a:cubicBezTo>
                  <a:cubicBezTo>
                    <a:pt x="2056" y="7294"/>
                    <a:pt x="1944" y="7068"/>
                    <a:pt x="1820" y="6871"/>
                  </a:cubicBezTo>
                  <a:cubicBezTo>
                    <a:pt x="1718" y="6702"/>
                    <a:pt x="1606" y="6528"/>
                    <a:pt x="1504" y="6353"/>
                  </a:cubicBezTo>
                  <a:cubicBezTo>
                    <a:pt x="1082" y="6038"/>
                    <a:pt x="665" y="5717"/>
                    <a:pt x="243" y="5401"/>
                  </a:cubicBezTo>
                  <a:cubicBezTo>
                    <a:pt x="142" y="5323"/>
                    <a:pt x="254" y="5159"/>
                    <a:pt x="356" y="5238"/>
                  </a:cubicBezTo>
                  <a:cubicBezTo>
                    <a:pt x="665" y="5469"/>
                    <a:pt x="975" y="5705"/>
                    <a:pt x="1279" y="5936"/>
                  </a:cubicBezTo>
                  <a:cubicBezTo>
                    <a:pt x="1133" y="5615"/>
                    <a:pt x="1037" y="5283"/>
                    <a:pt x="1076" y="4917"/>
                  </a:cubicBezTo>
                  <a:cubicBezTo>
                    <a:pt x="1099" y="4652"/>
                    <a:pt x="1195" y="4405"/>
                    <a:pt x="1302" y="4157"/>
                  </a:cubicBezTo>
                  <a:cubicBezTo>
                    <a:pt x="1228" y="4100"/>
                    <a:pt x="1172" y="4005"/>
                    <a:pt x="1121" y="3932"/>
                  </a:cubicBezTo>
                  <a:cubicBezTo>
                    <a:pt x="1048" y="3830"/>
                    <a:pt x="969" y="3729"/>
                    <a:pt x="896" y="3622"/>
                  </a:cubicBezTo>
                  <a:lnTo>
                    <a:pt x="446" y="2991"/>
                  </a:lnTo>
                  <a:cubicBezTo>
                    <a:pt x="367" y="2890"/>
                    <a:pt x="519" y="2760"/>
                    <a:pt x="592" y="2867"/>
                  </a:cubicBezTo>
                  <a:cubicBezTo>
                    <a:pt x="851" y="3216"/>
                    <a:pt x="1099" y="3571"/>
                    <a:pt x="1358" y="3920"/>
                  </a:cubicBezTo>
                  <a:cubicBezTo>
                    <a:pt x="1364" y="3932"/>
                    <a:pt x="1369" y="3943"/>
                    <a:pt x="1381" y="3960"/>
                  </a:cubicBezTo>
                  <a:cubicBezTo>
                    <a:pt x="1499" y="3678"/>
                    <a:pt x="1600" y="3391"/>
                    <a:pt x="1595" y="3087"/>
                  </a:cubicBezTo>
                  <a:cubicBezTo>
                    <a:pt x="1583" y="2715"/>
                    <a:pt x="1375" y="2417"/>
                    <a:pt x="1161" y="2124"/>
                  </a:cubicBezTo>
                  <a:lnTo>
                    <a:pt x="119" y="1662"/>
                  </a:lnTo>
                  <a:cubicBezTo>
                    <a:pt x="1" y="1606"/>
                    <a:pt x="68" y="1420"/>
                    <a:pt x="187" y="14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69913" y="1954080"/>
              <a:ext cx="1267916" cy="830287"/>
            </a:xfrm>
            <a:custGeom>
              <a:rect b="b" l="l" r="r" t="t"/>
              <a:pathLst>
                <a:path extrusionOk="0" h="5982" w="9135">
                  <a:moveTo>
                    <a:pt x="2912" y="4551"/>
                  </a:moveTo>
                  <a:cubicBezTo>
                    <a:pt x="3154" y="4602"/>
                    <a:pt x="3351" y="4731"/>
                    <a:pt x="3526" y="4900"/>
                  </a:cubicBezTo>
                  <a:cubicBezTo>
                    <a:pt x="3841" y="5199"/>
                    <a:pt x="4077" y="5598"/>
                    <a:pt x="4472" y="5807"/>
                  </a:cubicBezTo>
                  <a:cubicBezTo>
                    <a:pt x="4798" y="5981"/>
                    <a:pt x="5164" y="5931"/>
                    <a:pt x="5491" y="5784"/>
                  </a:cubicBezTo>
                  <a:cubicBezTo>
                    <a:pt x="5812" y="5643"/>
                    <a:pt x="6105" y="5435"/>
                    <a:pt x="6448" y="5334"/>
                  </a:cubicBezTo>
                  <a:cubicBezTo>
                    <a:pt x="6640" y="5283"/>
                    <a:pt x="6837" y="5277"/>
                    <a:pt x="7028" y="5339"/>
                  </a:cubicBezTo>
                  <a:cubicBezTo>
                    <a:pt x="7259" y="5412"/>
                    <a:pt x="7468" y="5548"/>
                    <a:pt x="7704" y="5610"/>
                  </a:cubicBezTo>
                  <a:cubicBezTo>
                    <a:pt x="8098" y="5722"/>
                    <a:pt x="8538" y="5604"/>
                    <a:pt x="8819" y="5300"/>
                  </a:cubicBezTo>
                  <a:cubicBezTo>
                    <a:pt x="9050" y="5046"/>
                    <a:pt x="9135" y="4692"/>
                    <a:pt x="9073" y="4359"/>
                  </a:cubicBezTo>
                  <a:cubicBezTo>
                    <a:pt x="9090" y="4033"/>
                    <a:pt x="9011" y="3706"/>
                    <a:pt x="8847" y="3419"/>
                  </a:cubicBezTo>
                  <a:cubicBezTo>
                    <a:pt x="8617" y="3030"/>
                    <a:pt x="8228" y="2743"/>
                    <a:pt x="7789" y="2631"/>
                  </a:cubicBezTo>
                  <a:cubicBezTo>
                    <a:pt x="7338" y="2512"/>
                    <a:pt x="6826" y="2631"/>
                    <a:pt x="6403" y="2394"/>
                  </a:cubicBezTo>
                  <a:cubicBezTo>
                    <a:pt x="6026" y="2180"/>
                    <a:pt x="5818" y="1763"/>
                    <a:pt x="5559" y="1437"/>
                  </a:cubicBezTo>
                  <a:cubicBezTo>
                    <a:pt x="5311" y="1127"/>
                    <a:pt x="5001" y="890"/>
                    <a:pt x="4584" y="902"/>
                  </a:cubicBezTo>
                  <a:cubicBezTo>
                    <a:pt x="4207" y="913"/>
                    <a:pt x="3858" y="1093"/>
                    <a:pt x="3481" y="1144"/>
                  </a:cubicBezTo>
                  <a:cubicBezTo>
                    <a:pt x="3278" y="1172"/>
                    <a:pt x="3081" y="1149"/>
                    <a:pt x="2901" y="1054"/>
                  </a:cubicBezTo>
                  <a:cubicBezTo>
                    <a:pt x="2687" y="947"/>
                    <a:pt x="2512" y="761"/>
                    <a:pt x="2343" y="598"/>
                  </a:cubicBezTo>
                  <a:cubicBezTo>
                    <a:pt x="2028" y="288"/>
                    <a:pt x="1690" y="1"/>
                    <a:pt x="1217" y="12"/>
                  </a:cubicBezTo>
                  <a:cubicBezTo>
                    <a:pt x="817" y="17"/>
                    <a:pt x="423" y="220"/>
                    <a:pt x="214" y="575"/>
                  </a:cubicBezTo>
                  <a:cubicBezTo>
                    <a:pt x="17" y="919"/>
                    <a:pt x="0" y="1363"/>
                    <a:pt x="175" y="1718"/>
                  </a:cubicBezTo>
                  <a:cubicBezTo>
                    <a:pt x="282" y="1932"/>
                    <a:pt x="456" y="2079"/>
                    <a:pt x="620" y="2248"/>
                  </a:cubicBezTo>
                  <a:cubicBezTo>
                    <a:pt x="766" y="2400"/>
                    <a:pt x="868" y="2569"/>
                    <a:pt x="896" y="2783"/>
                  </a:cubicBezTo>
                  <a:cubicBezTo>
                    <a:pt x="952" y="3154"/>
                    <a:pt x="856" y="3554"/>
                    <a:pt x="1014" y="3903"/>
                  </a:cubicBezTo>
                  <a:cubicBezTo>
                    <a:pt x="1217" y="4354"/>
                    <a:pt x="1746" y="4466"/>
                    <a:pt x="2191" y="4489"/>
                  </a:cubicBezTo>
                  <a:cubicBezTo>
                    <a:pt x="2433" y="4495"/>
                    <a:pt x="2675" y="4495"/>
                    <a:pt x="2912" y="4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59714" y="2045546"/>
              <a:ext cx="1118708" cy="605851"/>
            </a:xfrm>
            <a:custGeom>
              <a:rect b="b" l="l" r="r" t="t"/>
              <a:pathLst>
                <a:path extrusionOk="0" h="4365" w="8060">
                  <a:moveTo>
                    <a:pt x="654" y="1943"/>
                  </a:moveTo>
                  <a:lnTo>
                    <a:pt x="1341" y="1482"/>
                  </a:lnTo>
                  <a:cubicBezTo>
                    <a:pt x="1245" y="1482"/>
                    <a:pt x="1155" y="1482"/>
                    <a:pt x="1060" y="1470"/>
                  </a:cubicBezTo>
                  <a:cubicBezTo>
                    <a:pt x="744" y="1431"/>
                    <a:pt x="457" y="1284"/>
                    <a:pt x="266" y="1020"/>
                  </a:cubicBezTo>
                  <a:cubicBezTo>
                    <a:pt x="80" y="766"/>
                    <a:pt x="1" y="428"/>
                    <a:pt x="74" y="119"/>
                  </a:cubicBezTo>
                  <a:cubicBezTo>
                    <a:pt x="74" y="107"/>
                    <a:pt x="80" y="102"/>
                    <a:pt x="85" y="91"/>
                  </a:cubicBezTo>
                  <a:cubicBezTo>
                    <a:pt x="91" y="79"/>
                    <a:pt x="91" y="74"/>
                    <a:pt x="97" y="62"/>
                  </a:cubicBezTo>
                  <a:cubicBezTo>
                    <a:pt x="136" y="0"/>
                    <a:pt x="209" y="17"/>
                    <a:pt x="243" y="62"/>
                  </a:cubicBezTo>
                  <a:cubicBezTo>
                    <a:pt x="266" y="79"/>
                    <a:pt x="277" y="102"/>
                    <a:pt x="271" y="141"/>
                  </a:cubicBezTo>
                  <a:cubicBezTo>
                    <a:pt x="271" y="141"/>
                    <a:pt x="271" y="141"/>
                    <a:pt x="271" y="141"/>
                  </a:cubicBezTo>
                  <a:lnTo>
                    <a:pt x="271" y="141"/>
                  </a:lnTo>
                  <a:cubicBezTo>
                    <a:pt x="204" y="434"/>
                    <a:pt x="277" y="744"/>
                    <a:pt x="474" y="969"/>
                  </a:cubicBezTo>
                  <a:cubicBezTo>
                    <a:pt x="671" y="1200"/>
                    <a:pt x="958" y="1273"/>
                    <a:pt x="1251" y="1284"/>
                  </a:cubicBezTo>
                  <a:cubicBezTo>
                    <a:pt x="1347" y="1290"/>
                    <a:pt x="1443" y="1284"/>
                    <a:pt x="1538" y="1284"/>
                  </a:cubicBezTo>
                  <a:cubicBezTo>
                    <a:pt x="1426" y="1099"/>
                    <a:pt x="1307" y="907"/>
                    <a:pt x="1195" y="721"/>
                  </a:cubicBezTo>
                  <a:cubicBezTo>
                    <a:pt x="1127" y="614"/>
                    <a:pt x="1279" y="496"/>
                    <a:pt x="1347" y="603"/>
                  </a:cubicBezTo>
                  <a:lnTo>
                    <a:pt x="1764" y="1273"/>
                  </a:lnTo>
                  <a:cubicBezTo>
                    <a:pt x="2152" y="1251"/>
                    <a:pt x="2535" y="1239"/>
                    <a:pt x="2884" y="1448"/>
                  </a:cubicBezTo>
                  <a:cubicBezTo>
                    <a:pt x="3109" y="1583"/>
                    <a:pt x="3278" y="1774"/>
                    <a:pt x="3430" y="1977"/>
                  </a:cubicBezTo>
                  <a:cubicBezTo>
                    <a:pt x="3419" y="1910"/>
                    <a:pt x="3408" y="1842"/>
                    <a:pt x="3402" y="1780"/>
                  </a:cubicBezTo>
                  <a:cubicBezTo>
                    <a:pt x="3369" y="1560"/>
                    <a:pt x="3335" y="1341"/>
                    <a:pt x="3301" y="1121"/>
                  </a:cubicBezTo>
                  <a:cubicBezTo>
                    <a:pt x="3284" y="992"/>
                    <a:pt x="3476" y="969"/>
                    <a:pt x="3498" y="1093"/>
                  </a:cubicBezTo>
                  <a:cubicBezTo>
                    <a:pt x="3532" y="1341"/>
                    <a:pt x="3571" y="1589"/>
                    <a:pt x="3611" y="1836"/>
                  </a:cubicBezTo>
                  <a:cubicBezTo>
                    <a:pt x="3628" y="1960"/>
                    <a:pt x="3656" y="2079"/>
                    <a:pt x="3661" y="2202"/>
                  </a:cubicBezTo>
                  <a:cubicBezTo>
                    <a:pt x="3667" y="2231"/>
                    <a:pt x="3661" y="2259"/>
                    <a:pt x="3656" y="2287"/>
                  </a:cubicBezTo>
                  <a:cubicBezTo>
                    <a:pt x="3802" y="2495"/>
                    <a:pt x="3954" y="2692"/>
                    <a:pt x="4151" y="2850"/>
                  </a:cubicBezTo>
                  <a:cubicBezTo>
                    <a:pt x="4484" y="3115"/>
                    <a:pt x="4895" y="3194"/>
                    <a:pt x="5311" y="3216"/>
                  </a:cubicBezTo>
                  <a:cubicBezTo>
                    <a:pt x="5126" y="2816"/>
                    <a:pt x="4934" y="2416"/>
                    <a:pt x="4748" y="2017"/>
                  </a:cubicBezTo>
                  <a:cubicBezTo>
                    <a:pt x="4692" y="1904"/>
                    <a:pt x="4878" y="1825"/>
                    <a:pt x="4928" y="1943"/>
                  </a:cubicBezTo>
                  <a:cubicBezTo>
                    <a:pt x="5131" y="2366"/>
                    <a:pt x="5334" y="2794"/>
                    <a:pt x="5531" y="3222"/>
                  </a:cubicBezTo>
                  <a:cubicBezTo>
                    <a:pt x="5768" y="3227"/>
                    <a:pt x="6004" y="3222"/>
                    <a:pt x="6229" y="3227"/>
                  </a:cubicBezTo>
                  <a:cubicBezTo>
                    <a:pt x="6432" y="3233"/>
                    <a:pt x="6640" y="3256"/>
                    <a:pt x="6843" y="3301"/>
                  </a:cubicBezTo>
                  <a:lnTo>
                    <a:pt x="6483" y="2709"/>
                  </a:lnTo>
                  <a:cubicBezTo>
                    <a:pt x="6415" y="2602"/>
                    <a:pt x="6573" y="2478"/>
                    <a:pt x="6640" y="2585"/>
                  </a:cubicBezTo>
                  <a:cubicBezTo>
                    <a:pt x="6798" y="2850"/>
                    <a:pt x="6961" y="3115"/>
                    <a:pt x="7119" y="3379"/>
                  </a:cubicBezTo>
                  <a:cubicBezTo>
                    <a:pt x="7513" y="3515"/>
                    <a:pt x="7851" y="3757"/>
                    <a:pt x="8015" y="4168"/>
                  </a:cubicBezTo>
                  <a:cubicBezTo>
                    <a:pt x="8060" y="4286"/>
                    <a:pt x="7879" y="4365"/>
                    <a:pt x="7834" y="4247"/>
                  </a:cubicBezTo>
                  <a:cubicBezTo>
                    <a:pt x="7694" y="3898"/>
                    <a:pt x="7423" y="3695"/>
                    <a:pt x="7097" y="3577"/>
                  </a:cubicBezTo>
                  <a:cubicBezTo>
                    <a:pt x="6759" y="3751"/>
                    <a:pt x="6415" y="3931"/>
                    <a:pt x="6077" y="4106"/>
                  </a:cubicBezTo>
                  <a:cubicBezTo>
                    <a:pt x="5965" y="4168"/>
                    <a:pt x="5886" y="3982"/>
                    <a:pt x="5998" y="3926"/>
                  </a:cubicBezTo>
                  <a:cubicBezTo>
                    <a:pt x="6274" y="3785"/>
                    <a:pt x="6550" y="3638"/>
                    <a:pt x="6821" y="3498"/>
                  </a:cubicBezTo>
                  <a:cubicBezTo>
                    <a:pt x="6579" y="3441"/>
                    <a:pt x="6331" y="3424"/>
                    <a:pt x="6100" y="3419"/>
                  </a:cubicBezTo>
                  <a:cubicBezTo>
                    <a:pt x="5897" y="3419"/>
                    <a:pt x="5694" y="3419"/>
                    <a:pt x="5492" y="3413"/>
                  </a:cubicBezTo>
                  <a:cubicBezTo>
                    <a:pt x="4996" y="3605"/>
                    <a:pt x="4506" y="3791"/>
                    <a:pt x="4016" y="3976"/>
                  </a:cubicBezTo>
                  <a:cubicBezTo>
                    <a:pt x="3898" y="4021"/>
                    <a:pt x="3819" y="3841"/>
                    <a:pt x="3937" y="3796"/>
                  </a:cubicBezTo>
                  <a:cubicBezTo>
                    <a:pt x="4298" y="3661"/>
                    <a:pt x="4658" y="3520"/>
                    <a:pt x="5019" y="3385"/>
                  </a:cubicBezTo>
                  <a:cubicBezTo>
                    <a:pt x="4669" y="3340"/>
                    <a:pt x="4337" y="3244"/>
                    <a:pt x="4050" y="3019"/>
                  </a:cubicBezTo>
                  <a:cubicBezTo>
                    <a:pt x="3836" y="2856"/>
                    <a:pt x="3678" y="2642"/>
                    <a:pt x="3521" y="2422"/>
                  </a:cubicBezTo>
                  <a:cubicBezTo>
                    <a:pt x="3430" y="2456"/>
                    <a:pt x="3329" y="2450"/>
                    <a:pt x="3233" y="2456"/>
                  </a:cubicBezTo>
                  <a:lnTo>
                    <a:pt x="2856" y="2484"/>
                  </a:lnTo>
                  <a:cubicBezTo>
                    <a:pt x="2597" y="2501"/>
                    <a:pt x="2338" y="2518"/>
                    <a:pt x="2079" y="2535"/>
                  </a:cubicBezTo>
                  <a:cubicBezTo>
                    <a:pt x="1955" y="2540"/>
                    <a:pt x="1927" y="2343"/>
                    <a:pt x="2051" y="2338"/>
                  </a:cubicBezTo>
                  <a:cubicBezTo>
                    <a:pt x="2484" y="2309"/>
                    <a:pt x="2918" y="2281"/>
                    <a:pt x="3352" y="2253"/>
                  </a:cubicBezTo>
                  <a:cubicBezTo>
                    <a:pt x="3363" y="2253"/>
                    <a:pt x="3380" y="2253"/>
                    <a:pt x="3397" y="2253"/>
                  </a:cubicBezTo>
                  <a:cubicBezTo>
                    <a:pt x="3222" y="2000"/>
                    <a:pt x="3031" y="1763"/>
                    <a:pt x="2766" y="1605"/>
                  </a:cubicBezTo>
                  <a:cubicBezTo>
                    <a:pt x="2451" y="1420"/>
                    <a:pt x="2085" y="1437"/>
                    <a:pt x="1724" y="1459"/>
                  </a:cubicBezTo>
                  <a:cubicBezTo>
                    <a:pt x="1409" y="1673"/>
                    <a:pt x="1093" y="1887"/>
                    <a:pt x="778" y="2101"/>
                  </a:cubicBezTo>
                  <a:cubicBezTo>
                    <a:pt x="671" y="2174"/>
                    <a:pt x="553" y="2017"/>
                    <a:pt x="654" y="1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246892" y="1958799"/>
              <a:ext cx="2947644" cy="2107363"/>
            </a:xfrm>
            <a:custGeom>
              <a:rect b="b" l="l" r="r" t="t"/>
              <a:pathLst>
                <a:path extrusionOk="0" h="15183" w="21237">
                  <a:moveTo>
                    <a:pt x="21237" y="15183"/>
                  </a:moveTo>
                  <a:lnTo>
                    <a:pt x="0" y="15183"/>
                  </a:lnTo>
                  <a:lnTo>
                    <a:pt x="0" y="0"/>
                  </a:lnTo>
                  <a:lnTo>
                    <a:pt x="21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320315" y="1959631"/>
              <a:ext cx="2874219" cy="2106530"/>
            </a:xfrm>
            <a:custGeom>
              <a:rect b="b" l="l" r="r" t="t"/>
              <a:pathLst>
                <a:path extrusionOk="0" h="15177" w="20708">
                  <a:moveTo>
                    <a:pt x="20708" y="15177"/>
                  </a:moveTo>
                  <a:lnTo>
                    <a:pt x="0" y="15177"/>
                  </a:lnTo>
                  <a:lnTo>
                    <a:pt x="0" y="0"/>
                  </a:lnTo>
                  <a:lnTo>
                    <a:pt x="2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370282" y="2072889"/>
              <a:ext cx="2774286" cy="1931646"/>
            </a:xfrm>
            <a:custGeom>
              <a:rect b="b" l="l" r="r" t="t"/>
              <a:pathLst>
                <a:path extrusionOk="0" h="13917" w="19988">
                  <a:moveTo>
                    <a:pt x="19987" y="13916"/>
                  </a:moveTo>
                  <a:lnTo>
                    <a:pt x="1" y="13916"/>
                  </a:lnTo>
                  <a:lnTo>
                    <a:pt x="1" y="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112840" y="4066005"/>
              <a:ext cx="1727613" cy="515355"/>
            </a:xfrm>
            <a:custGeom>
              <a:rect b="b" l="l" r="r" t="t"/>
              <a:pathLst>
                <a:path extrusionOk="0" h="3713" w="12447">
                  <a:moveTo>
                    <a:pt x="1043" y="1"/>
                  </a:moveTo>
                  <a:cubicBezTo>
                    <a:pt x="1043" y="1"/>
                    <a:pt x="1" y="575"/>
                    <a:pt x="1" y="3712"/>
                  </a:cubicBezTo>
                  <a:lnTo>
                    <a:pt x="12446" y="3712"/>
                  </a:lnTo>
                  <a:lnTo>
                    <a:pt x="12446" y="2800"/>
                  </a:lnTo>
                  <a:lnTo>
                    <a:pt x="5666" y="2800"/>
                  </a:lnTo>
                  <a:cubicBezTo>
                    <a:pt x="5666" y="2800"/>
                    <a:pt x="5469" y="1448"/>
                    <a:pt x="6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128524" y="4066005"/>
              <a:ext cx="885667" cy="287866"/>
            </a:xfrm>
            <a:custGeom>
              <a:rect b="b" l="l" r="r" t="t"/>
              <a:pathLst>
                <a:path extrusionOk="0" h="2074" w="6381">
                  <a:moveTo>
                    <a:pt x="6381" y="1"/>
                  </a:moveTo>
                  <a:lnTo>
                    <a:pt x="0" y="2073"/>
                  </a:lnTo>
                  <a:cubicBezTo>
                    <a:pt x="0" y="2073"/>
                    <a:pt x="192" y="536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115199" y="4454496"/>
              <a:ext cx="1725254" cy="36087"/>
            </a:xfrm>
            <a:custGeom>
              <a:rect b="b" l="l" r="r" t="t"/>
              <a:pathLst>
                <a:path extrusionOk="0" h="260" w="12430">
                  <a:moveTo>
                    <a:pt x="1" y="260"/>
                  </a:moveTo>
                  <a:lnTo>
                    <a:pt x="12429" y="260"/>
                  </a:lnTo>
                  <a:lnTo>
                    <a:pt x="1242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664692" y="1979063"/>
              <a:ext cx="78282" cy="77588"/>
            </a:xfrm>
            <a:custGeom>
              <a:rect b="b" l="l" r="r" t="t"/>
              <a:pathLst>
                <a:path extrusionOk="0" h="559" w="564">
                  <a:moveTo>
                    <a:pt x="564" y="282"/>
                  </a:moveTo>
                  <a:cubicBezTo>
                    <a:pt x="564" y="434"/>
                    <a:pt x="440" y="558"/>
                    <a:pt x="282" y="558"/>
                  </a:cubicBezTo>
                  <a:cubicBezTo>
                    <a:pt x="130" y="558"/>
                    <a:pt x="1" y="434"/>
                    <a:pt x="1" y="282"/>
                  </a:cubicBezTo>
                  <a:cubicBezTo>
                    <a:pt x="1" y="125"/>
                    <a:pt x="130" y="1"/>
                    <a:pt x="282" y="1"/>
                  </a:cubicBezTo>
                  <a:cubicBezTo>
                    <a:pt x="440" y="1"/>
                    <a:pt x="564" y="125"/>
                    <a:pt x="564" y="282"/>
                  </a:cubicBezTo>
                  <a:close/>
                </a:path>
              </a:pathLst>
            </a:custGeom>
            <a:solidFill>
              <a:srgbClr val="8E8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81319" y="2258182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81319" y="2347984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481319" y="2831134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481319" y="2920935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500056" y="3424350"/>
              <a:ext cx="583227" cy="518409"/>
            </a:xfrm>
            <a:custGeom>
              <a:rect b="b" l="l" r="r" t="t"/>
              <a:pathLst>
                <a:path extrusionOk="0" h="3735" w="4202">
                  <a:moveTo>
                    <a:pt x="4202" y="1"/>
                  </a:moveTo>
                  <a:lnTo>
                    <a:pt x="4202" y="3734"/>
                  </a:lnTo>
                  <a:lnTo>
                    <a:pt x="1" y="3734"/>
                  </a:lnTo>
                  <a:lnTo>
                    <a:pt x="1" y="648"/>
                  </a:lnTo>
                  <a:lnTo>
                    <a:pt x="1634" y="648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500056" y="3514290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6"/>
                  </a:moveTo>
                  <a:lnTo>
                    <a:pt x="1" y="3086"/>
                  </a:lnTo>
                  <a:lnTo>
                    <a:pt x="451" y="0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382520" y="3358699"/>
              <a:ext cx="356571" cy="530068"/>
            </a:xfrm>
            <a:custGeom>
              <a:rect b="b" l="l" r="r" t="t"/>
              <a:pathLst>
                <a:path extrusionOk="0" h="3819" w="2569">
                  <a:moveTo>
                    <a:pt x="2569" y="3819"/>
                  </a:moveTo>
                  <a:lnTo>
                    <a:pt x="1" y="3819"/>
                  </a:lnTo>
                  <a:lnTo>
                    <a:pt x="1" y="0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414582" y="3330523"/>
              <a:ext cx="357404" cy="530068"/>
            </a:xfrm>
            <a:custGeom>
              <a:rect b="b" l="l" r="r" t="t"/>
              <a:pathLst>
                <a:path extrusionOk="0" h="3819" w="2575">
                  <a:moveTo>
                    <a:pt x="2574" y="3819"/>
                  </a:moveTo>
                  <a:lnTo>
                    <a:pt x="1" y="3819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456082" y="3295408"/>
              <a:ext cx="357265" cy="530901"/>
            </a:xfrm>
            <a:custGeom>
              <a:rect b="b" l="l" r="r" t="t"/>
              <a:pathLst>
                <a:path extrusionOk="0" h="3825" w="2574">
                  <a:moveTo>
                    <a:pt x="2574" y="3824"/>
                  </a:moveTo>
                  <a:lnTo>
                    <a:pt x="0" y="3824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494251" y="338520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494251" y="3454885"/>
              <a:ext cx="285507" cy="25816"/>
            </a:xfrm>
            <a:custGeom>
              <a:rect b="b" l="l" r="r" t="t"/>
              <a:pathLst>
                <a:path extrusionOk="0" h="186" w="2057">
                  <a:moveTo>
                    <a:pt x="1921" y="0"/>
                  </a:moveTo>
                  <a:lnTo>
                    <a:pt x="119" y="0"/>
                  </a:lnTo>
                  <a:cubicBezTo>
                    <a:pt x="1" y="0"/>
                    <a:pt x="18" y="186"/>
                    <a:pt x="136" y="186"/>
                  </a:cubicBezTo>
                  <a:lnTo>
                    <a:pt x="1938" y="186"/>
                  </a:lnTo>
                  <a:cubicBezTo>
                    <a:pt x="2056" y="186"/>
                    <a:pt x="204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494251" y="352358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494251" y="3593126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495916" y="3652531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1" y="1"/>
                  </a:moveTo>
                  <a:lnTo>
                    <a:pt x="124" y="1"/>
                  </a:lnTo>
                  <a:cubicBezTo>
                    <a:pt x="0" y="1"/>
                    <a:pt x="17" y="187"/>
                    <a:pt x="135" y="187"/>
                  </a:cubicBezTo>
                  <a:lnTo>
                    <a:pt x="1937" y="187"/>
                  </a:lnTo>
                  <a:cubicBezTo>
                    <a:pt x="2061" y="187"/>
                    <a:pt x="2044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505215" y="3722207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5" y="0"/>
                  </a:lnTo>
                  <a:cubicBezTo>
                    <a:pt x="1" y="0"/>
                    <a:pt x="18" y="186"/>
                    <a:pt x="142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935899" y="3295408"/>
              <a:ext cx="430827" cy="593359"/>
              <a:chOff x="2935899" y="3295408"/>
              <a:chExt cx="430827" cy="593359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010155" y="3295408"/>
                <a:ext cx="356571" cy="530901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049295" y="3652531"/>
                <a:ext cx="286201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059427" y="3722207"/>
                <a:ext cx="285507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3"/>
            <p:cNvSpPr/>
            <p:nvPr/>
          </p:nvSpPr>
          <p:spPr>
            <a:xfrm>
              <a:off x="2377801" y="2741194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4"/>
                  </a:moveTo>
                  <a:lnTo>
                    <a:pt x="1" y="3824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409863" y="2713018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5"/>
                  </a:moveTo>
                  <a:lnTo>
                    <a:pt x="1" y="3825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51363" y="2678736"/>
              <a:ext cx="357265" cy="530068"/>
            </a:xfrm>
            <a:custGeom>
              <a:rect b="b" l="l" r="r" t="t"/>
              <a:pathLst>
                <a:path extrusionOk="0" h="3819" w="2574">
                  <a:moveTo>
                    <a:pt x="2574" y="3818"/>
                  </a:moveTo>
                  <a:lnTo>
                    <a:pt x="0" y="3818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89670" y="2767843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89670" y="2837380"/>
              <a:ext cx="285368" cy="25955"/>
            </a:xfrm>
            <a:custGeom>
              <a:rect b="b" l="l" r="r" t="t"/>
              <a:pathLst>
                <a:path extrusionOk="0" h="187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489670" y="2906084"/>
              <a:ext cx="285368" cy="26788"/>
            </a:xfrm>
            <a:custGeom>
              <a:rect b="b" l="l" r="r" t="t"/>
              <a:pathLst>
                <a:path extrusionOk="0" h="193" w="2056">
                  <a:moveTo>
                    <a:pt x="1921" y="1"/>
                  </a:moveTo>
                  <a:lnTo>
                    <a:pt x="118" y="1"/>
                  </a:lnTo>
                  <a:cubicBezTo>
                    <a:pt x="0" y="1"/>
                    <a:pt x="17" y="192"/>
                    <a:pt x="135" y="192"/>
                  </a:cubicBezTo>
                  <a:lnTo>
                    <a:pt x="1937" y="192"/>
                  </a:lnTo>
                  <a:cubicBezTo>
                    <a:pt x="2056" y="192"/>
                    <a:pt x="2039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89670" y="2975760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491197" y="3035165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500635" y="3104702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6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43" y="186"/>
                  </a:lnTo>
                  <a:cubicBezTo>
                    <a:pt x="2061" y="186"/>
                    <a:pt x="2044" y="0"/>
                    <a:pt x="1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3"/>
            <p:cNvGrpSpPr/>
            <p:nvPr/>
          </p:nvGrpSpPr>
          <p:grpSpPr>
            <a:xfrm>
              <a:off x="2935899" y="2682208"/>
              <a:ext cx="430827" cy="593359"/>
              <a:chOff x="2935899" y="3295408"/>
              <a:chExt cx="430827" cy="593359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3"/>
            <p:cNvGrpSpPr/>
            <p:nvPr/>
          </p:nvGrpSpPr>
          <p:grpSpPr>
            <a:xfrm>
              <a:off x="3493999" y="2682208"/>
              <a:ext cx="430827" cy="593359"/>
              <a:chOff x="2935899" y="3295408"/>
              <a:chExt cx="430827" cy="593359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13"/>
            <p:cNvGrpSpPr/>
            <p:nvPr/>
          </p:nvGrpSpPr>
          <p:grpSpPr>
            <a:xfrm>
              <a:off x="3493999" y="3295408"/>
              <a:ext cx="430827" cy="593359"/>
              <a:chOff x="2935899" y="3295408"/>
              <a:chExt cx="430827" cy="593359"/>
            </a:xfrm>
          </p:grpSpPr>
          <p:sp>
            <p:nvSpPr>
              <p:cNvPr id="128" name="Google Shape;128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00" y="1085525"/>
            <a:ext cx="2116701" cy="10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50" y="1296088"/>
            <a:ext cx="3633700" cy="25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25" y="1426062"/>
            <a:ext cx="3324300" cy="22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4294967295" type="title"/>
          </p:nvPr>
        </p:nvSpPr>
        <p:spPr>
          <a:xfrm>
            <a:off x="457200" y="1190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on our stock analysis…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5"/>
          <p:cNvGraphicFramePr/>
          <p:nvPr/>
        </p:nvGraphicFramePr>
        <p:xfrm>
          <a:off x="374625" y="143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{C3CEE1C7-9230-4524-9541-C7EBBF28A406}</a:tableStyleId>
              </a:tblPr>
              <a:tblGrid>
                <a:gridCol w="838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786.14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786.90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794.02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806.15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806.65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804.78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807.90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0" name="Google Shape;150;p15"/>
          <p:cNvCxnSpPr/>
          <p:nvPr/>
        </p:nvCxnSpPr>
        <p:spPr>
          <a:xfrm>
            <a:off x="1294000" y="1646450"/>
            <a:ext cx="4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1822850" y="14463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798.93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294000" y="938400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Moving Average on 7 days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29575" y="969013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5"/>
          <p:cNvSpPr txBox="1"/>
          <p:nvPr>
            <p:ph idx="4294967295" type="title"/>
          </p:nvPr>
        </p:nvSpPr>
        <p:spPr>
          <a:xfrm>
            <a:off x="457200" y="1190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features</a:t>
            </a:r>
            <a:endParaRPr sz="2400"/>
          </a:p>
        </p:txBody>
      </p:sp>
      <p:sp>
        <p:nvSpPr>
          <p:cNvPr id="155" name="Google Shape;155;p15"/>
          <p:cNvSpPr txBox="1"/>
          <p:nvPr/>
        </p:nvSpPr>
        <p:spPr>
          <a:xfrm>
            <a:off x="3196925" y="938400"/>
            <a:ext cx="1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is_higher_than_rollavg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323050" y="938400"/>
            <a:ext cx="15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diffOpenClose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7002775" y="938400"/>
            <a:ext cx="15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diffHighLow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3164350" y="1454000"/>
            <a:ext cx="21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Price &gt; Moving Average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5305325" y="1461800"/>
            <a:ext cx="18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Open Price - Close Price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067875" y="1461800"/>
            <a:ext cx="18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Price - Low Price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638"/>
            <a:ext cx="4694550" cy="352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450" y="651644"/>
            <a:ext cx="4694550" cy="3520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4294967295" type="title"/>
          </p:nvPr>
        </p:nvSpPr>
        <p:spPr>
          <a:xfrm>
            <a:off x="457200" y="1190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moving average only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8100"/>
            <a:ext cx="4523626" cy="33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625" y="778100"/>
            <a:ext cx="4440566" cy="33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>
            <p:ph idx="4294967295" type="title"/>
          </p:nvPr>
        </p:nvSpPr>
        <p:spPr>
          <a:xfrm>
            <a:off x="457200" y="1190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3 features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0" y="737975"/>
            <a:ext cx="4502826" cy="337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250" y="864550"/>
            <a:ext cx="4165350" cy="31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>
            <p:ph idx="4294967295" type="title"/>
          </p:nvPr>
        </p:nvSpPr>
        <p:spPr>
          <a:xfrm>
            <a:off x="457200" y="1190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on decision tree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9"/>
          <p:cNvGrpSpPr/>
          <p:nvPr/>
        </p:nvGrpSpPr>
        <p:grpSpPr>
          <a:xfrm>
            <a:off x="897908" y="346590"/>
            <a:ext cx="7729477" cy="4796899"/>
            <a:chOff x="-491206" y="-1071007"/>
            <a:chExt cx="9302536" cy="5773136"/>
          </a:xfrm>
        </p:grpSpPr>
        <p:sp>
          <p:nvSpPr>
            <p:cNvPr id="187" name="Google Shape;187;p19"/>
            <p:cNvSpPr/>
            <p:nvPr/>
          </p:nvSpPr>
          <p:spPr>
            <a:xfrm>
              <a:off x="4571993" y="2231621"/>
              <a:ext cx="4239337" cy="2412231"/>
            </a:xfrm>
            <a:custGeom>
              <a:rect b="b" l="l" r="r" t="t"/>
              <a:pathLst>
                <a:path extrusionOk="0" h="33863" w="59512">
                  <a:moveTo>
                    <a:pt x="54232" y="16982"/>
                  </a:moveTo>
                  <a:cubicBezTo>
                    <a:pt x="50570" y="14226"/>
                    <a:pt x="43400" y="13922"/>
                    <a:pt x="38790" y="11119"/>
                  </a:cubicBezTo>
                  <a:cubicBezTo>
                    <a:pt x="33087" y="7647"/>
                    <a:pt x="30701" y="0"/>
                    <a:pt x="21241" y="3519"/>
                  </a:cubicBezTo>
                  <a:cubicBezTo>
                    <a:pt x="16761" y="5184"/>
                    <a:pt x="15443" y="10934"/>
                    <a:pt x="15264" y="11757"/>
                  </a:cubicBezTo>
                  <a:cubicBezTo>
                    <a:pt x="15229" y="11924"/>
                    <a:pt x="15193" y="12085"/>
                    <a:pt x="15151" y="12246"/>
                  </a:cubicBezTo>
                  <a:cubicBezTo>
                    <a:pt x="14793" y="13600"/>
                    <a:pt x="13356" y="20430"/>
                    <a:pt x="7176" y="22839"/>
                  </a:cubicBezTo>
                  <a:cubicBezTo>
                    <a:pt x="0" y="25637"/>
                    <a:pt x="4050" y="32001"/>
                    <a:pt x="6234" y="33862"/>
                  </a:cubicBezTo>
                  <a:lnTo>
                    <a:pt x="50940" y="33862"/>
                  </a:lnTo>
                  <a:cubicBezTo>
                    <a:pt x="59511" y="31053"/>
                    <a:pt x="58885" y="20495"/>
                    <a:pt x="54232" y="169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19"/>
            <p:cNvGrpSpPr/>
            <p:nvPr/>
          </p:nvGrpSpPr>
          <p:grpSpPr>
            <a:xfrm>
              <a:off x="6348296" y="2149938"/>
              <a:ext cx="514213" cy="246030"/>
              <a:chOff x="3183799" y="2346202"/>
              <a:chExt cx="429477" cy="205487"/>
            </a:xfrm>
          </p:grpSpPr>
          <p:sp>
            <p:nvSpPr>
              <p:cNvPr id="189" name="Google Shape;189;p19"/>
              <p:cNvSpPr/>
              <p:nvPr/>
            </p:nvSpPr>
            <p:spPr>
              <a:xfrm>
                <a:off x="3183799" y="2346202"/>
                <a:ext cx="429477" cy="76"/>
              </a:xfrm>
              <a:custGeom>
                <a:rect b="b" l="l" r="r" t="t"/>
                <a:pathLst>
                  <a:path extrusionOk="0" fill="none" h="1" w="5662">
                    <a:moveTo>
                      <a:pt x="0" y="1"/>
                    </a:moveTo>
                    <a:lnTo>
                      <a:pt x="5661" y="1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3330879" y="2486456"/>
                <a:ext cx="190997" cy="76"/>
              </a:xfrm>
              <a:custGeom>
                <a:rect b="b" l="l" r="r" t="t"/>
                <a:pathLst>
                  <a:path extrusionOk="0" fill="none" h="1" w="2518">
                    <a:moveTo>
                      <a:pt x="0" y="1"/>
                    </a:moveTo>
                    <a:lnTo>
                      <a:pt x="2517" y="1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3183799" y="2551614"/>
                <a:ext cx="429477" cy="76"/>
              </a:xfrm>
              <a:custGeom>
                <a:rect b="b" l="l" r="r" t="t"/>
                <a:pathLst>
                  <a:path extrusionOk="0" fill="none" h="1" w="5662">
                    <a:moveTo>
                      <a:pt x="0" y="1"/>
                    </a:moveTo>
                    <a:lnTo>
                      <a:pt x="5661" y="1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3183799" y="2486456"/>
                <a:ext cx="112262" cy="76"/>
              </a:xfrm>
              <a:custGeom>
                <a:rect b="b" l="l" r="r" t="t"/>
                <a:pathLst>
                  <a:path extrusionOk="0" fill="none" h="1" w="1480">
                    <a:moveTo>
                      <a:pt x="0" y="1"/>
                    </a:moveTo>
                    <a:lnTo>
                      <a:pt x="1480" y="1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9"/>
            <p:cNvGrpSpPr/>
            <p:nvPr/>
          </p:nvGrpSpPr>
          <p:grpSpPr>
            <a:xfrm>
              <a:off x="-491206" y="-1071007"/>
              <a:ext cx="8739466" cy="3682596"/>
              <a:chOff x="904869" y="-326144"/>
              <a:chExt cx="7085670" cy="2985727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904869" y="-326144"/>
                <a:ext cx="5458583" cy="2686786"/>
              </a:xfrm>
              <a:custGeom>
                <a:rect b="b" l="l" r="r" t="t"/>
                <a:pathLst>
                  <a:path extrusionOk="0" h="4367" w="7618">
                    <a:moveTo>
                      <a:pt x="508" y="4367"/>
                    </a:moveTo>
                    <a:lnTo>
                      <a:pt x="7111" y="4367"/>
                    </a:lnTo>
                    <a:cubicBezTo>
                      <a:pt x="7391" y="4367"/>
                      <a:pt x="7618" y="4140"/>
                      <a:pt x="7618" y="3866"/>
                    </a:cubicBezTo>
                    <a:lnTo>
                      <a:pt x="7618" y="501"/>
                    </a:lnTo>
                    <a:cubicBezTo>
                      <a:pt x="7618" y="227"/>
                      <a:pt x="7391" y="0"/>
                      <a:pt x="7111" y="0"/>
                    </a:cubicBezTo>
                    <a:lnTo>
                      <a:pt x="508" y="0"/>
                    </a:lnTo>
                    <a:cubicBezTo>
                      <a:pt x="228" y="0"/>
                      <a:pt x="1" y="227"/>
                      <a:pt x="1" y="501"/>
                    </a:cubicBezTo>
                    <a:lnTo>
                      <a:pt x="1" y="3866"/>
                    </a:lnTo>
                    <a:cubicBezTo>
                      <a:pt x="1" y="4140"/>
                      <a:pt x="228" y="4367"/>
                      <a:pt x="508" y="43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rot="5400000">
                <a:off x="5369597" y="2282983"/>
                <a:ext cx="349718" cy="403482"/>
              </a:xfrm>
              <a:custGeom>
                <a:rect b="b" l="l" r="r" t="t"/>
                <a:pathLst>
                  <a:path extrusionOk="0" h="2029" w="2154">
                    <a:moveTo>
                      <a:pt x="1" y="1"/>
                    </a:moveTo>
                    <a:lnTo>
                      <a:pt x="1" y="202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7808753" y="2262814"/>
                <a:ext cx="181787" cy="181791"/>
              </a:xfrm>
              <a:custGeom>
                <a:rect b="b" l="l" r="r" t="t"/>
                <a:pathLst>
                  <a:path extrusionOk="0" h="1993" w="1993">
                    <a:moveTo>
                      <a:pt x="997" y="430"/>
                    </a:moveTo>
                    <a:cubicBezTo>
                      <a:pt x="681" y="430"/>
                      <a:pt x="430" y="680"/>
                      <a:pt x="430" y="997"/>
                    </a:cubicBezTo>
                    <a:cubicBezTo>
                      <a:pt x="430" y="1313"/>
                      <a:pt x="681" y="1563"/>
                      <a:pt x="997" y="1563"/>
                    </a:cubicBezTo>
                    <a:cubicBezTo>
                      <a:pt x="1313" y="1563"/>
                      <a:pt x="1564" y="1313"/>
                      <a:pt x="1564" y="997"/>
                    </a:cubicBezTo>
                    <a:cubicBezTo>
                      <a:pt x="1564" y="680"/>
                      <a:pt x="1313" y="430"/>
                      <a:pt x="997" y="430"/>
                    </a:cubicBezTo>
                    <a:close/>
                    <a:moveTo>
                      <a:pt x="997" y="1993"/>
                    </a:moveTo>
                    <a:cubicBezTo>
                      <a:pt x="448" y="1993"/>
                      <a:pt x="1" y="1545"/>
                      <a:pt x="1" y="997"/>
                    </a:cubicBezTo>
                    <a:cubicBezTo>
                      <a:pt x="1" y="448"/>
                      <a:pt x="448" y="0"/>
                      <a:pt x="997" y="0"/>
                    </a:cubicBezTo>
                    <a:cubicBezTo>
                      <a:pt x="1546" y="0"/>
                      <a:pt x="1993" y="448"/>
                      <a:pt x="1993" y="997"/>
                    </a:cubicBezTo>
                    <a:cubicBezTo>
                      <a:pt x="1993" y="1545"/>
                      <a:pt x="1546" y="1993"/>
                      <a:pt x="997" y="19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7706500" y="2353666"/>
                <a:ext cx="39221" cy="45243"/>
              </a:xfrm>
              <a:custGeom>
                <a:rect b="b" l="l" r="r" t="t"/>
                <a:pathLst>
                  <a:path extrusionOk="0" h="496" w="430">
                    <a:moveTo>
                      <a:pt x="430" y="496"/>
                    </a:moveTo>
                    <a:lnTo>
                      <a:pt x="0" y="496"/>
                    </a:lnTo>
                    <a:lnTo>
                      <a:pt x="0" y="1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9"/>
            <p:cNvGrpSpPr/>
            <p:nvPr/>
          </p:nvGrpSpPr>
          <p:grpSpPr>
            <a:xfrm>
              <a:off x="5756464" y="3073692"/>
              <a:ext cx="384427" cy="384427"/>
              <a:chOff x="5692960" y="3098129"/>
              <a:chExt cx="359950" cy="359950"/>
            </a:xfrm>
          </p:grpSpPr>
          <p:sp>
            <p:nvSpPr>
              <p:cNvPr id="199" name="Google Shape;199;p19"/>
              <p:cNvSpPr/>
              <p:nvPr/>
            </p:nvSpPr>
            <p:spPr>
              <a:xfrm>
                <a:off x="5692960" y="3098129"/>
                <a:ext cx="359950" cy="359950"/>
              </a:xfrm>
              <a:custGeom>
                <a:rect b="b" l="l" r="r" t="t"/>
                <a:pathLst>
                  <a:path extrusionOk="0" h="5053" w="5053">
                    <a:moveTo>
                      <a:pt x="5052" y="2524"/>
                    </a:moveTo>
                    <a:cubicBezTo>
                      <a:pt x="5052" y="3920"/>
                      <a:pt x="3919" y="5053"/>
                      <a:pt x="2529" y="5053"/>
                    </a:cubicBezTo>
                    <a:cubicBezTo>
                      <a:pt x="1133" y="5053"/>
                      <a:pt x="0" y="3920"/>
                      <a:pt x="0" y="2524"/>
                    </a:cubicBezTo>
                    <a:cubicBezTo>
                      <a:pt x="0" y="1128"/>
                      <a:pt x="1133" y="1"/>
                      <a:pt x="2529" y="1"/>
                    </a:cubicBezTo>
                    <a:cubicBezTo>
                      <a:pt x="3919" y="1"/>
                      <a:pt x="5052" y="1128"/>
                      <a:pt x="5052" y="25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5794902" y="3217095"/>
                <a:ext cx="154295" cy="116540"/>
              </a:xfrm>
              <a:custGeom>
                <a:rect b="b" l="l" r="r" t="t"/>
                <a:pathLst>
                  <a:path extrusionOk="0" h="1636" w="2166">
                    <a:moveTo>
                      <a:pt x="1951" y="204"/>
                    </a:moveTo>
                    <a:cubicBezTo>
                      <a:pt x="1748" y="1"/>
                      <a:pt x="1414" y="7"/>
                      <a:pt x="1211" y="210"/>
                    </a:cubicBezTo>
                    <a:lnTo>
                      <a:pt x="1080" y="347"/>
                    </a:lnTo>
                    <a:lnTo>
                      <a:pt x="943" y="216"/>
                    </a:lnTo>
                    <a:cubicBezTo>
                      <a:pt x="734" y="13"/>
                      <a:pt x="406" y="13"/>
                      <a:pt x="203" y="222"/>
                    </a:cubicBezTo>
                    <a:cubicBezTo>
                      <a:pt x="1" y="424"/>
                      <a:pt x="1" y="758"/>
                      <a:pt x="209" y="961"/>
                    </a:cubicBezTo>
                    <a:lnTo>
                      <a:pt x="716" y="1462"/>
                    </a:lnTo>
                    <a:cubicBezTo>
                      <a:pt x="716" y="1462"/>
                      <a:pt x="716" y="1462"/>
                      <a:pt x="722" y="1468"/>
                    </a:cubicBezTo>
                    <a:cubicBezTo>
                      <a:pt x="800" y="1546"/>
                      <a:pt x="901" y="1593"/>
                      <a:pt x="1009" y="1611"/>
                    </a:cubicBezTo>
                    <a:cubicBezTo>
                      <a:pt x="1170" y="1635"/>
                      <a:pt x="1337" y="1582"/>
                      <a:pt x="1462" y="1456"/>
                    </a:cubicBezTo>
                    <a:lnTo>
                      <a:pt x="1963" y="943"/>
                    </a:lnTo>
                    <a:cubicBezTo>
                      <a:pt x="2166" y="741"/>
                      <a:pt x="2160" y="406"/>
                      <a:pt x="1951" y="2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19"/>
            <p:cNvSpPr/>
            <p:nvPr/>
          </p:nvSpPr>
          <p:spPr>
            <a:xfrm>
              <a:off x="7073054" y="3403120"/>
              <a:ext cx="1381460" cy="1247539"/>
            </a:xfrm>
            <a:custGeom>
              <a:rect b="b" l="l" r="r" t="t"/>
              <a:pathLst>
                <a:path extrusionOk="0" h="17513" w="19393">
                  <a:moveTo>
                    <a:pt x="14072" y="17513"/>
                  </a:moveTo>
                  <a:lnTo>
                    <a:pt x="1480" y="17513"/>
                  </a:lnTo>
                  <a:cubicBezTo>
                    <a:pt x="621" y="17513"/>
                    <a:pt x="1" y="16552"/>
                    <a:pt x="245" y="15592"/>
                  </a:cubicBezTo>
                  <a:lnTo>
                    <a:pt x="4093" y="1074"/>
                  </a:lnTo>
                  <a:cubicBezTo>
                    <a:pt x="4254" y="436"/>
                    <a:pt x="4755" y="0"/>
                    <a:pt x="5327" y="0"/>
                  </a:cubicBezTo>
                  <a:lnTo>
                    <a:pt x="17919" y="0"/>
                  </a:lnTo>
                  <a:cubicBezTo>
                    <a:pt x="18772" y="0"/>
                    <a:pt x="19392" y="960"/>
                    <a:pt x="19148" y="1921"/>
                  </a:cubicBezTo>
                  <a:lnTo>
                    <a:pt x="15300" y="16439"/>
                  </a:lnTo>
                  <a:cubicBezTo>
                    <a:pt x="15139" y="17077"/>
                    <a:pt x="14638" y="17513"/>
                    <a:pt x="14072" y="17513"/>
                  </a:cubicBezTo>
                  <a:close/>
                </a:path>
              </a:pathLst>
            </a:custGeom>
            <a:solidFill>
              <a:srgbClr val="222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7065432" y="3403120"/>
              <a:ext cx="1265846" cy="1247539"/>
            </a:xfrm>
            <a:custGeom>
              <a:rect b="b" l="l" r="r" t="t"/>
              <a:pathLst>
                <a:path extrusionOk="0" h="17513" w="17770">
                  <a:moveTo>
                    <a:pt x="12443" y="17513"/>
                  </a:moveTo>
                  <a:lnTo>
                    <a:pt x="1480" y="17513"/>
                  </a:lnTo>
                  <a:cubicBezTo>
                    <a:pt x="621" y="17513"/>
                    <a:pt x="0" y="16552"/>
                    <a:pt x="245" y="15592"/>
                  </a:cubicBezTo>
                  <a:lnTo>
                    <a:pt x="4092" y="1074"/>
                  </a:lnTo>
                  <a:cubicBezTo>
                    <a:pt x="4253" y="436"/>
                    <a:pt x="4754" y="0"/>
                    <a:pt x="5321" y="0"/>
                  </a:cubicBezTo>
                  <a:lnTo>
                    <a:pt x="16290" y="0"/>
                  </a:lnTo>
                  <a:cubicBezTo>
                    <a:pt x="17149" y="0"/>
                    <a:pt x="17770" y="960"/>
                    <a:pt x="17525" y="1921"/>
                  </a:cubicBezTo>
                  <a:lnTo>
                    <a:pt x="13678" y="16439"/>
                  </a:lnTo>
                  <a:cubicBezTo>
                    <a:pt x="13517" y="17077"/>
                    <a:pt x="13016" y="17513"/>
                    <a:pt x="12443" y="17513"/>
                  </a:cubicBezTo>
                  <a:close/>
                </a:path>
              </a:pathLst>
            </a:custGeom>
            <a:solidFill>
              <a:srgbClr val="5C6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451004" y="3679734"/>
              <a:ext cx="648025" cy="911879"/>
            </a:xfrm>
            <a:custGeom>
              <a:rect b="b" l="l" r="r" t="t"/>
              <a:pathLst>
                <a:path extrusionOk="0" h="12801" w="9097">
                  <a:moveTo>
                    <a:pt x="8679" y="2881"/>
                  </a:moveTo>
                  <a:cubicBezTo>
                    <a:pt x="8011" y="4116"/>
                    <a:pt x="4874" y="9967"/>
                    <a:pt x="3418" y="11864"/>
                  </a:cubicBezTo>
                  <a:cubicBezTo>
                    <a:pt x="2798" y="12675"/>
                    <a:pt x="1617" y="12801"/>
                    <a:pt x="829" y="12150"/>
                  </a:cubicBezTo>
                  <a:lnTo>
                    <a:pt x="829" y="12150"/>
                  </a:lnTo>
                  <a:cubicBezTo>
                    <a:pt x="114" y="11560"/>
                    <a:pt x="0" y="10582"/>
                    <a:pt x="507" y="9812"/>
                  </a:cubicBezTo>
                  <a:lnTo>
                    <a:pt x="5625" y="1062"/>
                  </a:lnTo>
                  <a:cubicBezTo>
                    <a:pt x="6192" y="203"/>
                    <a:pt x="7367" y="0"/>
                    <a:pt x="8184" y="621"/>
                  </a:cubicBezTo>
                  <a:cubicBezTo>
                    <a:pt x="8882" y="1151"/>
                    <a:pt x="9097" y="2112"/>
                    <a:pt x="8679" y="2881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659233" y="3612557"/>
              <a:ext cx="497149" cy="498075"/>
            </a:xfrm>
            <a:custGeom>
              <a:rect b="b" l="l" r="r" t="t"/>
              <a:pathLst>
                <a:path extrusionOk="0" h="6992" w="6979">
                  <a:moveTo>
                    <a:pt x="2171" y="1408"/>
                  </a:moveTo>
                  <a:cubicBezTo>
                    <a:pt x="1634" y="2142"/>
                    <a:pt x="0" y="4528"/>
                    <a:pt x="0" y="4528"/>
                  </a:cubicBezTo>
                  <a:lnTo>
                    <a:pt x="4748" y="6991"/>
                  </a:lnTo>
                  <a:lnTo>
                    <a:pt x="6508" y="3991"/>
                  </a:lnTo>
                  <a:cubicBezTo>
                    <a:pt x="6979" y="3007"/>
                    <a:pt x="6770" y="1838"/>
                    <a:pt x="5989" y="1080"/>
                  </a:cubicBezTo>
                  <a:cubicBezTo>
                    <a:pt x="4879" y="1"/>
                    <a:pt x="3078" y="162"/>
                    <a:pt x="2171" y="140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6810471" y="3557776"/>
              <a:ext cx="757228" cy="1016452"/>
            </a:xfrm>
            <a:custGeom>
              <a:rect b="b" l="l" r="r" t="t"/>
              <a:pathLst>
                <a:path extrusionOk="0" h="14269" w="10630">
                  <a:moveTo>
                    <a:pt x="4367" y="0"/>
                  </a:moveTo>
                  <a:lnTo>
                    <a:pt x="10236" y="1271"/>
                  </a:lnTo>
                  <a:cubicBezTo>
                    <a:pt x="10451" y="1336"/>
                    <a:pt x="10630" y="1694"/>
                    <a:pt x="10624" y="1921"/>
                  </a:cubicBezTo>
                  <a:lnTo>
                    <a:pt x="9693" y="14268"/>
                  </a:lnTo>
                  <a:lnTo>
                    <a:pt x="2780" y="14268"/>
                  </a:lnTo>
                  <a:lnTo>
                    <a:pt x="985" y="9956"/>
                  </a:lnTo>
                  <a:cubicBezTo>
                    <a:pt x="281" y="8619"/>
                    <a:pt x="0" y="6365"/>
                    <a:pt x="173" y="4862"/>
                  </a:cubicBezTo>
                  <a:lnTo>
                    <a:pt x="352" y="2148"/>
                  </a:lnTo>
                  <a:cubicBezTo>
                    <a:pt x="382" y="1873"/>
                    <a:pt x="543" y="1635"/>
                    <a:pt x="782" y="150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907355" y="3557776"/>
              <a:ext cx="454693" cy="270266"/>
            </a:xfrm>
            <a:custGeom>
              <a:rect b="b" l="l" r="r" t="t"/>
              <a:pathLst>
                <a:path extrusionOk="0" h="3794" w="6383">
                  <a:moveTo>
                    <a:pt x="0" y="1217"/>
                  </a:moveTo>
                  <a:lnTo>
                    <a:pt x="3007" y="0"/>
                  </a:lnTo>
                  <a:lnTo>
                    <a:pt x="6383" y="728"/>
                  </a:lnTo>
                  <a:cubicBezTo>
                    <a:pt x="6383" y="728"/>
                    <a:pt x="2029" y="3794"/>
                    <a:pt x="0" y="1217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7343331" y="3693341"/>
              <a:ext cx="635274" cy="928477"/>
            </a:xfrm>
            <a:custGeom>
              <a:rect b="b" l="l" r="r" t="t"/>
              <a:pathLst>
                <a:path extrusionOk="0" h="13034" w="8918">
                  <a:moveTo>
                    <a:pt x="3603" y="1115"/>
                  </a:moveTo>
                  <a:cubicBezTo>
                    <a:pt x="4271" y="2350"/>
                    <a:pt x="7790" y="8184"/>
                    <a:pt x="8578" y="10438"/>
                  </a:cubicBezTo>
                  <a:cubicBezTo>
                    <a:pt x="8918" y="11405"/>
                    <a:pt x="8381" y="12455"/>
                    <a:pt x="7403" y="12759"/>
                  </a:cubicBezTo>
                  <a:cubicBezTo>
                    <a:pt x="6514" y="13033"/>
                    <a:pt x="5631" y="12598"/>
                    <a:pt x="5267" y="11751"/>
                  </a:cubicBezTo>
                  <a:lnTo>
                    <a:pt x="412" y="2672"/>
                  </a:lnTo>
                  <a:cubicBezTo>
                    <a:pt x="0" y="1730"/>
                    <a:pt x="478" y="638"/>
                    <a:pt x="1444" y="292"/>
                  </a:cubicBezTo>
                  <a:cubicBezTo>
                    <a:pt x="2267" y="0"/>
                    <a:pt x="3186" y="346"/>
                    <a:pt x="3603" y="1115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107035" y="4393177"/>
              <a:ext cx="737282" cy="232867"/>
            </a:xfrm>
            <a:custGeom>
              <a:rect b="b" l="l" r="r" t="t"/>
              <a:pathLst>
                <a:path extrusionOk="0" h="3269" w="10350">
                  <a:moveTo>
                    <a:pt x="10350" y="3012"/>
                  </a:moveTo>
                  <a:cubicBezTo>
                    <a:pt x="10350" y="3012"/>
                    <a:pt x="5614" y="3269"/>
                    <a:pt x="538" y="2541"/>
                  </a:cubicBezTo>
                  <a:lnTo>
                    <a:pt x="1" y="1133"/>
                  </a:lnTo>
                  <a:lnTo>
                    <a:pt x="9276" y="0"/>
                  </a:ln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7288478" y="3616404"/>
              <a:ext cx="497220" cy="504415"/>
            </a:xfrm>
            <a:custGeom>
              <a:rect b="b" l="l" r="r" t="t"/>
              <a:pathLst>
                <a:path extrusionOk="0" h="7081" w="6980">
                  <a:moveTo>
                    <a:pt x="4809" y="1498"/>
                  </a:moveTo>
                  <a:cubicBezTo>
                    <a:pt x="5274" y="2279"/>
                    <a:pt x="6980" y="4617"/>
                    <a:pt x="6980" y="4617"/>
                  </a:cubicBezTo>
                  <a:lnTo>
                    <a:pt x="2232" y="7081"/>
                  </a:lnTo>
                  <a:lnTo>
                    <a:pt x="472" y="4080"/>
                  </a:lnTo>
                  <a:cubicBezTo>
                    <a:pt x="1" y="3096"/>
                    <a:pt x="210" y="1927"/>
                    <a:pt x="991" y="1170"/>
                  </a:cubicBezTo>
                  <a:cubicBezTo>
                    <a:pt x="2101" y="90"/>
                    <a:pt x="3914" y="0"/>
                    <a:pt x="4809" y="14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7652646" y="4391040"/>
              <a:ext cx="131785" cy="16598"/>
            </a:xfrm>
            <a:custGeom>
              <a:rect b="b" l="l" r="r" t="t"/>
              <a:pathLst>
                <a:path extrusionOk="0" fill="none" h="233" w="1850">
                  <a:moveTo>
                    <a:pt x="1850" y="0"/>
                  </a:moveTo>
                  <a:lnTo>
                    <a:pt x="1" y="233"/>
                  </a:lnTo>
                </a:path>
              </a:pathLst>
            </a:custGeom>
            <a:noFill/>
            <a:ln cap="flat" cmpd="sng" w="2375">
              <a:solidFill>
                <a:srgbClr val="ED997A"/>
              </a:solidFill>
              <a:prstDash val="solid"/>
              <a:miter lim="59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774781" y="4249918"/>
              <a:ext cx="389299" cy="324333"/>
            </a:xfrm>
            <a:custGeom>
              <a:rect b="b" l="l" r="r" t="t"/>
              <a:pathLst>
                <a:path extrusionOk="0" h="4553" w="5465">
                  <a:moveTo>
                    <a:pt x="5464" y="3049"/>
                  </a:moveTo>
                  <a:cubicBezTo>
                    <a:pt x="5464" y="3049"/>
                    <a:pt x="185" y="1"/>
                    <a:pt x="0" y="4552"/>
                  </a:cubicBezTo>
                  <a:lnTo>
                    <a:pt x="5202" y="4552"/>
                  </a:ln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690221" y="2729143"/>
              <a:ext cx="431328" cy="260150"/>
            </a:xfrm>
            <a:custGeom>
              <a:rect b="b" l="l" r="r" t="t"/>
              <a:pathLst>
                <a:path extrusionOk="0" h="3652" w="6055">
                  <a:moveTo>
                    <a:pt x="5810" y="1098"/>
                  </a:moveTo>
                  <a:cubicBezTo>
                    <a:pt x="639" y="1"/>
                    <a:pt x="0" y="2321"/>
                    <a:pt x="1647" y="3651"/>
                  </a:cubicBezTo>
                  <a:lnTo>
                    <a:pt x="5655" y="2011"/>
                  </a:lnTo>
                  <a:cubicBezTo>
                    <a:pt x="5655" y="2011"/>
                    <a:pt x="6055" y="1152"/>
                    <a:pt x="5810" y="1098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7210330" y="2807361"/>
              <a:ext cx="329391" cy="329391"/>
            </a:xfrm>
            <a:custGeom>
              <a:rect b="b" l="l" r="r" t="t"/>
              <a:pathLst>
                <a:path extrusionOk="0" h="4624" w="4624">
                  <a:moveTo>
                    <a:pt x="4623" y="2309"/>
                  </a:moveTo>
                  <a:cubicBezTo>
                    <a:pt x="4623" y="3585"/>
                    <a:pt x="3591" y="4623"/>
                    <a:pt x="2315" y="4623"/>
                  </a:cubicBezTo>
                  <a:cubicBezTo>
                    <a:pt x="1038" y="4623"/>
                    <a:pt x="0" y="3585"/>
                    <a:pt x="0" y="2309"/>
                  </a:cubicBezTo>
                  <a:cubicBezTo>
                    <a:pt x="0" y="1032"/>
                    <a:pt x="1038" y="0"/>
                    <a:pt x="2315" y="0"/>
                  </a:cubicBezTo>
                  <a:cubicBezTo>
                    <a:pt x="3591" y="0"/>
                    <a:pt x="4623" y="1032"/>
                    <a:pt x="4623" y="2309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7077328" y="2846471"/>
              <a:ext cx="303034" cy="303034"/>
            </a:xfrm>
            <a:custGeom>
              <a:rect b="b" l="l" r="r" t="t"/>
              <a:pathLst>
                <a:path extrusionOk="0" h="4254" w="4254">
                  <a:moveTo>
                    <a:pt x="376" y="2810"/>
                  </a:moveTo>
                  <a:cubicBezTo>
                    <a:pt x="0" y="1843"/>
                    <a:pt x="484" y="758"/>
                    <a:pt x="1450" y="382"/>
                  </a:cubicBezTo>
                  <a:cubicBezTo>
                    <a:pt x="2416" y="0"/>
                    <a:pt x="3502" y="483"/>
                    <a:pt x="3878" y="1450"/>
                  </a:cubicBezTo>
                  <a:cubicBezTo>
                    <a:pt x="4253" y="2416"/>
                    <a:pt x="3776" y="3502"/>
                    <a:pt x="2810" y="3877"/>
                  </a:cubicBezTo>
                  <a:cubicBezTo>
                    <a:pt x="1844" y="4253"/>
                    <a:pt x="752" y="3776"/>
                    <a:pt x="376" y="281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793445" y="2798029"/>
              <a:ext cx="537183" cy="497648"/>
            </a:xfrm>
            <a:custGeom>
              <a:rect b="b" l="l" r="r" t="t"/>
              <a:pathLst>
                <a:path extrusionOk="0" h="6986" w="7541">
                  <a:moveTo>
                    <a:pt x="7481" y="2887"/>
                  </a:moveTo>
                  <a:cubicBezTo>
                    <a:pt x="7540" y="5237"/>
                    <a:pt x="5232" y="6961"/>
                    <a:pt x="3818" y="6967"/>
                  </a:cubicBezTo>
                  <a:cubicBezTo>
                    <a:pt x="1844" y="6985"/>
                    <a:pt x="180" y="5595"/>
                    <a:pt x="90" y="3692"/>
                  </a:cubicBezTo>
                  <a:cubicBezTo>
                    <a:pt x="1" y="1790"/>
                    <a:pt x="1528" y="173"/>
                    <a:pt x="3496" y="84"/>
                  </a:cubicBezTo>
                  <a:cubicBezTo>
                    <a:pt x="5172" y="0"/>
                    <a:pt x="7433" y="1020"/>
                    <a:pt x="7481" y="2887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6772643" y="3130280"/>
              <a:ext cx="166191" cy="158569"/>
            </a:xfrm>
            <a:custGeom>
              <a:rect b="b" l="l" r="r" t="t"/>
              <a:pathLst>
                <a:path extrusionOk="0" h="2226" w="2333">
                  <a:moveTo>
                    <a:pt x="2285" y="1080"/>
                  </a:moveTo>
                  <a:cubicBezTo>
                    <a:pt x="2333" y="1695"/>
                    <a:pt x="1862" y="2136"/>
                    <a:pt x="1247" y="2184"/>
                  </a:cubicBezTo>
                  <a:cubicBezTo>
                    <a:pt x="633" y="2226"/>
                    <a:pt x="90" y="1629"/>
                    <a:pt x="42" y="1009"/>
                  </a:cubicBezTo>
                  <a:cubicBezTo>
                    <a:pt x="1" y="394"/>
                    <a:pt x="472" y="90"/>
                    <a:pt x="1092" y="42"/>
                  </a:cubicBezTo>
                  <a:cubicBezTo>
                    <a:pt x="1707" y="1"/>
                    <a:pt x="2243" y="466"/>
                    <a:pt x="2285" y="1080"/>
                  </a:cubicBezTo>
                  <a:close/>
                </a:path>
              </a:pathLst>
            </a:custGeom>
            <a:solidFill>
              <a:srgbClr val="ED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978735" y="3247964"/>
              <a:ext cx="241843" cy="432254"/>
            </a:xfrm>
            <a:custGeom>
              <a:rect b="b" l="l" r="r" t="t"/>
              <a:pathLst>
                <a:path extrusionOk="0" h="6068" w="3395">
                  <a:moveTo>
                    <a:pt x="2148" y="1"/>
                  </a:moveTo>
                  <a:lnTo>
                    <a:pt x="3395" y="5876"/>
                  </a:lnTo>
                  <a:lnTo>
                    <a:pt x="621" y="6067"/>
                  </a:lnTo>
                  <a:lnTo>
                    <a:pt x="1" y="896"/>
                  </a:ln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778627" y="2813274"/>
              <a:ext cx="523079" cy="622166"/>
            </a:xfrm>
            <a:custGeom>
              <a:rect b="b" l="l" r="r" t="t"/>
              <a:pathLst>
                <a:path extrusionOk="0" h="8734" w="7343">
                  <a:moveTo>
                    <a:pt x="2446" y="466"/>
                  </a:moveTo>
                  <a:cubicBezTo>
                    <a:pt x="2446" y="466"/>
                    <a:pt x="0" y="657"/>
                    <a:pt x="328" y="3735"/>
                  </a:cubicBezTo>
                  <a:cubicBezTo>
                    <a:pt x="656" y="6813"/>
                    <a:pt x="1068" y="7618"/>
                    <a:pt x="2392" y="8203"/>
                  </a:cubicBezTo>
                  <a:cubicBezTo>
                    <a:pt x="3579" y="8733"/>
                    <a:pt x="5040" y="8143"/>
                    <a:pt x="5822" y="6795"/>
                  </a:cubicBezTo>
                  <a:cubicBezTo>
                    <a:pt x="6126" y="6264"/>
                    <a:pt x="6341" y="5477"/>
                    <a:pt x="6359" y="4868"/>
                  </a:cubicBezTo>
                  <a:lnTo>
                    <a:pt x="6514" y="4057"/>
                  </a:lnTo>
                  <a:cubicBezTo>
                    <a:pt x="6514" y="4057"/>
                    <a:pt x="7343" y="1"/>
                    <a:pt x="2446" y="466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819376" y="2813274"/>
              <a:ext cx="506979" cy="226171"/>
            </a:xfrm>
            <a:custGeom>
              <a:rect b="b" l="l" r="r" t="t"/>
              <a:pathLst>
                <a:path extrusionOk="0" h="3175" w="7117">
                  <a:moveTo>
                    <a:pt x="1683" y="240"/>
                  </a:moveTo>
                  <a:cubicBezTo>
                    <a:pt x="1683" y="240"/>
                    <a:pt x="1" y="2822"/>
                    <a:pt x="6288" y="3174"/>
                  </a:cubicBezTo>
                  <a:cubicBezTo>
                    <a:pt x="6288" y="3174"/>
                    <a:pt x="7117" y="1"/>
                    <a:pt x="1683" y="240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7169083" y="2996853"/>
              <a:ext cx="119461" cy="181507"/>
            </a:xfrm>
            <a:custGeom>
              <a:rect b="b" l="l" r="r" t="t"/>
              <a:pathLst>
                <a:path extrusionOk="0" h="2548" w="1677">
                  <a:moveTo>
                    <a:pt x="1" y="323"/>
                  </a:moveTo>
                  <a:lnTo>
                    <a:pt x="526" y="2548"/>
                  </a:lnTo>
                  <a:lnTo>
                    <a:pt x="1677" y="1367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7175922" y="3104350"/>
              <a:ext cx="165336" cy="172175"/>
            </a:xfrm>
            <a:custGeom>
              <a:rect b="b" l="l" r="r" t="t"/>
              <a:pathLst>
                <a:path extrusionOk="0" h="2417" w="2321">
                  <a:moveTo>
                    <a:pt x="161" y="1599"/>
                  </a:moveTo>
                  <a:cubicBezTo>
                    <a:pt x="316" y="2196"/>
                    <a:pt x="621" y="2417"/>
                    <a:pt x="1408" y="2214"/>
                  </a:cubicBezTo>
                  <a:cubicBezTo>
                    <a:pt x="2010" y="2065"/>
                    <a:pt x="2321" y="1313"/>
                    <a:pt x="2159" y="717"/>
                  </a:cubicBezTo>
                  <a:cubicBezTo>
                    <a:pt x="1998" y="120"/>
                    <a:pt x="1497" y="1"/>
                    <a:pt x="883" y="228"/>
                  </a:cubicBezTo>
                  <a:cubicBezTo>
                    <a:pt x="448" y="383"/>
                    <a:pt x="0" y="1003"/>
                    <a:pt x="161" y="1599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456237" y="3799128"/>
              <a:ext cx="1229730" cy="709643"/>
            </a:xfrm>
            <a:custGeom>
              <a:rect b="b" l="l" r="r" t="t"/>
              <a:pathLst>
                <a:path extrusionOk="0" h="9962" w="17263">
                  <a:moveTo>
                    <a:pt x="13690" y="728"/>
                  </a:moveTo>
                  <a:lnTo>
                    <a:pt x="17263" y="9962"/>
                  </a:lnTo>
                  <a:lnTo>
                    <a:pt x="3502" y="9962"/>
                  </a:lnTo>
                  <a:lnTo>
                    <a:pt x="96" y="829"/>
                  </a:lnTo>
                  <a:cubicBezTo>
                    <a:pt x="1" y="400"/>
                    <a:pt x="329" y="0"/>
                    <a:pt x="770" y="0"/>
                  </a:cubicBezTo>
                  <a:lnTo>
                    <a:pt x="12771" y="0"/>
                  </a:lnTo>
                  <a:cubicBezTo>
                    <a:pt x="13213" y="0"/>
                    <a:pt x="13588" y="299"/>
                    <a:pt x="13690" y="728"/>
                  </a:cubicBezTo>
                  <a:close/>
                </a:path>
              </a:pathLst>
            </a:custGeom>
            <a:solidFill>
              <a:srgbClr val="222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700583" y="4508724"/>
              <a:ext cx="985394" cy="62544"/>
            </a:xfrm>
            <a:custGeom>
              <a:rect b="b" l="l" r="r" t="t"/>
              <a:pathLst>
                <a:path extrusionOk="0" h="878" w="13833">
                  <a:moveTo>
                    <a:pt x="0" y="877"/>
                  </a:moveTo>
                  <a:lnTo>
                    <a:pt x="13833" y="877"/>
                  </a:lnTo>
                  <a:lnTo>
                    <a:pt x="1383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3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685947" y="4508724"/>
              <a:ext cx="507407" cy="62544"/>
            </a:xfrm>
            <a:custGeom>
              <a:rect b="b" l="l" r="r" t="t"/>
              <a:pathLst>
                <a:path extrusionOk="0" h="878" w="7123">
                  <a:moveTo>
                    <a:pt x="7123" y="877"/>
                  </a:moveTo>
                  <a:lnTo>
                    <a:pt x="1" y="877"/>
                  </a:lnTo>
                  <a:lnTo>
                    <a:pt x="1" y="1"/>
                  </a:lnTo>
                  <a:lnTo>
                    <a:pt x="6246" y="1"/>
                  </a:lnTo>
                  <a:cubicBezTo>
                    <a:pt x="6729" y="1"/>
                    <a:pt x="7123" y="394"/>
                    <a:pt x="7123" y="877"/>
                  </a:cubicBezTo>
                  <a:close/>
                </a:path>
              </a:pathLst>
            </a:custGeom>
            <a:solidFill>
              <a:srgbClr val="222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935526" y="4090204"/>
              <a:ext cx="158569" cy="170465"/>
            </a:xfrm>
            <a:custGeom>
              <a:rect b="b" l="l" r="r" t="t"/>
              <a:pathLst>
                <a:path extrusionOk="0" h="2393" w="2226">
                  <a:moveTo>
                    <a:pt x="210" y="1539"/>
                  </a:moveTo>
                  <a:cubicBezTo>
                    <a:pt x="418" y="2094"/>
                    <a:pt x="997" y="2392"/>
                    <a:pt x="1498" y="2201"/>
                  </a:cubicBezTo>
                  <a:cubicBezTo>
                    <a:pt x="1993" y="2010"/>
                    <a:pt x="2226" y="1408"/>
                    <a:pt x="2017" y="853"/>
                  </a:cubicBezTo>
                  <a:cubicBezTo>
                    <a:pt x="1802" y="298"/>
                    <a:pt x="1230" y="0"/>
                    <a:pt x="729" y="191"/>
                  </a:cubicBezTo>
                  <a:cubicBezTo>
                    <a:pt x="234" y="382"/>
                    <a:pt x="1" y="984"/>
                    <a:pt x="210" y="1539"/>
                  </a:cubicBezTo>
                  <a:close/>
                </a:path>
              </a:pathLst>
            </a:custGeom>
            <a:solidFill>
              <a:srgbClr val="494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982433" y="4571199"/>
              <a:ext cx="1981829" cy="130930"/>
            </a:xfrm>
            <a:custGeom>
              <a:rect b="b" l="l" r="r" t="t"/>
              <a:pathLst>
                <a:path extrusionOk="0" h="1838" w="27821">
                  <a:moveTo>
                    <a:pt x="1" y="1837"/>
                  </a:moveTo>
                  <a:lnTo>
                    <a:pt x="27821" y="1837"/>
                  </a:lnTo>
                  <a:lnTo>
                    <a:pt x="2782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964266" y="4571198"/>
              <a:ext cx="1644475" cy="130930"/>
            </a:xfrm>
            <a:custGeom>
              <a:rect b="b" l="l" r="r" t="t"/>
              <a:pathLst>
                <a:path extrusionOk="0" h="1838" w="26109">
                  <a:moveTo>
                    <a:pt x="1" y="1837"/>
                  </a:moveTo>
                  <a:lnTo>
                    <a:pt x="26109" y="1837"/>
                  </a:lnTo>
                  <a:lnTo>
                    <a:pt x="2610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9"/>
          <p:cNvSpPr txBox="1"/>
          <p:nvPr>
            <p:ph idx="4294967295" type="title"/>
          </p:nvPr>
        </p:nvSpPr>
        <p:spPr>
          <a:xfrm>
            <a:off x="-350650" y="11927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Des questions ?</a:t>
            </a:r>
            <a:endParaRPr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vacy &amp; Big Data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115F8A"/>
      </a:accent1>
      <a:accent2>
        <a:srgbClr val="01B8AC"/>
      </a:accent2>
      <a:accent3>
        <a:srgbClr val="5CCFEE"/>
      </a:accent3>
      <a:accent4>
        <a:srgbClr val="FDCD51"/>
      </a:accent4>
      <a:accent5>
        <a:srgbClr val="115F8A"/>
      </a:accent5>
      <a:accent6>
        <a:srgbClr val="01B8A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