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7" r:id="rId3"/>
    <p:sldId id="288" r:id="rId4"/>
    <p:sldId id="298" r:id="rId5"/>
    <p:sldId id="299" r:id="rId6"/>
    <p:sldId id="300" r:id="rId7"/>
    <p:sldId id="301" r:id="rId8"/>
    <p:sldId id="30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8" autoAdjust="0"/>
  </p:normalViewPr>
  <p:slideViewPr>
    <p:cSldViewPr>
      <p:cViewPr varScale="1">
        <p:scale>
          <a:sx n="54" d="100"/>
          <a:sy n="54" d="100"/>
        </p:scale>
        <p:origin x="1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A4BFC-BFA6-499A-85DE-DAF778055EB3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5034-31E8-43DA-9A02-9A1F889C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8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8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44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43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9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alibri" pitchFamily="34" charset="0"/>
              </a:rPr>
              <a:t>第五级</a:t>
            </a:r>
          </a:p>
        </p:txBody>
      </p:sp>
      <p:sp>
        <p:nvSpPr>
          <p:cNvPr id="1029" name="直接连接符 7"/>
          <p:cNvSpPr>
            <a:spLocks noChangeShapeType="1"/>
          </p:cNvSpPr>
          <p:nvPr/>
        </p:nvSpPr>
        <p:spPr bwMode="auto">
          <a:xfrm flipV="1">
            <a:off x="395288" y="6230938"/>
            <a:ext cx="8353425" cy="19050"/>
          </a:xfrm>
          <a:prstGeom prst="line">
            <a:avLst/>
          </a:prstGeom>
          <a:noFill/>
          <a:ln w="19050" cap="flat" cmpd="sng">
            <a:solidFill>
              <a:srgbClr val="A5A5A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矩形 2"/>
          <p:cNvSpPr>
            <a:spLocks noChangeArrowheads="1"/>
          </p:cNvSpPr>
          <p:nvPr/>
        </p:nvSpPr>
        <p:spPr bwMode="auto">
          <a:xfrm>
            <a:off x="395288" y="6357938"/>
            <a:ext cx="3445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201</a:t>
            </a:r>
            <a:r>
              <a:rPr lang="en-US" altLang="zh-CN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5</a:t>
            </a:r>
            <a:r>
              <a:rPr lang="zh-CN" altLang="en-US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-</a:t>
            </a:r>
            <a:r>
              <a:rPr lang="en-US" altLang="zh-CN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Linux</a:t>
            </a:r>
            <a:r>
              <a:rPr lang="en-US" altLang="zh-CN" b="1" baseline="0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 System Programming</a:t>
            </a:r>
            <a:endParaRPr lang="zh-CN" altLang="en-US" b="1" dirty="0">
              <a:solidFill>
                <a:srgbClr val="7F7F7F"/>
              </a:solidFill>
              <a:latin typeface="华文新魏" pitchFamily="2" charset="-122"/>
              <a:ea typeface="华文新魏" pitchFamily="2" charset="-122"/>
              <a:sym typeface="微软雅黑" pitchFamily="34" charset="-122"/>
            </a:endParaRPr>
          </a:p>
        </p:txBody>
      </p:sp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5942013" y="6283325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400" b="1" dirty="0">
              <a:solidFill>
                <a:srgbClr val="5B7FAE"/>
              </a:solidFill>
              <a:latin typeface="华文楷体" pitchFamily="2" charset="-122"/>
              <a:ea typeface="华文楷体" pitchFamily="2" charset="-122"/>
              <a:sym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05" y="6294779"/>
            <a:ext cx="2592983" cy="51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56" y="5013176"/>
            <a:ext cx="1181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0" r="2669"/>
          <a:stretch>
            <a:fillRect/>
          </a:stretch>
        </p:blipFill>
        <p:spPr bwMode="auto">
          <a:xfrm>
            <a:off x="25302" y="116632"/>
            <a:ext cx="143986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 baseline="0">
          <a:solidFill>
            <a:schemeClr val="tx1"/>
          </a:solidFill>
          <a:latin typeface="Comic Sans MS" panose="030F0702030302020204" pitchFamily="66" charset="0"/>
          <a:ea typeface="+mj-ea"/>
          <a:cs typeface="+mj-cs"/>
          <a:sym typeface="Calibri" pitchFamily="34" charset="0"/>
        </a:defRPr>
      </a:lvl1pPr>
      <a:lvl2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0287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4859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9431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4003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Comic Sans MS" panose="030F0702030302020204" pitchFamily="66" charset="0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0" y="2852936"/>
            <a:ext cx="9144000" cy="1470025"/>
          </a:xfrm>
        </p:spPr>
        <p:txBody>
          <a:bodyPr/>
          <a:lstStyle/>
          <a:p>
            <a:pPr marL="0" algn="l" defTabSz="914400" eaLnBrk="0" hangingPunct="0">
              <a:lnSpc>
                <a:spcPts val="7200"/>
              </a:lnSpc>
            </a:pPr>
            <a:r>
              <a:rPr lang="en-US" altLang="zh-CN" sz="4000" b="1" kern="1200" dirty="0">
                <a:solidFill>
                  <a:srgbClr val="205867"/>
                </a:solidFill>
                <a:ea typeface="黑体" pitchFamily="49" charset="-122"/>
                <a:cs typeface="+mn-cs"/>
              </a:rPr>
              <a:t>Experiment </a:t>
            </a:r>
            <a:r>
              <a:rPr lang="en-US" altLang="zh-CN" sz="4000" b="1" kern="1200" dirty="0" smtClean="0">
                <a:solidFill>
                  <a:srgbClr val="205867"/>
                </a:solidFill>
                <a:ea typeface="黑体" pitchFamily="49" charset="-122"/>
                <a:cs typeface="+mn-cs"/>
              </a:rPr>
              <a:t>2,3: File and Directory Experiment</a:t>
            </a:r>
            <a:endParaRPr lang="zh-CN" altLang="en-US" sz="4000" b="1" kern="1200" dirty="0">
              <a:solidFill>
                <a:srgbClr val="205867"/>
              </a:solidFill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Experiment 3: File and Directory Operation Experiment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Mastering the directory operation method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/>
              <a:t>how to open, close the directory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/>
              <a:t>how to read the file in the directory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Mastering how to get the attribute of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mtClean="0"/>
              <a:t>function </a:t>
            </a:r>
            <a:r>
              <a:rPr lang="en-US" altLang="zh-CN" dirty="0" smtClean="0"/>
              <a:t>for managing the file attribute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macros for determining the file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5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Content for Experiment 2 and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Content: </a:t>
            </a:r>
          </a:p>
          <a:p>
            <a:r>
              <a:rPr lang="en-US" altLang="zh-CN" dirty="0" smtClean="0"/>
              <a:t>	writing the program to realize the “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-l” by employing the POSIX API and the </a:t>
            </a:r>
            <a:r>
              <a:rPr lang="en-US" altLang="zh-CN" dirty="0"/>
              <a:t>macros for determining the file </a:t>
            </a:r>
            <a:r>
              <a:rPr lang="en-US" altLang="zh-CN" dirty="0" smtClean="0"/>
              <a:t>type.</a:t>
            </a:r>
          </a:p>
          <a:p>
            <a:r>
              <a:rPr lang="en-US" altLang="zh-CN" dirty="0"/>
              <a:t>	 writing the program to realize the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-r” by employing the POSIX API. (for the file operation, you can employ the standard I/O library in ANSI C)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4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</a:t>
            </a:r>
            <a:r>
              <a:rPr lang="en-US" altLang="zh-CN" dirty="0" smtClean="0"/>
              <a:t> -r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000" dirty="0"/>
              <a:t>int FileToFile(char *source,char *dest,struct stat *pstat)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DirToDir</a:t>
            </a:r>
            <a:r>
              <a:rPr lang="en-US" altLang="zh-CN" sz="2000" dirty="0"/>
              <a:t>(char *</a:t>
            </a:r>
            <a:r>
              <a:rPr lang="en-US" altLang="zh-CN" sz="2000" dirty="0" err="1"/>
              <a:t>source,char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To implement these two functions.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07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DirToDir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the directory first by the “</a:t>
            </a:r>
            <a:r>
              <a:rPr lang="en-US" altLang="zh-CN" dirty="0" err="1" smtClean="0"/>
              <a:t>opendir</a:t>
            </a:r>
            <a:r>
              <a:rPr lang="en-US" altLang="zh-CN" dirty="0" smtClean="0"/>
              <a:t>(source)”.</a:t>
            </a:r>
          </a:p>
          <a:p>
            <a:r>
              <a:rPr lang="en-US" altLang="zh-CN" dirty="0" smtClean="0"/>
              <a:t>Read the directory by the “</a:t>
            </a:r>
            <a:r>
              <a:rPr lang="en-US" altLang="zh-CN" dirty="0" err="1" smtClean="0"/>
              <a:t>readdir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currentdir</a:t>
            </a:r>
            <a:r>
              <a:rPr lang="en-US" altLang="zh-CN" dirty="0" smtClean="0"/>
              <a:t>)”, it is a loop here, it will end after no directory to read. </a:t>
            </a:r>
          </a:p>
          <a:p>
            <a:r>
              <a:rPr lang="en-US" altLang="zh-CN" dirty="0" err="1"/>
              <a:t>memset</a:t>
            </a:r>
            <a:r>
              <a:rPr lang="en-US" altLang="zh-CN" dirty="0"/>
              <a:t>(&amp;currentstat,0,sizeof(</a:t>
            </a:r>
            <a:r>
              <a:rPr lang="en-US" altLang="zh-CN" dirty="0" err="1"/>
              <a:t>currentstat</a:t>
            </a:r>
            <a:r>
              <a:rPr lang="en-US" altLang="zh-CN" dirty="0" smtClean="0"/>
              <a:t>)); //</a:t>
            </a:r>
            <a:r>
              <a:rPr lang="en-US" altLang="zh-CN" dirty="0" err="1" smtClean="0"/>
              <a:t>intialize</a:t>
            </a:r>
            <a:r>
              <a:rPr lang="en-US" altLang="zh-CN" dirty="0" smtClean="0"/>
              <a:t> the </a:t>
            </a:r>
            <a:r>
              <a:rPr lang="en-US" altLang="zh-CN" dirty="0" err="1" smtClean="0"/>
              <a:t>currentstat</a:t>
            </a:r>
            <a:r>
              <a:rPr lang="en-US" altLang="zh-CN" dirty="0" smtClean="0"/>
              <a:t>. </a:t>
            </a:r>
          </a:p>
          <a:p>
            <a:r>
              <a:rPr lang="en-US" altLang="zh-CN" dirty="0" err="1"/>
              <a:t>sprintf</a:t>
            </a:r>
            <a:r>
              <a:rPr lang="en-US" altLang="zh-CN" dirty="0"/>
              <a:t>(</a:t>
            </a:r>
            <a:r>
              <a:rPr lang="en-US" altLang="zh-CN" dirty="0" err="1"/>
              <a:t>sourcebuf</a:t>
            </a:r>
            <a:r>
              <a:rPr lang="en-US" altLang="zh-CN" dirty="0"/>
              <a:t>,"%s/%s",</a:t>
            </a:r>
            <a:r>
              <a:rPr lang="en-US" altLang="zh-CN" dirty="0" err="1"/>
              <a:t>source,currentdp</a:t>
            </a:r>
            <a:r>
              <a:rPr lang="en-US" altLang="zh-CN" dirty="0"/>
              <a:t>-&gt;</a:t>
            </a:r>
            <a:r>
              <a:rPr lang="en-US" altLang="zh-CN" dirty="0" err="1"/>
              <a:t>d_name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("the source file is %s\n",</a:t>
            </a:r>
            <a:r>
              <a:rPr lang="en-US" altLang="zh-CN" dirty="0" err="1"/>
              <a:t>sourcebuf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Obtain file (directory) attribute by the “</a:t>
            </a:r>
            <a:r>
              <a:rPr lang="en-US" altLang="zh-CN" dirty="0" err="1" smtClean="0"/>
              <a:t>lstat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sourcebuf</a:t>
            </a:r>
            <a:r>
              <a:rPr lang="en-US" altLang="zh-CN" dirty="0"/>
              <a:t>,&amp;</a:t>
            </a:r>
            <a:r>
              <a:rPr lang="en-US" altLang="zh-CN" dirty="0" err="1"/>
              <a:t>currentstat</a:t>
            </a:r>
            <a:r>
              <a:rPr lang="en-US" altLang="zh-CN" dirty="0" smtClean="0"/>
              <a:t>)”, if return value is -1, </a:t>
            </a:r>
            <a:r>
              <a:rPr lang="en-US" altLang="zh-CN" dirty="0" err="1"/>
              <a:t>printf</a:t>
            </a:r>
            <a:r>
              <a:rPr lang="en-US" altLang="zh-CN" dirty="0"/>
              <a:t>("get stat error\n"); </a:t>
            </a:r>
            <a:endParaRPr lang="en-US" altLang="zh-CN" dirty="0" smtClean="0"/>
          </a:p>
          <a:p>
            <a:r>
              <a:rPr lang="en-US" altLang="zh-CN" dirty="0" smtClean="0"/>
              <a:t>Judge the file type by employing the </a:t>
            </a:r>
            <a:r>
              <a:rPr lang="en-US" altLang="zh-CN" dirty="0"/>
              <a:t>S_ISDIR(</a:t>
            </a:r>
            <a:r>
              <a:rPr lang="en-US" altLang="zh-CN" dirty="0" err="1"/>
              <a:t>currentstat.st_mode</a:t>
            </a:r>
            <a:r>
              <a:rPr lang="en-US" altLang="zh-CN" dirty="0" smtClean="0"/>
              <a:t>), if true,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7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DirToDir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Put the current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name into the </a:t>
            </a:r>
            <a:r>
              <a:rPr lang="en-US" altLang="zh-CN" dirty="0" err="1" smtClean="0"/>
              <a:t>destbuf</a:t>
            </a:r>
            <a:r>
              <a:rPr lang="en-US" altLang="zh-CN" dirty="0" smtClean="0"/>
              <a:t> by “</a:t>
            </a:r>
            <a:r>
              <a:rPr lang="en-US" altLang="zh-CN" dirty="0" err="1"/>
              <a:t>sprintf</a:t>
            </a:r>
            <a:r>
              <a:rPr lang="en-US" altLang="zh-CN" dirty="0"/>
              <a:t>(</a:t>
            </a:r>
            <a:r>
              <a:rPr lang="en-US" altLang="zh-CN" dirty="0" err="1"/>
              <a:t>destbuf</a:t>
            </a:r>
            <a:r>
              <a:rPr lang="en-US" altLang="zh-CN" dirty="0"/>
              <a:t>,"%s/%s",</a:t>
            </a:r>
            <a:r>
              <a:rPr lang="en-US" altLang="zh-CN" dirty="0" err="1"/>
              <a:t>dest,currentdp</a:t>
            </a:r>
            <a:r>
              <a:rPr lang="en-US" altLang="zh-CN" dirty="0"/>
              <a:t>-&gt;</a:t>
            </a:r>
            <a:r>
              <a:rPr lang="en-US" altLang="zh-CN" dirty="0" err="1"/>
              <a:t>d_name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("the </a:t>
            </a:r>
            <a:r>
              <a:rPr lang="en-US" altLang="zh-CN" dirty="0" err="1"/>
              <a:t>dest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 is %s\n",</a:t>
            </a:r>
            <a:r>
              <a:rPr lang="en-US" altLang="zh-CN" dirty="0" err="1"/>
              <a:t>destbuf</a:t>
            </a:r>
            <a:r>
              <a:rPr lang="en-US" altLang="zh-CN" dirty="0" smtClean="0"/>
              <a:t>); ”</a:t>
            </a:r>
          </a:p>
          <a:p>
            <a:pPr lvl="1"/>
            <a:r>
              <a:rPr lang="en-US" altLang="zh-CN" dirty="0" smtClean="0"/>
              <a:t>Use the access(</a:t>
            </a:r>
            <a:r>
              <a:rPr lang="en-US" altLang="zh-CN" dirty="0" err="1" smtClean="0"/>
              <a:t>destbuf</a:t>
            </a:r>
            <a:r>
              <a:rPr lang="en-US" altLang="zh-CN" dirty="0"/>
              <a:t>, F_OK</a:t>
            </a:r>
            <a:r>
              <a:rPr lang="en-US" altLang="zh-CN" dirty="0" smtClean="0"/>
              <a:t>), F_OK, to check whether the file exists, if exist return 0, if not return </a:t>
            </a:r>
            <a:r>
              <a:rPr lang="en-US" altLang="zh-CN" dirty="0"/>
              <a:t> </a:t>
            </a:r>
            <a:r>
              <a:rPr lang="en-US" altLang="zh-CN" dirty="0" smtClean="0"/>
              <a:t>-1.</a:t>
            </a:r>
          </a:p>
          <a:p>
            <a:pPr lvl="1"/>
            <a:r>
              <a:rPr lang="en-US" altLang="zh-CN" dirty="0" smtClean="0"/>
              <a:t>If don’t exist, use the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destbuf,currentstat.st_mode</a:t>
            </a:r>
            <a:r>
              <a:rPr lang="en-US" altLang="zh-CN" dirty="0" smtClean="0"/>
              <a:t>) to make a new directory under the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 path. </a:t>
            </a:r>
          </a:p>
          <a:p>
            <a:pPr lvl="1"/>
            <a:r>
              <a:rPr lang="en-US" altLang="zh-CN" dirty="0" smtClean="0"/>
              <a:t>Then, call the </a:t>
            </a:r>
            <a:r>
              <a:rPr lang="en-US" altLang="zh-CN" dirty="0" err="1"/>
              <a:t>DirToDir</a:t>
            </a:r>
            <a:r>
              <a:rPr lang="en-US" altLang="zh-CN" dirty="0"/>
              <a:t>(</a:t>
            </a:r>
            <a:r>
              <a:rPr lang="en-US" altLang="zh-CN" dirty="0" err="1"/>
              <a:t>sourcebuf,destbuf</a:t>
            </a:r>
            <a:r>
              <a:rPr lang="en-US" altLang="zh-CN" dirty="0" smtClean="0"/>
              <a:t>) again. </a:t>
            </a:r>
          </a:p>
          <a:p>
            <a:r>
              <a:rPr lang="en-US" altLang="zh-CN" dirty="0" smtClean="0"/>
              <a:t>If the </a:t>
            </a:r>
            <a:r>
              <a:rPr lang="en-US" altLang="zh-CN" dirty="0" err="1" smtClean="0"/>
              <a:t>st_mode</a:t>
            </a:r>
            <a:r>
              <a:rPr lang="en-US" altLang="zh-CN" dirty="0" smtClean="0"/>
              <a:t> is not a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, then call the </a:t>
            </a:r>
            <a:r>
              <a:rPr lang="en-US" altLang="zh-CN" dirty="0" err="1"/>
              <a:t>FileToFile</a:t>
            </a:r>
            <a:r>
              <a:rPr lang="en-US" altLang="zh-CN" dirty="0"/>
              <a:t>(sourcebuf,</a:t>
            </a:r>
            <a:r>
              <a:rPr lang="en-US" altLang="zh-CN" dirty="0" err="1"/>
              <a:t>destbuf</a:t>
            </a:r>
            <a:r>
              <a:rPr lang="en-US" altLang="zh-CN" dirty="0"/>
              <a:t>,&amp;</a:t>
            </a:r>
            <a:r>
              <a:rPr lang="en-US" altLang="zh-CN" dirty="0" err="1"/>
              <a:t>currentstat</a:t>
            </a:r>
            <a:r>
              <a:rPr lang="en-US" altLang="zh-CN" dirty="0" smtClean="0"/>
              <a:t>) to copy the file under the directory.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FileToFile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the file by “</a:t>
            </a:r>
            <a:r>
              <a:rPr lang="en-US" altLang="zh-CN" dirty="0" err="1"/>
              <a:t>sourcefd</a:t>
            </a:r>
            <a:r>
              <a:rPr lang="en-US" altLang="zh-CN" dirty="0"/>
              <a:t> </a:t>
            </a:r>
            <a:r>
              <a:rPr lang="en-US" altLang="zh-CN" dirty="0" smtClean="0"/>
              <a:t>= open(</a:t>
            </a:r>
            <a:r>
              <a:rPr lang="en-US" altLang="zh-CN" dirty="0" err="1" smtClean="0"/>
              <a:t>source,O_RDONLY</a:t>
            </a:r>
            <a:r>
              <a:rPr lang="en-US" altLang="zh-CN" dirty="0" smtClean="0"/>
              <a:t>)”</a:t>
            </a:r>
          </a:p>
          <a:p>
            <a:r>
              <a:rPr lang="en-US" altLang="zh-CN" dirty="0" smtClean="0"/>
              <a:t>Calculate the read bytes  by “</a:t>
            </a:r>
            <a:r>
              <a:rPr lang="en-US" altLang="zh-CN" dirty="0" err="1"/>
              <a:t>datacount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pstat</a:t>
            </a:r>
            <a:r>
              <a:rPr lang="en-US" altLang="zh-CN" dirty="0"/>
              <a:t>-&gt;</a:t>
            </a:r>
            <a:r>
              <a:rPr lang="en-US" altLang="zh-CN" dirty="0" err="1"/>
              <a:t>st_size</a:t>
            </a:r>
            <a:r>
              <a:rPr lang="en-US" altLang="zh-CN" dirty="0" smtClean="0"/>
              <a:t>;”</a:t>
            </a:r>
          </a:p>
          <a:p>
            <a:r>
              <a:rPr lang="en-US" altLang="zh-CN" dirty="0" smtClean="0"/>
              <a:t>Open and create a new file under the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 directory by “</a:t>
            </a:r>
            <a:r>
              <a:rPr lang="en-US" altLang="zh-CN" dirty="0" err="1"/>
              <a:t>destfd</a:t>
            </a:r>
            <a:r>
              <a:rPr lang="en-US" altLang="zh-CN" dirty="0"/>
              <a:t> = open(</a:t>
            </a:r>
            <a:r>
              <a:rPr lang="en-US" altLang="zh-CN" dirty="0" err="1"/>
              <a:t>dest,O_WRONLY|O_CREAT|O_TRUNC,pstat</a:t>
            </a:r>
            <a:r>
              <a:rPr lang="en-US" altLang="zh-CN" dirty="0"/>
              <a:t>-&gt;</a:t>
            </a:r>
            <a:r>
              <a:rPr lang="en-US" altLang="zh-CN" dirty="0" err="1"/>
              <a:t>st_mode</a:t>
            </a:r>
            <a:r>
              <a:rPr lang="en-US" altLang="zh-CN" dirty="0" smtClean="0"/>
              <a:t>); ” O_TRUNC means the new file’s size is 0. </a:t>
            </a:r>
          </a:p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datacount</a:t>
            </a:r>
            <a:r>
              <a:rPr lang="en-US" altLang="zh-CN" dirty="0" smtClean="0"/>
              <a:t> as the loop condition here.</a:t>
            </a:r>
          </a:p>
          <a:p>
            <a:pPr lvl="1"/>
            <a:r>
              <a:rPr lang="en-US" altLang="zh-CN" dirty="0"/>
              <a:t>if(</a:t>
            </a:r>
            <a:r>
              <a:rPr lang="en-US" altLang="zh-CN" dirty="0" err="1"/>
              <a:t>datacount</a:t>
            </a:r>
            <a:r>
              <a:rPr lang="en-US" altLang="zh-CN" dirty="0"/>
              <a:t> &lt; </a:t>
            </a:r>
            <a:r>
              <a:rPr lang="en-US" altLang="zh-CN" dirty="0" err="1"/>
              <a:t>readcount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 err="1" smtClean="0"/>
              <a:t>readcount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datacount</a:t>
            </a:r>
            <a:r>
              <a:rPr lang="en-US" altLang="zh-CN" dirty="0" smtClean="0"/>
              <a:t>; </a:t>
            </a:r>
            <a:r>
              <a:rPr lang="en-US" altLang="zh-CN" dirty="0"/>
              <a:t>//if the rest byte is less than the </a:t>
            </a:r>
            <a:r>
              <a:rPr lang="en-US" altLang="zh-CN" dirty="0" err="1"/>
              <a:t>readcount</a:t>
            </a:r>
            <a:r>
              <a:rPr lang="en-US" altLang="zh-CN" dirty="0"/>
              <a:t>, </a:t>
            </a:r>
            <a:r>
              <a:rPr lang="en-US" altLang="zh-CN" dirty="0" smtClean="0"/>
              <a:t>read the rest bytes together in this time.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1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FileToFile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Obtain the write size by adopting the read function, and if the size equals to </a:t>
            </a:r>
            <a:r>
              <a:rPr lang="en-US" altLang="zh-CN" dirty="0" err="1" smtClean="0"/>
              <a:t>readcoutn</a:t>
            </a:r>
            <a:r>
              <a:rPr lang="en-US" altLang="zh-CN" dirty="0" smtClean="0"/>
              <a:t>, write the bytes into the new file. 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/>
              <a:t>((</a:t>
            </a:r>
            <a:r>
              <a:rPr lang="en-US" altLang="zh-CN" dirty="0" err="1"/>
              <a:t>writecount</a:t>
            </a:r>
            <a:r>
              <a:rPr lang="en-US" altLang="zh-CN" dirty="0"/>
              <a:t>=read(</a:t>
            </a:r>
            <a:r>
              <a:rPr lang="en-US" altLang="zh-CN" dirty="0" err="1"/>
              <a:t>sourcefd,buf,readcount</a:t>
            </a:r>
            <a:r>
              <a:rPr lang="en-US" altLang="zh-CN" dirty="0"/>
              <a:t>)) == </a:t>
            </a:r>
            <a:r>
              <a:rPr lang="en-US" altLang="zh-CN" dirty="0" err="1"/>
              <a:t>readcount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 smtClean="0"/>
              <a:t>	write(</a:t>
            </a:r>
            <a:r>
              <a:rPr lang="en-US" altLang="zh-CN" dirty="0" err="1" smtClean="0"/>
              <a:t>destfd,buf,writecount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Otherwise, print a error message: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("read error\n");</a:t>
            </a:r>
          </a:p>
          <a:p>
            <a:pPr lvl="1"/>
            <a:r>
              <a:rPr lang="en-US" altLang="zh-CN" dirty="0" smtClean="0"/>
              <a:t>Use the </a:t>
            </a:r>
            <a:r>
              <a:rPr lang="en-US" altLang="zh-CN" dirty="0" err="1"/>
              <a:t>datacount</a:t>
            </a:r>
            <a:r>
              <a:rPr lang="en-US" altLang="zh-CN" dirty="0"/>
              <a:t> -= </a:t>
            </a:r>
            <a:r>
              <a:rPr lang="en-US" altLang="zh-CN" dirty="0" err="1" smtClean="0"/>
              <a:t>writecount</a:t>
            </a:r>
            <a:r>
              <a:rPr lang="en-US" altLang="zh-CN" dirty="0"/>
              <a:t> </a:t>
            </a:r>
            <a:r>
              <a:rPr lang="en-US" altLang="zh-CN" dirty="0" smtClean="0"/>
              <a:t>to reduce the size of </a:t>
            </a:r>
            <a:r>
              <a:rPr lang="en-US" altLang="zh-CN" dirty="0" err="1" smtClean="0"/>
              <a:t>datacount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3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AG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1933</TotalTime>
  <Words>333</Words>
  <Application>Microsoft Office PowerPoint</Application>
  <PresentationFormat>全屏显示(4:3)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Comic Sans MS</vt:lpstr>
      <vt:lpstr>课件模板</vt:lpstr>
      <vt:lpstr>Experiment 2,3: File and Directory Experiment</vt:lpstr>
      <vt:lpstr>Experiment 3: File and Directory Operation Experiment </vt:lpstr>
      <vt:lpstr>Experiment Content for Experiment 2 and 3</vt:lpstr>
      <vt:lpstr>Cp -r</vt:lpstr>
      <vt:lpstr>DirToDir</vt:lpstr>
      <vt:lpstr>DirToDir</vt:lpstr>
      <vt:lpstr>FileToFile</vt:lpstr>
      <vt:lpstr>FileToFile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dingyi200415</dc:creator>
  <cp:lastModifiedBy>dingyi200415</cp:lastModifiedBy>
  <cp:revision>395</cp:revision>
  <dcterms:created xsi:type="dcterms:W3CDTF">2015-11-08T07:26:50Z</dcterms:created>
  <dcterms:modified xsi:type="dcterms:W3CDTF">2019-10-18T04:52:24Z</dcterms:modified>
</cp:coreProperties>
</file>