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Default Extension="gif" ContentType="image/gif"/>
  <Default Extension="vml" ContentType="application/vnd.openxmlformats-officedocument.vmlDrawing"/>
  <Override PartName="/ppt/diagrams/layout1.xml" ContentType="application/vnd.openxmlformats-officedocument.drawingml.diagramLayout+xml"/>
  <Override PartName="/ppt/diagrams/data2.xml" ContentType="application/vnd.openxmlformats-officedocument.drawingml.diagramData+xml"/>
  <Override PartName="/ppt/embeddings/oleObject1.bin" ContentType="application/vnd.openxmlformats-officedocument.oleObject"/>
  <Override PartName="/ppt/embeddings/oleObject2.bin" ContentType="application/vnd.openxmlformats-officedocument.oleObject"/>
  <Override PartName="/ppt/legacyDocTextInfo.bin" ContentType="application/vnd.ms-office.legacyDocTextInfo"/>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Default Extension="bin" ContentType="application/vnd.ms-office.legacyDiagramTex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9"/>
  </p:notesMasterIdLst>
  <p:sldIdLst>
    <p:sldId id="256" r:id="rId2"/>
    <p:sldId id="260" r:id="rId3"/>
    <p:sldId id="259" r:id="rId4"/>
    <p:sldId id="257" r:id="rId5"/>
    <p:sldId id="258"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1" r:id="rId22"/>
    <p:sldId id="283" r:id="rId23"/>
    <p:sldId id="279" r:id="rId24"/>
    <p:sldId id="280" r:id="rId25"/>
    <p:sldId id="282" r:id="rId26"/>
    <p:sldId id="276" r:id="rId27"/>
    <p:sldId id="284" r:id="rId28"/>
    <p:sldId id="285" r:id="rId29"/>
    <p:sldId id="286" r:id="rId30"/>
    <p:sldId id="287" r:id="rId31"/>
    <p:sldId id="288" r:id="rId32"/>
    <p:sldId id="289" r:id="rId33"/>
    <p:sldId id="278" r:id="rId34"/>
    <p:sldId id="277" r:id="rId35"/>
    <p:sldId id="291" r:id="rId36"/>
    <p:sldId id="290" r:id="rId37"/>
    <p:sldId id="29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4" d="100"/>
          <a:sy n="74" d="100"/>
        </p:scale>
        <p:origin x="-105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06/relationships/legacyDocTextInfo" Target="legacyDocTextInfo.bin"/><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FBDF6D-A65A-42FA-954C-909C0CB6FE4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46B3D88D-7645-4636-85FE-0FF75CD2DC91}">
      <dgm:prSet phldrT="[Text]">
        <dgm:style>
          <a:lnRef idx="3">
            <a:schemeClr val="lt1"/>
          </a:lnRef>
          <a:fillRef idx="1">
            <a:schemeClr val="dk1"/>
          </a:fillRef>
          <a:effectRef idx="1">
            <a:schemeClr val="dk1"/>
          </a:effectRef>
          <a:fontRef idx="minor">
            <a:schemeClr val="lt1"/>
          </a:fontRef>
        </dgm:style>
      </dgm:prSet>
      <dgm:spPr/>
      <dgm:t>
        <a:bodyPr/>
        <a:lstStyle/>
        <a:p>
          <a:r>
            <a:rPr lang="en-US" dirty="0" smtClean="0"/>
            <a:t>Data Integrity</a:t>
          </a:r>
          <a:endParaRPr lang="en-US" dirty="0"/>
        </a:p>
      </dgm:t>
    </dgm:pt>
    <dgm:pt modelId="{F94C9B61-D22C-401F-AB0B-17B32BB5EC4F}" type="parTrans" cxnId="{0105B692-0908-4162-9130-0455968F11D4}">
      <dgm:prSet/>
      <dgm:spPr/>
      <dgm:t>
        <a:bodyPr/>
        <a:lstStyle/>
        <a:p>
          <a:endParaRPr lang="en-US"/>
        </a:p>
      </dgm:t>
    </dgm:pt>
    <dgm:pt modelId="{E70E892C-0281-4360-80E5-2A7E6CB1318F}" type="sibTrans" cxnId="{0105B692-0908-4162-9130-0455968F11D4}">
      <dgm:prSet/>
      <dgm:spPr/>
      <dgm:t>
        <a:bodyPr/>
        <a:lstStyle/>
        <a:p>
          <a:endParaRPr lang="en-US"/>
        </a:p>
      </dgm:t>
    </dgm:pt>
    <dgm:pt modelId="{A0B11EAD-5B73-4CDA-8CA0-DC900D34F74A}">
      <dgm:prSet phldrT="[Text]">
        <dgm:style>
          <a:lnRef idx="0">
            <a:schemeClr val="dk1"/>
          </a:lnRef>
          <a:fillRef idx="3">
            <a:schemeClr val="dk1"/>
          </a:fillRef>
          <a:effectRef idx="3">
            <a:schemeClr val="dk1"/>
          </a:effectRef>
          <a:fontRef idx="minor">
            <a:schemeClr val="lt1"/>
          </a:fontRef>
        </dgm:style>
      </dgm:prSet>
      <dgm:spPr/>
      <dgm:t>
        <a:bodyPr/>
        <a:lstStyle/>
        <a:p>
          <a:r>
            <a:rPr lang="en-US" dirty="0" smtClean="0"/>
            <a:t>Entity Integrity</a:t>
          </a:r>
          <a:endParaRPr lang="en-US" dirty="0"/>
        </a:p>
      </dgm:t>
    </dgm:pt>
    <dgm:pt modelId="{E7C892EA-D10E-4177-9ECD-D9FCED542A7C}" type="parTrans" cxnId="{ED1A2F8B-6BF6-4760-BDBE-AE3BFAFF02A3}">
      <dgm:prSet/>
      <dgm:spPr/>
      <dgm:t>
        <a:bodyPr/>
        <a:lstStyle/>
        <a:p>
          <a:endParaRPr lang="en-US"/>
        </a:p>
      </dgm:t>
    </dgm:pt>
    <dgm:pt modelId="{F1BD69E4-DB63-4A1D-B84D-382350FF54C4}" type="sibTrans" cxnId="{ED1A2F8B-6BF6-4760-BDBE-AE3BFAFF02A3}">
      <dgm:prSet/>
      <dgm:spPr/>
      <dgm:t>
        <a:bodyPr/>
        <a:lstStyle/>
        <a:p>
          <a:endParaRPr lang="en-US"/>
        </a:p>
      </dgm:t>
    </dgm:pt>
    <dgm:pt modelId="{E3B03724-D2ED-4499-B38A-985A79F59BDF}">
      <dgm:prSet phldrT="[Text]">
        <dgm:style>
          <a:lnRef idx="0">
            <a:schemeClr val="dk1"/>
          </a:lnRef>
          <a:fillRef idx="3">
            <a:schemeClr val="dk1"/>
          </a:fillRef>
          <a:effectRef idx="3">
            <a:schemeClr val="dk1"/>
          </a:effectRef>
          <a:fontRef idx="minor">
            <a:schemeClr val="lt1"/>
          </a:fontRef>
        </dgm:style>
      </dgm:prSet>
      <dgm:spPr/>
      <dgm:t>
        <a:bodyPr/>
        <a:lstStyle/>
        <a:p>
          <a:r>
            <a:rPr lang="en-US" dirty="0" smtClean="0"/>
            <a:t>Domain Integrity</a:t>
          </a:r>
          <a:endParaRPr lang="en-US" dirty="0"/>
        </a:p>
      </dgm:t>
    </dgm:pt>
    <dgm:pt modelId="{FA138BBF-B3A9-4714-B780-062117EB0A6D}" type="parTrans" cxnId="{28CDD61F-AA81-47BB-AA4A-57E0C31795EB}">
      <dgm:prSet/>
      <dgm:spPr/>
      <dgm:t>
        <a:bodyPr/>
        <a:lstStyle/>
        <a:p>
          <a:endParaRPr lang="en-US"/>
        </a:p>
      </dgm:t>
    </dgm:pt>
    <dgm:pt modelId="{8C5EFC8C-1549-478B-A93E-F4F03CE4E2A4}" type="sibTrans" cxnId="{28CDD61F-AA81-47BB-AA4A-57E0C31795EB}">
      <dgm:prSet/>
      <dgm:spPr/>
      <dgm:t>
        <a:bodyPr/>
        <a:lstStyle/>
        <a:p>
          <a:endParaRPr lang="en-US"/>
        </a:p>
      </dgm:t>
    </dgm:pt>
    <dgm:pt modelId="{2F363678-3646-4422-958B-A574DD82DC16}">
      <dgm:prSet phldrT="[Text]">
        <dgm:style>
          <a:lnRef idx="0">
            <a:schemeClr val="dk1"/>
          </a:lnRef>
          <a:fillRef idx="3">
            <a:schemeClr val="dk1"/>
          </a:fillRef>
          <a:effectRef idx="3">
            <a:schemeClr val="dk1"/>
          </a:effectRef>
          <a:fontRef idx="minor">
            <a:schemeClr val="lt1"/>
          </a:fontRef>
        </dgm:style>
      </dgm:prSet>
      <dgm:spPr/>
      <dgm:t>
        <a:bodyPr/>
        <a:lstStyle/>
        <a:p>
          <a:r>
            <a:rPr lang="en-US" dirty="0" smtClean="0"/>
            <a:t>Referential Integrity</a:t>
          </a:r>
          <a:endParaRPr lang="en-US" dirty="0"/>
        </a:p>
      </dgm:t>
    </dgm:pt>
    <dgm:pt modelId="{532B7C6E-EC15-4E42-9E39-51F706154EF2}" type="parTrans" cxnId="{C94B5F10-09CE-487C-8E78-423DF0448C74}">
      <dgm:prSet/>
      <dgm:spPr/>
      <dgm:t>
        <a:bodyPr/>
        <a:lstStyle/>
        <a:p>
          <a:endParaRPr lang="en-US"/>
        </a:p>
      </dgm:t>
    </dgm:pt>
    <dgm:pt modelId="{C189EC86-62D2-48CE-8453-8722F9FA4EE7}" type="sibTrans" cxnId="{C94B5F10-09CE-487C-8E78-423DF0448C74}">
      <dgm:prSet/>
      <dgm:spPr/>
      <dgm:t>
        <a:bodyPr/>
        <a:lstStyle/>
        <a:p>
          <a:endParaRPr lang="en-US"/>
        </a:p>
      </dgm:t>
    </dgm:pt>
    <dgm:pt modelId="{1EA536BC-21C3-4155-9140-466792683813}">
      <dgm:prSet phldrT="[Text]">
        <dgm:style>
          <a:lnRef idx="0">
            <a:schemeClr val="dk1"/>
          </a:lnRef>
          <a:fillRef idx="3">
            <a:schemeClr val="dk1"/>
          </a:fillRef>
          <a:effectRef idx="3">
            <a:schemeClr val="dk1"/>
          </a:effectRef>
          <a:fontRef idx="minor">
            <a:schemeClr val="lt1"/>
          </a:fontRef>
        </dgm:style>
      </dgm:prSet>
      <dgm:spPr/>
      <dgm:t>
        <a:bodyPr/>
        <a:lstStyle/>
        <a:p>
          <a:r>
            <a:rPr lang="en-US" dirty="0" smtClean="0"/>
            <a:t>User-defined Integrity</a:t>
          </a:r>
          <a:endParaRPr lang="en-US" dirty="0"/>
        </a:p>
      </dgm:t>
    </dgm:pt>
    <dgm:pt modelId="{CBC8F4B8-9A1A-4080-89DA-577892AB4FEF}" type="parTrans" cxnId="{11A4F19D-DAFB-4044-BAE9-C0AA5FBE679A}">
      <dgm:prSet/>
      <dgm:spPr/>
      <dgm:t>
        <a:bodyPr/>
        <a:lstStyle/>
        <a:p>
          <a:endParaRPr lang="en-US"/>
        </a:p>
      </dgm:t>
    </dgm:pt>
    <dgm:pt modelId="{258CA345-67A6-4D49-9DC0-F023E7ED54A5}" type="sibTrans" cxnId="{11A4F19D-DAFB-4044-BAE9-C0AA5FBE679A}">
      <dgm:prSet/>
      <dgm:spPr/>
      <dgm:t>
        <a:bodyPr/>
        <a:lstStyle/>
        <a:p>
          <a:endParaRPr lang="en-US"/>
        </a:p>
      </dgm:t>
    </dgm:pt>
    <dgm:pt modelId="{32CBD650-ADF8-4F6D-970C-363CD0979C25}" type="pres">
      <dgm:prSet presAssocID="{07FBDF6D-A65A-42FA-954C-909C0CB6FE43}" presName="hierChild1" presStyleCnt="0">
        <dgm:presLayoutVars>
          <dgm:orgChart val="1"/>
          <dgm:chPref val="1"/>
          <dgm:dir/>
          <dgm:animOne val="branch"/>
          <dgm:animLvl val="lvl"/>
          <dgm:resizeHandles/>
        </dgm:presLayoutVars>
      </dgm:prSet>
      <dgm:spPr/>
      <dgm:t>
        <a:bodyPr/>
        <a:lstStyle/>
        <a:p>
          <a:endParaRPr lang="en-US"/>
        </a:p>
      </dgm:t>
    </dgm:pt>
    <dgm:pt modelId="{749EF97B-4635-49EE-87CD-66BA54075A5F}" type="pres">
      <dgm:prSet presAssocID="{46B3D88D-7645-4636-85FE-0FF75CD2DC91}" presName="hierRoot1" presStyleCnt="0">
        <dgm:presLayoutVars>
          <dgm:hierBranch val="init"/>
        </dgm:presLayoutVars>
      </dgm:prSet>
      <dgm:spPr/>
    </dgm:pt>
    <dgm:pt modelId="{55DB6EC4-297C-47A8-BF56-8897C9762DA7}" type="pres">
      <dgm:prSet presAssocID="{46B3D88D-7645-4636-85FE-0FF75CD2DC91}" presName="rootComposite1" presStyleCnt="0"/>
      <dgm:spPr/>
    </dgm:pt>
    <dgm:pt modelId="{D34D0921-D353-4D12-A271-C51E51665C8C}" type="pres">
      <dgm:prSet presAssocID="{46B3D88D-7645-4636-85FE-0FF75CD2DC91}" presName="rootText1" presStyleLbl="node0" presStyleIdx="0" presStyleCnt="1" custScaleX="141059">
        <dgm:presLayoutVars>
          <dgm:chPref val="3"/>
        </dgm:presLayoutVars>
      </dgm:prSet>
      <dgm:spPr/>
      <dgm:t>
        <a:bodyPr/>
        <a:lstStyle/>
        <a:p>
          <a:endParaRPr lang="en-US"/>
        </a:p>
      </dgm:t>
    </dgm:pt>
    <dgm:pt modelId="{8374E83E-B3DA-44F7-B73C-544C32308AD1}" type="pres">
      <dgm:prSet presAssocID="{46B3D88D-7645-4636-85FE-0FF75CD2DC91}" presName="rootConnector1" presStyleLbl="node1" presStyleIdx="0" presStyleCnt="0"/>
      <dgm:spPr/>
      <dgm:t>
        <a:bodyPr/>
        <a:lstStyle/>
        <a:p>
          <a:endParaRPr lang="en-US"/>
        </a:p>
      </dgm:t>
    </dgm:pt>
    <dgm:pt modelId="{E87D5640-9A57-4FB7-864C-3AC659D8357B}" type="pres">
      <dgm:prSet presAssocID="{46B3D88D-7645-4636-85FE-0FF75CD2DC91}" presName="hierChild2" presStyleCnt="0"/>
      <dgm:spPr/>
    </dgm:pt>
    <dgm:pt modelId="{46A28D35-85C6-4507-9223-92E0DBC513D9}" type="pres">
      <dgm:prSet presAssocID="{E7C892EA-D10E-4177-9ECD-D9FCED542A7C}" presName="Name37" presStyleLbl="parChTrans1D2" presStyleIdx="0" presStyleCnt="4"/>
      <dgm:spPr/>
      <dgm:t>
        <a:bodyPr/>
        <a:lstStyle/>
        <a:p>
          <a:endParaRPr lang="en-US"/>
        </a:p>
      </dgm:t>
    </dgm:pt>
    <dgm:pt modelId="{C156B23F-49CC-4AA1-B841-1AA89C8D3CDC}" type="pres">
      <dgm:prSet presAssocID="{A0B11EAD-5B73-4CDA-8CA0-DC900D34F74A}" presName="hierRoot2" presStyleCnt="0">
        <dgm:presLayoutVars>
          <dgm:hierBranch val="init"/>
        </dgm:presLayoutVars>
      </dgm:prSet>
      <dgm:spPr/>
    </dgm:pt>
    <dgm:pt modelId="{96A8F5A3-27F3-4F02-827A-A5442CD25185}" type="pres">
      <dgm:prSet presAssocID="{A0B11EAD-5B73-4CDA-8CA0-DC900D34F74A}" presName="rootComposite" presStyleCnt="0"/>
      <dgm:spPr/>
    </dgm:pt>
    <dgm:pt modelId="{21AE1FCD-50E5-40B7-AB65-5923EA0113C5}" type="pres">
      <dgm:prSet presAssocID="{A0B11EAD-5B73-4CDA-8CA0-DC900D34F74A}" presName="rootText" presStyleLbl="node2" presStyleIdx="0" presStyleCnt="4">
        <dgm:presLayoutVars>
          <dgm:chPref val="3"/>
        </dgm:presLayoutVars>
      </dgm:prSet>
      <dgm:spPr/>
      <dgm:t>
        <a:bodyPr/>
        <a:lstStyle/>
        <a:p>
          <a:endParaRPr lang="en-US"/>
        </a:p>
      </dgm:t>
    </dgm:pt>
    <dgm:pt modelId="{716E9FA9-1256-4D1B-8321-B096D93A3FB9}" type="pres">
      <dgm:prSet presAssocID="{A0B11EAD-5B73-4CDA-8CA0-DC900D34F74A}" presName="rootConnector" presStyleLbl="node2" presStyleIdx="0" presStyleCnt="4"/>
      <dgm:spPr/>
      <dgm:t>
        <a:bodyPr/>
        <a:lstStyle/>
        <a:p>
          <a:endParaRPr lang="en-US"/>
        </a:p>
      </dgm:t>
    </dgm:pt>
    <dgm:pt modelId="{6E961814-8274-419F-B6CA-C7F6E866E4CC}" type="pres">
      <dgm:prSet presAssocID="{A0B11EAD-5B73-4CDA-8CA0-DC900D34F74A}" presName="hierChild4" presStyleCnt="0"/>
      <dgm:spPr/>
    </dgm:pt>
    <dgm:pt modelId="{9A124E24-6EEB-471A-B6AE-1FE4F7EFC234}" type="pres">
      <dgm:prSet presAssocID="{A0B11EAD-5B73-4CDA-8CA0-DC900D34F74A}" presName="hierChild5" presStyleCnt="0"/>
      <dgm:spPr/>
    </dgm:pt>
    <dgm:pt modelId="{E9276C5C-BA0B-422A-ACA6-42EBACA4A148}" type="pres">
      <dgm:prSet presAssocID="{FA138BBF-B3A9-4714-B780-062117EB0A6D}" presName="Name37" presStyleLbl="parChTrans1D2" presStyleIdx="1" presStyleCnt="4"/>
      <dgm:spPr/>
      <dgm:t>
        <a:bodyPr/>
        <a:lstStyle/>
        <a:p>
          <a:endParaRPr lang="en-US"/>
        </a:p>
      </dgm:t>
    </dgm:pt>
    <dgm:pt modelId="{3904F9D8-0483-4490-B9A9-183CB81C2598}" type="pres">
      <dgm:prSet presAssocID="{E3B03724-D2ED-4499-B38A-985A79F59BDF}" presName="hierRoot2" presStyleCnt="0">
        <dgm:presLayoutVars>
          <dgm:hierBranch val="init"/>
        </dgm:presLayoutVars>
      </dgm:prSet>
      <dgm:spPr/>
    </dgm:pt>
    <dgm:pt modelId="{B7015BBA-1A79-434A-A294-516B0B2BD979}" type="pres">
      <dgm:prSet presAssocID="{E3B03724-D2ED-4499-B38A-985A79F59BDF}" presName="rootComposite" presStyleCnt="0"/>
      <dgm:spPr/>
    </dgm:pt>
    <dgm:pt modelId="{E6E19553-B670-4D4C-8491-153FB89C51B9}" type="pres">
      <dgm:prSet presAssocID="{E3B03724-D2ED-4499-B38A-985A79F59BDF}" presName="rootText" presStyleLbl="node2" presStyleIdx="1" presStyleCnt="4">
        <dgm:presLayoutVars>
          <dgm:chPref val="3"/>
        </dgm:presLayoutVars>
      </dgm:prSet>
      <dgm:spPr/>
      <dgm:t>
        <a:bodyPr/>
        <a:lstStyle/>
        <a:p>
          <a:endParaRPr lang="en-US"/>
        </a:p>
      </dgm:t>
    </dgm:pt>
    <dgm:pt modelId="{76B30A2B-501F-49D1-B0E0-3F8BCD38CEE1}" type="pres">
      <dgm:prSet presAssocID="{E3B03724-D2ED-4499-B38A-985A79F59BDF}" presName="rootConnector" presStyleLbl="node2" presStyleIdx="1" presStyleCnt="4"/>
      <dgm:spPr/>
      <dgm:t>
        <a:bodyPr/>
        <a:lstStyle/>
        <a:p>
          <a:endParaRPr lang="en-US"/>
        </a:p>
      </dgm:t>
    </dgm:pt>
    <dgm:pt modelId="{8C9D6CD4-A697-4B23-85EC-EF591366B56F}" type="pres">
      <dgm:prSet presAssocID="{E3B03724-D2ED-4499-B38A-985A79F59BDF}" presName="hierChild4" presStyleCnt="0"/>
      <dgm:spPr/>
    </dgm:pt>
    <dgm:pt modelId="{AF4A4CDE-9E86-4009-94C2-C973523F118B}" type="pres">
      <dgm:prSet presAssocID="{E3B03724-D2ED-4499-B38A-985A79F59BDF}" presName="hierChild5" presStyleCnt="0"/>
      <dgm:spPr/>
    </dgm:pt>
    <dgm:pt modelId="{80B948CA-B2F3-46D2-9D6B-79F3A28B35F1}" type="pres">
      <dgm:prSet presAssocID="{532B7C6E-EC15-4E42-9E39-51F706154EF2}" presName="Name37" presStyleLbl="parChTrans1D2" presStyleIdx="2" presStyleCnt="4"/>
      <dgm:spPr/>
      <dgm:t>
        <a:bodyPr/>
        <a:lstStyle/>
        <a:p>
          <a:endParaRPr lang="en-US"/>
        </a:p>
      </dgm:t>
    </dgm:pt>
    <dgm:pt modelId="{30EFCABE-F9CA-4E06-B846-0011C489AA2E}" type="pres">
      <dgm:prSet presAssocID="{2F363678-3646-4422-958B-A574DD82DC16}" presName="hierRoot2" presStyleCnt="0">
        <dgm:presLayoutVars>
          <dgm:hierBranch val="init"/>
        </dgm:presLayoutVars>
      </dgm:prSet>
      <dgm:spPr/>
    </dgm:pt>
    <dgm:pt modelId="{8342D3A7-79C7-4404-9EB7-3EC50755485B}" type="pres">
      <dgm:prSet presAssocID="{2F363678-3646-4422-958B-A574DD82DC16}" presName="rootComposite" presStyleCnt="0"/>
      <dgm:spPr/>
    </dgm:pt>
    <dgm:pt modelId="{DE027FB8-4656-419F-AF8E-E7C3DD860807}" type="pres">
      <dgm:prSet presAssocID="{2F363678-3646-4422-958B-A574DD82DC16}" presName="rootText" presStyleLbl="node2" presStyleIdx="2" presStyleCnt="4">
        <dgm:presLayoutVars>
          <dgm:chPref val="3"/>
        </dgm:presLayoutVars>
      </dgm:prSet>
      <dgm:spPr/>
      <dgm:t>
        <a:bodyPr/>
        <a:lstStyle/>
        <a:p>
          <a:endParaRPr lang="en-US"/>
        </a:p>
      </dgm:t>
    </dgm:pt>
    <dgm:pt modelId="{74875B92-8500-4606-B5F4-570008FFD69D}" type="pres">
      <dgm:prSet presAssocID="{2F363678-3646-4422-958B-A574DD82DC16}" presName="rootConnector" presStyleLbl="node2" presStyleIdx="2" presStyleCnt="4"/>
      <dgm:spPr/>
      <dgm:t>
        <a:bodyPr/>
        <a:lstStyle/>
        <a:p>
          <a:endParaRPr lang="en-US"/>
        </a:p>
      </dgm:t>
    </dgm:pt>
    <dgm:pt modelId="{17D61F8C-F68F-4966-9F12-2B4D05A5DA8B}" type="pres">
      <dgm:prSet presAssocID="{2F363678-3646-4422-958B-A574DD82DC16}" presName="hierChild4" presStyleCnt="0"/>
      <dgm:spPr/>
    </dgm:pt>
    <dgm:pt modelId="{9FC019F9-27E2-47FF-8B6B-77704F1E18CF}" type="pres">
      <dgm:prSet presAssocID="{2F363678-3646-4422-958B-A574DD82DC16}" presName="hierChild5" presStyleCnt="0"/>
      <dgm:spPr/>
    </dgm:pt>
    <dgm:pt modelId="{30AAADB2-9C03-4C43-96DA-F735AFB5F91F}" type="pres">
      <dgm:prSet presAssocID="{CBC8F4B8-9A1A-4080-89DA-577892AB4FEF}" presName="Name37" presStyleLbl="parChTrans1D2" presStyleIdx="3" presStyleCnt="4"/>
      <dgm:spPr/>
      <dgm:t>
        <a:bodyPr/>
        <a:lstStyle/>
        <a:p>
          <a:endParaRPr lang="en-US"/>
        </a:p>
      </dgm:t>
    </dgm:pt>
    <dgm:pt modelId="{64A26E21-D5FF-4F76-9CBF-C45019BACB4D}" type="pres">
      <dgm:prSet presAssocID="{1EA536BC-21C3-4155-9140-466792683813}" presName="hierRoot2" presStyleCnt="0">
        <dgm:presLayoutVars>
          <dgm:hierBranch val="init"/>
        </dgm:presLayoutVars>
      </dgm:prSet>
      <dgm:spPr/>
    </dgm:pt>
    <dgm:pt modelId="{1831374D-5C19-42D5-922A-1354660479A8}" type="pres">
      <dgm:prSet presAssocID="{1EA536BC-21C3-4155-9140-466792683813}" presName="rootComposite" presStyleCnt="0"/>
      <dgm:spPr/>
    </dgm:pt>
    <dgm:pt modelId="{55B7797B-057F-41E2-B72A-022FA1A595A1}" type="pres">
      <dgm:prSet presAssocID="{1EA536BC-21C3-4155-9140-466792683813}" presName="rootText" presStyleLbl="node2" presStyleIdx="3" presStyleCnt="4">
        <dgm:presLayoutVars>
          <dgm:chPref val="3"/>
        </dgm:presLayoutVars>
      </dgm:prSet>
      <dgm:spPr/>
      <dgm:t>
        <a:bodyPr/>
        <a:lstStyle/>
        <a:p>
          <a:endParaRPr lang="en-US"/>
        </a:p>
      </dgm:t>
    </dgm:pt>
    <dgm:pt modelId="{CA1D6A25-8496-4831-926F-AE06824BA718}" type="pres">
      <dgm:prSet presAssocID="{1EA536BC-21C3-4155-9140-466792683813}" presName="rootConnector" presStyleLbl="node2" presStyleIdx="3" presStyleCnt="4"/>
      <dgm:spPr/>
      <dgm:t>
        <a:bodyPr/>
        <a:lstStyle/>
        <a:p>
          <a:endParaRPr lang="en-US"/>
        </a:p>
      </dgm:t>
    </dgm:pt>
    <dgm:pt modelId="{19CD6734-D1D9-4748-A2B0-716148A0534B}" type="pres">
      <dgm:prSet presAssocID="{1EA536BC-21C3-4155-9140-466792683813}" presName="hierChild4" presStyleCnt="0"/>
      <dgm:spPr/>
    </dgm:pt>
    <dgm:pt modelId="{F4054DAA-6DB5-4BCD-A1F7-80A068B51990}" type="pres">
      <dgm:prSet presAssocID="{1EA536BC-21C3-4155-9140-466792683813}" presName="hierChild5" presStyleCnt="0"/>
      <dgm:spPr/>
    </dgm:pt>
    <dgm:pt modelId="{774C21D9-5D5D-48B1-A394-C2B90BB0B6C4}" type="pres">
      <dgm:prSet presAssocID="{46B3D88D-7645-4636-85FE-0FF75CD2DC91}" presName="hierChild3" presStyleCnt="0"/>
      <dgm:spPr/>
    </dgm:pt>
  </dgm:ptLst>
  <dgm:cxnLst>
    <dgm:cxn modelId="{802D767C-DBFB-4701-BDA0-5FE5290F3ACB}" type="presOf" srcId="{1EA536BC-21C3-4155-9140-466792683813}" destId="{CA1D6A25-8496-4831-926F-AE06824BA718}" srcOrd="1" destOrd="0" presId="urn:microsoft.com/office/officeart/2005/8/layout/orgChart1"/>
    <dgm:cxn modelId="{ED1A2F8B-6BF6-4760-BDBE-AE3BFAFF02A3}" srcId="{46B3D88D-7645-4636-85FE-0FF75CD2DC91}" destId="{A0B11EAD-5B73-4CDA-8CA0-DC900D34F74A}" srcOrd="0" destOrd="0" parTransId="{E7C892EA-D10E-4177-9ECD-D9FCED542A7C}" sibTransId="{F1BD69E4-DB63-4A1D-B84D-382350FF54C4}"/>
    <dgm:cxn modelId="{40FAF54A-8EE8-439E-98AD-421AE02A302D}" type="presOf" srcId="{E7C892EA-D10E-4177-9ECD-D9FCED542A7C}" destId="{46A28D35-85C6-4507-9223-92E0DBC513D9}" srcOrd="0" destOrd="0" presId="urn:microsoft.com/office/officeart/2005/8/layout/orgChart1"/>
    <dgm:cxn modelId="{C94B5F10-09CE-487C-8E78-423DF0448C74}" srcId="{46B3D88D-7645-4636-85FE-0FF75CD2DC91}" destId="{2F363678-3646-4422-958B-A574DD82DC16}" srcOrd="2" destOrd="0" parTransId="{532B7C6E-EC15-4E42-9E39-51F706154EF2}" sibTransId="{C189EC86-62D2-48CE-8453-8722F9FA4EE7}"/>
    <dgm:cxn modelId="{11A4F19D-DAFB-4044-BAE9-C0AA5FBE679A}" srcId="{46B3D88D-7645-4636-85FE-0FF75CD2DC91}" destId="{1EA536BC-21C3-4155-9140-466792683813}" srcOrd="3" destOrd="0" parTransId="{CBC8F4B8-9A1A-4080-89DA-577892AB4FEF}" sibTransId="{258CA345-67A6-4D49-9DC0-F023E7ED54A5}"/>
    <dgm:cxn modelId="{6879C3F7-F850-47D2-80C4-E89521221BC4}" type="presOf" srcId="{2F363678-3646-4422-958B-A574DD82DC16}" destId="{74875B92-8500-4606-B5F4-570008FFD69D}" srcOrd="1" destOrd="0" presId="urn:microsoft.com/office/officeart/2005/8/layout/orgChart1"/>
    <dgm:cxn modelId="{876A2752-7BBA-45A1-AD8C-66D8EB2BE104}" type="presOf" srcId="{E3B03724-D2ED-4499-B38A-985A79F59BDF}" destId="{76B30A2B-501F-49D1-B0E0-3F8BCD38CEE1}" srcOrd="1" destOrd="0" presId="urn:microsoft.com/office/officeart/2005/8/layout/orgChart1"/>
    <dgm:cxn modelId="{C5A84CA2-0F4C-4764-A4A9-01C38E19DC57}" type="presOf" srcId="{1EA536BC-21C3-4155-9140-466792683813}" destId="{55B7797B-057F-41E2-B72A-022FA1A595A1}" srcOrd="0" destOrd="0" presId="urn:microsoft.com/office/officeart/2005/8/layout/orgChart1"/>
    <dgm:cxn modelId="{4596CC14-B4EB-4CBD-94AF-6F52A1815BFD}" type="presOf" srcId="{E3B03724-D2ED-4499-B38A-985A79F59BDF}" destId="{E6E19553-B670-4D4C-8491-153FB89C51B9}" srcOrd="0" destOrd="0" presId="urn:microsoft.com/office/officeart/2005/8/layout/orgChart1"/>
    <dgm:cxn modelId="{4708EDA0-7546-4111-B90D-592FF3E032D4}" type="presOf" srcId="{07FBDF6D-A65A-42FA-954C-909C0CB6FE43}" destId="{32CBD650-ADF8-4F6D-970C-363CD0979C25}" srcOrd="0" destOrd="0" presId="urn:microsoft.com/office/officeart/2005/8/layout/orgChart1"/>
    <dgm:cxn modelId="{20A5062D-1296-4AD4-AA1D-762F99693639}" type="presOf" srcId="{FA138BBF-B3A9-4714-B780-062117EB0A6D}" destId="{E9276C5C-BA0B-422A-ACA6-42EBACA4A148}" srcOrd="0" destOrd="0" presId="urn:microsoft.com/office/officeart/2005/8/layout/orgChart1"/>
    <dgm:cxn modelId="{183A1F59-8279-43E3-9F0C-11B900304FB7}" type="presOf" srcId="{532B7C6E-EC15-4E42-9E39-51F706154EF2}" destId="{80B948CA-B2F3-46D2-9D6B-79F3A28B35F1}" srcOrd="0" destOrd="0" presId="urn:microsoft.com/office/officeart/2005/8/layout/orgChart1"/>
    <dgm:cxn modelId="{14BD2868-3FFA-4320-B703-1D9400768973}" type="presOf" srcId="{CBC8F4B8-9A1A-4080-89DA-577892AB4FEF}" destId="{30AAADB2-9C03-4C43-96DA-F735AFB5F91F}" srcOrd="0" destOrd="0" presId="urn:microsoft.com/office/officeart/2005/8/layout/orgChart1"/>
    <dgm:cxn modelId="{55373C38-F305-4564-A10A-AA1E4DD30307}" type="presOf" srcId="{46B3D88D-7645-4636-85FE-0FF75CD2DC91}" destId="{D34D0921-D353-4D12-A271-C51E51665C8C}" srcOrd="0" destOrd="0" presId="urn:microsoft.com/office/officeart/2005/8/layout/orgChart1"/>
    <dgm:cxn modelId="{28CDD61F-AA81-47BB-AA4A-57E0C31795EB}" srcId="{46B3D88D-7645-4636-85FE-0FF75CD2DC91}" destId="{E3B03724-D2ED-4499-B38A-985A79F59BDF}" srcOrd="1" destOrd="0" parTransId="{FA138BBF-B3A9-4714-B780-062117EB0A6D}" sibTransId="{8C5EFC8C-1549-478B-A93E-F4F03CE4E2A4}"/>
    <dgm:cxn modelId="{39FD0320-3823-4ED3-827F-91E92E265E4A}" type="presOf" srcId="{A0B11EAD-5B73-4CDA-8CA0-DC900D34F74A}" destId="{716E9FA9-1256-4D1B-8321-B096D93A3FB9}" srcOrd="1" destOrd="0" presId="urn:microsoft.com/office/officeart/2005/8/layout/orgChart1"/>
    <dgm:cxn modelId="{0105B692-0908-4162-9130-0455968F11D4}" srcId="{07FBDF6D-A65A-42FA-954C-909C0CB6FE43}" destId="{46B3D88D-7645-4636-85FE-0FF75CD2DC91}" srcOrd="0" destOrd="0" parTransId="{F94C9B61-D22C-401F-AB0B-17B32BB5EC4F}" sibTransId="{E70E892C-0281-4360-80E5-2A7E6CB1318F}"/>
    <dgm:cxn modelId="{CF437458-20C3-40CE-9015-C8481BAF3227}" type="presOf" srcId="{A0B11EAD-5B73-4CDA-8CA0-DC900D34F74A}" destId="{21AE1FCD-50E5-40B7-AB65-5923EA0113C5}" srcOrd="0" destOrd="0" presId="urn:microsoft.com/office/officeart/2005/8/layout/orgChart1"/>
    <dgm:cxn modelId="{C957EEF4-1D91-4D12-8D0E-68EA1FF285AF}" type="presOf" srcId="{2F363678-3646-4422-958B-A574DD82DC16}" destId="{DE027FB8-4656-419F-AF8E-E7C3DD860807}" srcOrd="0" destOrd="0" presId="urn:microsoft.com/office/officeart/2005/8/layout/orgChart1"/>
    <dgm:cxn modelId="{68434611-30AD-41FF-A3F0-57EF4535508E}" type="presOf" srcId="{46B3D88D-7645-4636-85FE-0FF75CD2DC91}" destId="{8374E83E-B3DA-44F7-B73C-544C32308AD1}" srcOrd="1" destOrd="0" presId="urn:microsoft.com/office/officeart/2005/8/layout/orgChart1"/>
    <dgm:cxn modelId="{05BB6AB3-EE40-405D-B0BB-1B09E9C22348}" type="presParOf" srcId="{32CBD650-ADF8-4F6D-970C-363CD0979C25}" destId="{749EF97B-4635-49EE-87CD-66BA54075A5F}" srcOrd="0" destOrd="0" presId="urn:microsoft.com/office/officeart/2005/8/layout/orgChart1"/>
    <dgm:cxn modelId="{153AA37D-C472-4AC3-9EA5-7BD9F94602A9}" type="presParOf" srcId="{749EF97B-4635-49EE-87CD-66BA54075A5F}" destId="{55DB6EC4-297C-47A8-BF56-8897C9762DA7}" srcOrd="0" destOrd="0" presId="urn:microsoft.com/office/officeart/2005/8/layout/orgChart1"/>
    <dgm:cxn modelId="{9539A470-BAF6-4AF3-8774-CA3315A82D30}" type="presParOf" srcId="{55DB6EC4-297C-47A8-BF56-8897C9762DA7}" destId="{D34D0921-D353-4D12-A271-C51E51665C8C}" srcOrd="0" destOrd="0" presId="urn:microsoft.com/office/officeart/2005/8/layout/orgChart1"/>
    <dgm:cxn modelId="{17A4ACE5-12FD-4EF6-B3C4-AABEAA75E011}" type="presParOf" srcId="{55DB6EC4-297C-47A8-BF56-8897C9762DA7}" destId="{8374E83E-B3DA-44F7-B73C-544C32308AD1}" srcOrd="1" destOrd="0" presId="urn:microsoft.com/office/officeart/2005/8/layout/orgChart1"/>
    <dgm:cxn modelId="{377A1848-E49C-465D-AD3B-D7A06AB5C0A0}" type="presParOf" srcId="{749EF97B-4635-49EE-87CD-66BA54075A5F}" destId="{E87D5640-9A57-4FB7-864C-3AC659D8357B}" srcOrd="1" destOrd="0" presId="urn:microsoft.com/office/officeart/2005/8/layout/orgChart1"/>
    <dgm:cxn modelId="{525848C2-86D6-437F-A6A9-FA8096CAE86A}" type="presParOf" srcId="{E87D5640-9A57-4FB7-864C-3AC659D8357B}" destId="{46A28D35-85C6-4507-9223-92E0DBC513D9}" srcOrd="0" destOrd="0" presId="urn:microsoft.com/office/officeart/2005/8/layout/orgChart1"/>
    <dgm:cxn modelId="{5DB73E8B-BA67-42BD-99CA-76D178348775}" type="presParOf" srcId="{E87D5640-9A57-4FB7-864C-3AC659D8357B}" destId="{C156B23F-49CC-4AA1-B841-1AA89C8D3CDC}" srcOrd="1" destOrd="0" presId="urn:microsoft.com/office/officeart/2005/8/layout/orgChart1"/>
    <dgm:cxn modelId="{D272F4F1-BBFC-4DB1-B514-2009E3DE870E}" type="presParOf" srcId="{C156B23F-49CC-4AA1-B841-1AA89C8D3CDC}" destId="{96A8F5A3-27F3-4F02-827A-A5442CD25185}" srcOrd="0" destOrd="0" presId="urn:microsoft.com/office/officeart/2005/8/layout/orgChart1"/>
    <dgm:cxn modelId="{080C5789-3B2C-42DC-ADBE-FF54522D8221}" type="presParOf" srcId="{96A8F5A3-27F3-4F02-827A-A5442CD25185}" destId="{21AE1FCD-50E5-40B7-AB65-5923EA0113C5}" srcOrd="0" destOrd="0" presId="urn:microsoft.com/office/officeart/2005/8/layout/orgChart1"/>
    <dgm:cxn modelId="{A9F8CCB8-76BB-4564-85FA-E35CB1E7EAFB}" type="presParOf" srcId="{96A8F5A3-27F3-4F02-827A-A5442CD25185}" destId="{716E9FA9-1256-4D1B-8321-B096D93A3FB9}" srcOrd="1" destOrd="0" presId="urn:microsoft.com/office/officeart/2005/8/layout/orgChart1"/>
    <dgm:cxn modelId="{DE8F9DCF-F700-49F7-842B-6753BDCE7ACF}" type="presParOf" srcId="{C156B23F-49CC-4AA1-B841-1AA89C8D3CDC}" destId="{6E961814-8274-419F-B6CA-C7F6E866E4CC}" srcOrd="1" destOrd="0" presId="urn:microsoft.com/office/officeart/2005/8/layout/orgChart1"/>
    <dgm:cxn modelId="{0D942AB5-A6BA-43D6-BC93-7DB4EA249388}" type="presParOf" srcId="{C156B23F-49CC-4AA1-B841-1AA89C8D3CDC}" destId="{9A124E24-6EEB-471A-B6AE-1FE4F7EFC234}" srcOrd="2" destOrd="0" presId="urn:microsoft.com/office/officeart/2005/8/layout/orgChart1"/>
    <dgm:cxn modelId="{6C2C6D89-A05B-4354-ADB3-58780AFA3238}" type="presParOf" srcId="{E87D5640-9A57-4FB7-864C-3AC659D8357B}" destId="{E9276C5C-BA0B-422A-ACA6-42EBACA4A148}" srcOrd="2" destOrd="0" presId="urn:microsoft.com/office/officeart/2005/8/layout/orgChart1"/>
    <dgm:cxn modelId="{4AF21BB7-DF38-4C31-AEDC-8B470E714079}" type="presParOf" srcId="{E87D5640-9A57-4FB7-864C-3AC659D8357B}" destId="{3904F9D8-0483-4490-B9A9-183CB81C2598}" srcOrd="3" destOrd="0" presId="urn:microsoft.com/office/officeart/2005/8/layout/orgChart1"/>
    <dgm:cxn modelId="{13A1977E-990E-44E1-AD18-ED1F09DF827F}" type="presParOf" srcId="{3904F9D8-0483-4490-B9A9-183CB81C2598}" destId="{B7015BBA-1A79-434A-A294-516B0B2BD979}" srcOrd="0" destOrd="0" presId="urn:microsoft.com/office/officeart/2005/8/layout/orgChart1"/>
    <dgm:cxn modelId="{20648A30-57A9-475F-855A-BC1DF0BAB586}" type="presParOf" srcId="{B7015BBA-1A79-434A-A294-516B0B2BD979}" destId="{E6E19553-B670-4D4C-8491-153FB89C51B9}" srcOrd="0" destOrd="0" presId="urn:microsoft.com/office/officeart/2005/8/layout/orgChart1"/>
    <dgm:cxn modelId="{8F91B7A6-109F-4F70-9FE2-83EBFFDB6B21}" type="presParOf" srcId="{B7015BBA-1A79-434A-A294-516B0B2BD979}" destId="{76B30A2B-501F-49D1-B0E0-3F8BCD38CEE1}" srcOrd="1" destOrd="0" presId="urn:microsoft.com/office/officeart/2005/8/layout/orgChart1"/>
    <dgm:cxn modelId="{8BD06DA1-6072-4EA0-BA8A-7B3256247554}" type="presParOf" srcId="{3904F9D8-0483-4490-B9A9-183CB81C2598}" destId="{8C9D6CD4-A697-4B23-85EC-EF591366B56F}" srcOrd="1" destOrd="0" presId="urn:microsoft.com/office/officeart/2005/8/layout/orgChart1"/>
    <dgm:cxn modelId="{9A17A3DB-06DB-49DD-ACA6-E7B42A27ACE6}" type="presParOf" srcId="{3904F9D8-0483-4490-B9A9-183CB81C2598}" destId="{AF4A4CDE-9E86-4009-94C2-C973523F118B}" srcOrd="2" destOrd="0" presId="urn:microsoft.com/office/officeart/2005/8/layout/orgChart1"/>
    <dgm:cxn modelId="{A1EF8270-8EFD-41D2-8E49-A9A8521D2CAF}" type="presParOf" srcId="{E87D5640-9A57-4FB7-864C-3AC659D8357B}" destId="{80B948CA-B2F3-46D2-9D6B-79F3A28B35F1}" srcOrd="4" destOrd="0" presId="urn:microsoft.com/office/officeart/2005/8/layout/orgChart1"/>
    <dgm:cxn modelId="{87567DD7-7E89-4CE5-BCC6-85677D870418}" type="presParOf" srcId="{E87D5640-9A57-4FB7-864C-3AC659D8357B}" destId="{30EFCABE-F9CA-4E06-B846-0011C489AA2E}" srcOrd="5" destOrd="0" presId="urn:microsoft.com/office/officeart/2005/8/layout/orgChart1"/>
    <dgm:cxn modelId="{F4EDC1B9-5F29-4084-BFE6-85097A1C62EF}" type="presParOf" srcId="{30EFCABE-F9CA-4E06-B846-0011C489AA2E}" destId="{8342D3A7-79C7-4404-9EB7-3EC50755485B}" srcOrd="0" destOrd="0" presId="urn:microsoft.com/office/officeart/2005/8/layout/orgChart1"/>
    <dgm:cxn modelId="{0532BEBE-AFF1-40AD-8D13-0FEE00CC9794}" type="presParOf" srcId="{8342D3A7-79C7-4404-9EB7-3EC50755485B}" destId="{DE027FB8-4656-419F-AF8E-E7C3DD860807}" srcOrd="0" destOrd="0" presId="urn:microsoft.com/office/officeart/2005/8/layout/orgChart1"/>
    <dgm:cxn modelId="{EACFA362-96E1-4C7D-8638-EBEC225F6FA4}" type="presParOf" srcId="{8342D3A7-79C7-4404-9EB7-3EC50755485B}" destId="{74875B92-8500-4606-B5F4-570008FFD69D}" srcOrd="1" destOrd="0" presId="urn:microsoft.com/office/officeart/2005/8/layout/orgChart1"/>
    <dgm:cxn modelId="{F3BFA1A0-E24F-4E87-91A7-C80F6A6F2B20}" type="presParOf" srcId="{30EFCABE-F9CA-4E06-B846-0011C489AA2E}" destId="{17D61F8C-F68F-4966-9F12-2B4D05A5DA8B}" srcOrd="1" destOrd="0" presId="urn:microsoft.com/office/officeart/2005/8/layout/orgChart1"/>
    <dgm:cxn modelId="{C422A949-0035-4267-9ADA-6BE46931927B}" type="presParOf" srcId="{30EFCABE-F9CA-4E06-B846-0011C489AA2E}" destId="{9FC019F9-27E2-47FF-8B6B-77704F1E18CF}" srcOrd="2" destOrd="0" presId="urn:microsoft.com/office/officeart/2005/8/layout/orgChart1"/>
    <dgm:cxn modelId="{39C3D141-C2EE-4FA6-97E4-C75E8B9A6D0B}" type="presParOf" srcId="{E87D5640-9A57-4FB7-864C-3AC659D8357B}" destId="{30AAADB2-9C03-4C43-96DA-F735AFB5F91F}" srcOrd="6" destOrd="0" presId="urn:microsoft.com/office/officeart/2005/8/layout/orgChart1"/>
    <dgm:cxn modelId="{797F3CB8-5A0D-441B-8BA5-129E2946AC2B}" type="presParOf" srcId="{E87D5640-9A57-4FB7-864C-3AC659D8357B}" destId="{64A26E21-D5FF-4F76-9CBF-C45019BACB4D}" srcOrd="7" destOrd="0" presId="urn:microsoft.com/office/officeart/2005/8/layout/orgChart1"/>
    <dgm:cxn modelId="{3753CB25-1713-4278-AF48-92BF85BE69D4}" type="presParOf" srcId="{64A26E21-D5FF-4F76-9CBF-C45019BACB4D}" destId="{1831374D-5C19-42D5-922A-1354660479A8}" srcOrd="0" destOrd="0" presId="urn:microsoft.com/office/officeart/2005/8/layout/orgChart1"/>
    <dgm:cxn modelId="{6A1BBAE6-BFFB-48D3-9AEC-0AA372F7B053}" type="presParOf" srcId="{1831374D-5C19-42D5-922A-1354660479A8}" destId="{55B7797B-057F-41E2-B72A-022FA1A595A1}" srcOrd="0" destOrd="0" presId="urn:microsoft.com/office/officeart/2005/8/layout/orgChart1"/>
    <dgm:cxn modelId="{4276F7AF-35B2-4B39-B89A-1D2C10283627}" type="presParOf" srcId="{1831374D-5C19-42D5-922A-1354660479A8}" destId="{CA1D6A25-8496-4831-926F-AE06824BA718}" srcOrd="1" destOrd="0" presId="urn:microsoft.com/office/officeart/2005/8/layout/orgChart1"/>
    <dgm:cxn modelId="{B7422780-1566-434D-8DB7-CBA7247E957F}" type="presParOf" srcId="{64A26E21-D5FF-4F76-9CBF-C45019BACB4D}" destId="{19CD6734-D1D9-4748-A2B0-716148A0534B}" srcOrd="1" destOrd="0" presId="urn:microsoft.com/office/officeart/2005/8/layout/orgChart1"/>
    <dgm:cxn modelId="{A135E35E-D0F1-4D62-8ED5-170AE8C8602D}" type="presParOf" srcId="{64A26E21-D5FF-4F76-9CBF-C45019BACB4D}" destId="{F4054DAA-6DB5-4BCD-A1F7-80A068B51990}" srcOrd="2" destOrd="0" presId="urn:microsoft.com/office/officeart/2005/8/layout/orgChart1"/>
    <dgm:cxn modelId="{A3DB8473-23B9-4FA1-8B02-A37B47AD7437}" type="presParOf" srcId="{749EF97B-4635-49EE-87CD-66BA54075A5F}" destId="{774C21D9-5D5D-48B1-A394-C2B90BB0B6C4}" srcOrd="2" destOrd="0" presId="urn:microsoft.com/office/officeart/2005/8/layout/orgChart1"/>
  </dgm:cxnLst>
  <dgm:bg/>
  <dgm:whole/>
</dgm:dataModel>
</file>

<file path=ppt/diagrams/data2.xml><?xml version="1.0" encoding="utf-8"?>
<dgm:dataModel xmlns:dgm="http://schemas.openxmlformats.org/drawingml/2006/diagram" xmlns:a="http://schemas.openxmlformats.org/drawingml/2006/main">
  <dgm:ptLst>
    <dgm:pt modelId="{C3E65AE1-3296-49BA-8281-B4E09EEF0901}" type="doc">
      <dgm:prSet loTypeId="urn:microsoft.com/office/officeart/2005/8/layout/hList7" loCatId="relationship" qsTypeId="urn:microsoft.com/office/officeart/2005/8/quickstyle/simple1" qsCatId="simple" csTypeId="urn:microsoft.com/office/officeart/2005/8/colors/accent1_2" csCatId="accent1" phldr="1"/>
      <dgm:spPr/>
    </dgm:pt>
    <dgm:pt modelId="{154C7E4E-5138-49C5-93AE-1CB7AE71B531}">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t>Relational engine</a:t>
          </a:r>
          <a:endParaRPr lang="en-US" dirty="0"/>
        </a:p>
      </dgm:t>
    </dgm:pt>
    <dgm:pt modelId="{C994275D-1AB6-4183-A6D2-468C13931FA9}" type="parTrans" cxnId="{99EA54E7-7734-4C0E-83D5-52D515BBEDBA}">
      <dgm:prSet/>
      <dgm:spPr/>
      <dgm:t>
        <a:bodyPr/>
        <a:lstStyle/>
        <a:p>
          <a:endParaRPr lang="en-US"/>
        </a:p>
      </dgm:t>
    </dgm:pt>
    <dgm:pt modelId="{840C1EF6-8823-4888-99D7-60A0EF31B17A}" type="sibTrans" cxnId="{99EA54E7-7734-4C0E-83D5-52D515BBEDBA}">
      <dgm:prSet/>
      <dgm:spPr/>
      <dgm:t>
        <a:bodyPr/>
        <a:lstStyle/>
        <a:p>
          <a:endParaRPr lang="en-US"/>
        </a:p>
      </dgm:t>
    </dgm:pt>
    <dgm:pt modelId="{0E2CB874-2624-437C-BBE2-0C30C1D1C677}">
      <dgm:prSet phldrT="[Text]">
        <dgm:style>
          <a:lnRef idx="1">
            <a:schemeClr val="accent1"/>
          </a:lnRef>
          <a:fillRef idx="2">
            <a:schemeClr val="accent1"/>
          </a:fillRef>
          <a:effectRef idx="1">
            <a:schemeClr val="accent1"/>
          </a:effectRef>
          <a:fontRef idx="minor">
            <a:schemeClr val="dk1"/>
          </a:fontRef>
        </dgm:style>
      </dgm:prSet>
      <dgm:spPr/>
      <dgm:t>
        <a:bodyPr/>
        <a:lstStyle/>
        <a:p>
          <a:r>
            <a:rPr lang="en-US" dirty="0" smtClean="0"/>
            <a:t>OLE DB </a:t>
          </a:r>
          <a:endParaRPr lang="en-US" dirty="0"/>
        </a:p>
      </dgm:t>
    </dgm:pt>
    <dgm:pt modelId="{B499DFB4-0DD6-4A82-BD72-7FA7FD2EF7E1}" type="parTrans" cxnId="{D105E710-8F7F-4368-B58D-C405413ACFA7}">
      <dgm:prSet/>
      <dgm:spPr/>
      <dgm:t>
        <a:bodyPr/>
        <a:lstStyle/>
        <a:p>
          <a:endParaRPr lang="en-US"/>
        </a:p>
      </dgm:t>
    </dgm:pt>
    <dgm:pt modelId="{808AA0D4-008F-4A59-9D25-BE6A70C70E5D}" type="sibTrans" cxnId="{D105E710-8F7F-4368-B58D-C405413ACFA7}">
      <dgm:prSet/>
      <dgm:spPr/>
      <dgm:t>
        <a:bodyPr/>
        <a:lstStyle/>
        <a:p>
          <a:endParaRPr lang="en-US"/>
        </a:p>
      </dgm:t>
    </dgm:pt>
    <dgm:pt modelId="{A1DAF73F-3E50-4A38-BBC9-6D91E5D1A658}">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Storage engine</a:t>
          </a:r>
          <a:endParaRPr lang="en-US" dirty="0"/>
        </a:p>
      </dgm:t>
    </dgm:pt>
    <dgm:pt modelId="{E054B4A7-8246-4AF2-B451-1541C7B47EAE}" type="parTrans" cxnId="{5CD0787B-07D9-4DA2-9CC7-F9BDDE33826D}">
      <dgm:prSet/>
      <dgm:spPr/>
      <dgm:t>
        <a:bodyPr/>
        <a:lstStyle/>
        <a:p>
          <a:endParaRPr lang="en-US"/>
        </a:p>
      </dgm:t>
    </dgm:pt>
    <dgm:pt modelId="{009A4855-8F3A-4DC5-9B51-378646B6B13D}" type="sibTrans" cxnId="{5CD0787B-07D9-4DA2-9CC7-F9BDDE33826D}">
      <dgm:prSet/>
      <dgm:spPr/>
      <dgm:t>
        <a:bodyPr/>
        <a:lstStyle/>
        <a:p>
          <a:endParaRPr lang="en-US"/>
        </a:p>
      </dgm:t>
    </dgm:pt>
    <dgm:pt modelId="{0DD8B9D8-70FC-4442-86F4-A9DC96E45A93}" type="pres">
      <dgm:prSet presAssocID="{C3E65AE1-3296-49BA-8281-B4E09EEF0901}" presName="Name0" presStyleCnt="0">
        <dgm:presLayoutVars>
          <dgm:dir/>
          <dgm:resizeHandles val="exact"/>
        </dgm:presLayoutVars>
      </dgm:prSet>
      <dgm:spPr/>
    </dgm:pt>
    <dgm:pt modelId="{5AF3C7D2-F45B-48A8-A9A3-5AE06EAF0CD7}" type="pres">
      <dgm:prSet presAssocID="{C3E65AE1-3296-49BA-8281-B4E09EEF0901}" presName="fgShape" presStyleLbl="fgShp" presStyleIdx="0" presStyleCnt="1"/>
      <dgm:spPr/>
    </dgm:pt>
    <dgm:pt modelId="{607C2009-8310-47D9-A04F-BC6470593FFD}" type="pres">
      <dgm:prSet presAssocID="{C3E65AE1-3296-49BA-8281-B4E09EEF0901}" presName="linComp" presStyleCnt="0"/>
      <dgm:spPr/>
    </dgm:pt>
    <dgm:pt modelId="{4631AE2D-6DDA-48BB-B906-D1047EB641FA}" type="pres">
      <dgm:prSet presAssocID="{154C7E4E-5138-49C5-93AE-1CB7AE71B531}" presName="compNode" presStyleCnt="0"/>
      <dgm:spPr/>
    </dgm:pt>
    <dgm:pt modelId="{DFFF4CFE-D390-483A-BB5D-9916D710F28A}" type="pres">
      <dgm:prSet presAssocID="{154C7E4E-5138-49C5-93AE-1CB7AE71B531}" presName="bkgdShape" presStyleLbl="node1" presStyleIdx="0" presStyleCnt="3"/>
      <dgm:spPr/>
      <dgm:t>
        <a:bodyPr/>
        <a:lstStyle/>
        <a:p>
          <a:endParaRPr lang="en-US"/>
        </a:p>
      </dgm:t>
    </dgm:pt>
    <dgm:pt modelId="{2E1E686B-0CD9-4CFB-AD51-FC834C5C6CD5}" type="pres">
      <dgm:prSet presAssocID="{154C7E4E-5138-49C5-93AE-1CB7AE71B531}" presName="nodeTx" presStyleLbl="node1" presStyleIdx="0" presStyleCnt="3">
        <dgm:presLayoutVars>
          <dgm:bulletEnabled val="1"/>
        </dgm:presLayoutVars>
      </dgm:prSet>
      <dgm:spPr/>
      <dgm:t>
        <a:bodyPr/>
        <a:lstStyle/>
        <a:p>
          <a:endParaRPr lang="en-US"/>
        </a:p>
      </dgm:t>
    </dgm:pt>
    <dgm:pt modelId="{3A637242-DABA-4D2A-9DDD-955A4512A856}" type="pres">
      <dgm:prSet presAssocID="{154C7E4E-5138-49C5-93AE-1CB7AE71B531}" presName="invisiNode" presStyleLbl="node1" presStyleIdx="0" presStyleCnt="3"/>
      <dgm:spPr/>
    </dgm:pt>
    <dgm:pt modelId="{B884CAFF-EA4A-4D5A-B4A7-630470C42B46}" type="pres">
      <dgm:prSet presAssocID="{154C7E4E-5138-49C5-93AE-1CB7AE71B531}" presName="imagNode" presStyleLbl="fgImgPlace1" presStyleIdx="0" presStyleCnt="3"/>
      <dgm:spPr>
        <a:solidFill>
          <a:schemeClr val="accent1">
            <a:tint val="50000"/>
            <a:hueOff val="0"/>
            <a:satOff val="0"/>
            <a:lumOff val="0"/>
            <a:alpha val="0"/>
          </a:schemeClr>
        </a:solidFill>
      </dgm:spPr>
    </dgm:pt>
    <dgm:pt modelId="{9658A0B2-DF36-43E4-95A4-B056F87B63C4}" type="pres">
      <dgm:prSet presAssocID="{840C1EF6-8823-4888-99D7-60A0EF31B17A}" presName="sibTrans" presStyleLbl="sibTrans2D1" presStyleIdx="0" presStyleCnt="0"/>
      <dgm:spPr/>
      <dgm:t>
        <a:bodyPr/>
        <a:lstStyle/>
        <a:p>
          <a:endParaRPr lang="en-US"/>
        </a:p>
      </dgm:t>
    </dgm:pt>
    <dgm:pt modelId="{33B86766-63CF-4B6F-8167-747FB392D2D9}" type="pres">
      <dgm:prSet presAssocID="{0E2CB874-2624-437C-BBE2-0C30C1D1C677}" presName="compNode" presStyleCnt="0"/>
      <dgm:spPr/>
    </dgm:pt>
    <dgm:pt modelId="{550DFA1E-82A0-4B95-A37B-AE55CEA02CAD}" type="pres">
      <dgm:prSet presAssocID="{0E2CB874-2624-437C-BBE2-0C30C1D1C677}" presName="bkgdShape" presStyleLbl="node1" presStyleIdx="1" presStyleCnt="3"/>
      <dgm:spPr/>
      <dgm:t>
        <a:bodyPr/>
        <a:lstStyle/>
        <a:p>
          <a:endParaRPr lang="en-US"/>
        </a:p>
      </dgm:t>
    </dgm:pt>
    <dgm:pt modelId="{138E46B2-9F99-437F-9D37-9A1DD59378B9}" type="pres">
      <dgm:prSet presAssocID="{0E2CB874-2624-437C-BBE2-0C30C1D1C677}" presName="nodeTx" presStyleLbl="node1" presStyleIdx="1" presStyleCnt="3">
        <dgm:presLayoutVars>
          <dgm:bulletEnabled val="1"/>
        </dgm:presLayoutVars>
      </dgm:prSet>
      <dgm:spPr/>
      <dgm:t>
        <a:bodyPr/>
        <a:lstStyle/>
        <a:p>
          <a:endParaRPr lang="en-US"/>
        </a:p>
      </dgm:t>
    </dgm:pt>
    <dgm:pt modelId="{D57713A5-1A26-4FE5-A081-4F147965BEBD}" type="pres">
      <dgm:prSet presAssocID="{0E2CB874-2624-437C-BBE2-0C30C1D1C677}" presName="invisiNode" presStyleLbl="node1" presStyleIdx="1" presStyleCnt="3"/>
      <dgm:spPr/>
    </dgm:pt>
    <dgm:pt modelId="{5552D730-D7BC-4D65-9D30-73925580E796}" type="pres">
      <dgm:prSet presAssocID="{0E2CB874-2624-437C-BBE2-0C30C1D1C677}" presName="imagNode" presStyleLbl="fgImgPlace1" presStyleIdx="1" presStyleCnt="3"/>
      <dgm:spPr>
        <a:solidFill>
          <a:schemeClr val="accent1">
            <a:tint val="50000"/>
            <a:hueOff val="0"/>
            <a:satOff val="0"/>
            <a:lumOff val="0"/>
            <a:alpha val="0"/>
          </a:schemeClr>
        </a:solidFill>
      </dgm:spPr>
    </dgm:pt>
    <dgm:pt modelId="{962635BD-7985-4440-AC47-92635DAAF10E}" type="pres">
      <dgm:prSet presAssocID="{808AA0D4-008F-4A59-9D25-BE6A70C70E5D}" presName="sibTrans" presStyleLbl="sibTrans2D1" presStyleIdx="0" presStyleCnt="0"/>
      <dgm:spPr/>
      <dgm:t>
        <a:bodyPr/>
        <a:lstStyle/>
        <a:p>
          <a:endParaRPr lang="en-US"/>
        </a:p>
      </dgm:t>
    </dgm:pt>
    <dgm:pt modelId="{A1F09EB5-3D62-4B59-93AA-161F9C656D7C}" type="pres">
      <dgm:prSet presAssocID="{A1DAF73F-3E50-4A38-BBC9-6D91E5D1A658}" presName="compNode" presStyleCnt="0"/>
      <dgm:spPr/>
    </dgm:pt>
    <dgm:pt modelId="{70836175-CE36-4763-A706-8C4E229903C0}" type="pres">
      <dgm:prSet presAssocID="{A1DAF73F-3E50-4A38-BBC9-6D91E5D1A658}" presName="bkgdShape" presStyleLbl="node1" presStyleIdx="2" presStyleCnt="3"/>
      <dgm:spPr/>
      <dgm:t>
        <a:bodyPr/>
        <a:lstStyle/>
        <a:p>
          <a:endParaRPr lang="en-US"/>
        </a:p>
      </dgm:t>
    </dgm:pt>
    <dgm:pt modelId="{D612513D-7DA5-4166-8B21-6779DD05D1B1}" type="pres">
      <dgm:prSet presAssocID="{A1DAF73F-3E50-4A38-BBC9-6D91E5D1A658}" presName="nodeTx" presStyleLbl="node1" presStyleIdx="2" presStyleCnt="3">
        <dgm:presLayoutVars>
          <dgm:bulletEnabled val="1"/>
        </dgm:presLayoutVars>
      </dgm:prSet>
      <dgm:spPr/>
      <dgm:t>
        <a:bodyPr/>
        <a:lstStyle/>
        <a:p>
          <a:endParaRPr lang="en-US"/>
        </a:p>
      </dgm:t>
    </dgm:pt>
    <dgm:pt modelId="{EA931C2C-E670-4468-95A1-535891042CDF}" type="pres">
      <dgm:prSet presAssocID="{A1DAF73F-3E50-4A38-BBC9-6D91E5D1A658}" presName="invisiNode" presStyleLbl="node1" presStyleIdx="2" presStyleCnt="3"/>
      <dgm:spPr/>
    </dgm:pt>
    <dgm:pt modelId="{EE3D68D8-05D3-4728-81CF-FD61B7846D18}" type="pres">
      <dgm:prSet presAssocID="{A1DAF73F-3E50-4A38-BBC9-6D91E5D1A658}" presName="imagNode" presStyleLbl="fgImgPlace1" presStyleIdx="2" presStyleCnt="3" custLinFactNeighborX="5559" custLinFactNeighborY="-1335"/>
      <dgm:spPr>
        <a:solidFill>
          <a:schemeClr val="accent1">
            <a:tint val="50000"/>
            <a:hueOff val="0"/>
            <a:satOff val="0"/>
            <a:lumOff val="0"/>
            <a:alpha val="0"/>
          </a:schemeClr>
        </a:solidFill>
      </dgm:spPr>
    </dgm:pt>
  </dgm:ptLst>
  <dgm:cxnLst>
    <dgm:cxn modelId="{8FD0FDD5-84EB-40C9-B177-3371906A9070}" type="presOf" srcId="{C3E65AE1-3296-49BA-8281-B4E09EEF0901}" destId="{0DD8B9D8-70FC-4442-86F4-A9DC96E45A93}" srcOrd="0" destOrd="0" presId="urn:microsoft.com/office/officeart/2005/8/layout/hList7"/>
    <dgm:cxn modelId="{9091E910-17C7-4FB8-BC0A-8F4DB9061662}" type="presOf" srcId="{A1DAF73F-3E50-4A38-BBC9-6D91E5D1A658}" destId="{D612513D-7DA5-4166-8B21-6779DD05D1B1}" srcOrd="1" destOrd="0" presId="urn:microsoft.com/office/officeart/2005/8/layout/hList7"/>
    <dgm:cxn modelId="{7928FB82-E15A-43EE-AB1C-C0EC34B5AC44}" type="presOf" srcId="{840C1EF6-8823-4888-99D7-60A0EF31B17A}" destId="{9658A0B2-DF36-43E4-95A4-B056F87B63C4}" srcOrd="0" destOrd="0" presId="urn:microsoft.com/office/officeart/2005/8/layout/hList7"/>
    <dgm:cxn modelId="{F4B8C4DE-BBAA-4686-952C-76053EF9F988}" type="presOf" srcId="{A1DAF73F-3E50-4A38-BBC9-6D91E5D1A658}" destId="{70836175-CE36-4763-A706-8C4E229903C0}" srcOrd="0" destOrd="0" presId="urn:microsoft.com/office/officeart/2005/8/layout/hList7"/>
    <dgm:cxn modelId="{337EDB1C-EAAB-4CA9-A300-852609BD9F3D}" type="presOf" srcId="{154C7E4E-5138-49C5-93AE-1CB7AE71B531}" destId="{2E1E686B-0CD9-4CFB-AD51-FC834C5C6CD5}" srcOrd="1" destOrd="0" presId="urn:microsoft.com/office/officeart/2005/8/layout/hList7"/>
    <dgm:cxn modelId="{10054EF2-4DE7-409C-8F45-FB13A53E2E07}" type="presOf" srcId="{0E2CB874-2624-437C-BBE2-0C30C1D1C677}" destId="{138E46B2-9F99-437F-9D37-9A1DD59378B9}" srcOrd="1" destOrd="0" presId="urn:microsoft.com/office/officeart/2005/8/layout/hList7"/>
    <dgm:cxn modelId="{D105E710-8F7F-4368-B58D-C405413ACFA7}" srcId="{C3E65AE1-3296-49BA-8281-B4E09EEF0901}" destId="{0E2CB874-2624-437C-BBE2-0C30C1D1C677}" srcOrd="1" destOrd="0" parTransId="{B499DFB4-0DD6-4A82-BD72-7FA7FD2EF7E1}" sibTransId="{808AA0D4-008F-4A59-9D25-BE6A70C70E5D}"/>
    <dgm:cxn modelId="{45325A1B-7631-44BA-B03B-8342A1835B69}" type="presOf" srcId="{154C7E4E-5138-49C5-93AE-1CB7AE71B531}" destId="{DFFF4CFE-D390-483A-BB5D-9916D710F28A}" srcOrd="0" destOrd="0" presId="urn:microsoft.com/office/officeart/2005/8/layout/hList7"/>
    <dgm:cxn modelId="{5CD0787B-07D9-4DA2-9CC7-F9BDDE33826D}" srcId="{C3E65AE1-3296-49BA-8281-B4E09EEF0901}" destId="{A1DAF73F-3E50-4A38-BBC9-6D91E5D1A658}" srcOrd="2" destOrd="0" parTransId="{E054B4A7-8246-4AF2-B451-1541C7B47EAE}" sibTransId="{009A4855-8F3A-4DC5-9B51-378646B6B13D}"/>
    <dgm:cxn modelId="{99EA54E7-7734-4C0E-83D5-52D515BBEDBA}" srcId="{C3E65AE1-3296-49BA-8281-B4E09EEF0901}" destId="{154C7E4E-5138-49C5-93AE-1CB7AE71B531}" srcOrd="0" destOrd="0" parTransId="{C994275D-1AB6-4183-A6D2-468C13931FA9}" sibTransId="{840C1EF6-8823-4888-99D7-60A0EF31B17A}"/>
    <dgm:cxn modelId="{4BEF8D82-5F1E-4EBA-B54D-7E81902FE034}" type="presOf" srcId="{0E2CB874-2624-437C-BBE2-0C30C1D1C677}" destId="{550DFA1E-82A0-4B95-A37B-AE55CEA02CAD}" srcOrd="0" destOrd="0" presId="urn:microsoft.com/office/officeart/2005/8/layout/hList7"/>
    <dgm:cxn modelId="{B30F66BF-C10E-46B1-BE82-54E4760D9CC3}" type="presOf" srcId="{808AA0D4-008F-4A59-9D25-BE6A70C70E5D}" destId="{962635BD-7985-4440-AC47-92635DAAF10E}" srcOrd="0" destOrd="0" presId="urn:microsoft.com/office/officeart/2005/8/layout/hList7"/>
    <dgm:cxn modelId="{DB28B7EA-6909-478D-9718-213564B9387A}" type="presParOf" srcId="{0DD8B9D8-70FC-4442-86F4-A9DC96E45A93}" destId="{5AF3C7D2-F45B-48A8-A9A3-5AE06EAF0CD7}" srcOrd="0" destOrd="0" presId="urn:microsoft.com/office/officeart/2005/8/layout/hList7"/>
    <dgm:cxn modelId="{58E68C2E-7AC5-4722-A330-89B01F939E60}" type="presParOf" srcId="{0DD8B9D8-70FC-4442-86F4-A9DC96E45A93}" destId="{607C2009-8310-47D9-A04F-BC6470593FFD}" srcOrd="1" destOrd="0" presId="urn:microsoft.com/office/officeart/2005/8/layout/hList7"/>
    <dgm:cxn modelId="{B7E38A73-D076-48BA-BA4A-122628CDD8A9}" type="presParOf" srcId="{607C2009-8310-47D9-A04F-BC6470593FFD}" destId="{4631AE2D-6DDA-48BB-B906-D1047EB641FA}" srcOrd="0" destOrd="0" presId="urn:microsoft.com/office/officeart/2005/8/layout/hList7"/>
    <dgm:cxn modelId="{F365303F-63A8-457D-AC14-507597232FB6}" type="presParOf" srcId="{4631AE2D-6DDA-48BB-B906-D1047EB641FA}" destId="{DFFF4CFE-D390-483A-BB5D-9916D710F28A}" srcOrd="0" destOrd="0" presId="urn:microsoft.com/office/officeart/2005/8/layout/hList7"/>
    <dgm:cxn modelId="{49B9CD3F-9350-43EB-AC9B-AF59C8B233E2}" type="presParOf" srcId="{4631AE2D-6DDA-48BB-B906-D1047EB641FA}" destId="{2E1E686B-0CD9-4CFB-AD51-FC834C5C6CD5}" srcOrd="1" destOrd="0" presId="urn:microsoft.com/office/officeart/2005/8/layout/hList7"/>
    <dgm:cxn modelId="{9BA7CC80-EF2A-4B7B-85ED-CDB9E38EC3B7}" type="presParOf" srcId="{4631AE2D-6DDA-48BB-B906-D1047EB641FA}" destId="{3A637242-DABA-4D2A-9DDD-955A4512A856}" srcOrd="2" destOrd="0" presId="urn:microsoft.com/office/officeart/2005/8/layout/hList7"/>
    <dgm:cxn modelId="{2719E840-7384-40EE-BC37-69BC3704C53C}" type="presParOf" srcId="{4631AE2D-6DDA-48BB-B906-D1047EB641FA}" destId="{B884CAFF-EA4A-4D5A-B4A7-630470C42B46}" srcOrd="3" destOrd="0" presId="urn:microsoft.com/office/officeart/2005/8/layout/hList7"/>
    <dgm:cxn modelId="{298144DF-CD0C-487B-AC5B-9C1C879CB688}" type="presParOf" srcId="{607C2009-8310-47D9-A04F-BC6470593FFD}" destId="{9658A0B2-DF36-43E4-95A4-B056F87B63C4}" srcOrd="1" destOrd="0" presId="urn:microsoft.com/office/officeart/2005/8/layout/hList7"/>
    <dgm:cxn modelId="{15A69ECD-A47A-4566-B51E-483751A51F98}" type="presParOf" srcId="{607C2009-8310-47D9-A04F-BC6470593FFD}" destId="{33B86766-63CF-4B6F-8167-747FB392D2D9}" srcOrd="2" destOrd="0" presId="urn:microsoft.com/office/officeart/2005/8/layout/hList7"/>
    <dgm:cxn modelId="{61831742-03B0-4ED7-828D-B7F9FA07D792}" type="presParOf" srcId="{33B86766-63CF-4B6F-8167-747FB392D2D9}" destId="{550DFA1E-82A0-4B95-A37B-AE55CEA02CAD}" srcOrd="0" destOrd="0" presId="urn:microsoft.com/office/officeart/2005/8/layout/hList7"/>
    <dgm:cxn modelId="{498285F5-AECA-47ED-94A5-2C0AEEA43226}" type="presParOf" srcId="{33B86766-63CF-4B6F-8167-747FB392D2D9}" destId="{138E46B2-9F99-437F-9D37-9A1DD59378B9}" srcOrd="1" destOrd="0" presId="urn:microsoft.com/office/officeart/2005/8/layout/hList7"/>
    <dgm:cxn modelId="{9D20C0D3-F35F-44C8-8F48-0AA8FAB7D399}" type="presParOf" srcId="{33B86766-63CF-4B6F-8167-747FB392D2D9}" destId="{D57713A5-1A26-4FE5-A081-4F147965BEBD}" srcOrd="2" destOrd="0" presId="urn:microsoft.com/office/officeart/2005/8/layout/hList7"/>
    <dgm:cxn modelId="{E6A74E6B-0B9B-4155-88CE-E6DB6E85391F}" type="presParOf" srcId="{33B86766-63CF-4B6F-8167-747FB392D2D9}" destId="{5552D730-D7BC-4D65-9D30-73925580E796}" srcOrd="3" destOrd="0" presId="urn:microsoft.com/office/officeart/2005/8/layout/hList7"/>
    <dgm:cxn modelId="{D67FECA0-5F6D-46A6-A027-4CEBB9EEEFE5}" type="presParOf" srcId="{607C2009-8310-47D9-A04F-BC6470593FFD}" destId="{962635BD-7985-4440-AC47-92635DAAF10E}" srcOrd="3" destOrd="0" presId="urn:microsoft.com/office/officeart/2005/8/layout/hList7"/>
    <dgm:cxn modelId="{F68BA4AF-FC59-411E-8975-CD03DA27E80B}" type="presParOf" srcId="{607C2009-8310-47D9-A04F-BC6470593FFD}" destId="{A1F09EB5-3D62-4B59-93AA-161F9C656D7C}" srcOrd="4" destOrd="0" presId="urn:microsoft.com/office/officeart/2005/8/layout/hList7"/>
    <dgm:cxn modelId="{8C56BA4B-C009-484D-9985-47E0A49FACB0}" type="presParOf" srcId="{A1F09EB5-3D62-4B59-93AA-161F9C656D7C}" destId="{70836175-CE36-4763-A706-8C4E229903C0}" srcOrd="0" destOrd="0" presId="urn:microsoft.com/office/officeart/2005/8/layout/hList7"/>
    <dgm:cxn modelId="{4E8C3DD6-2598-4874-BCDD-785BE947058E}" type="presParOf" srcId="{A1F09EB5-3D62-4B59-93AA-161F9C656D7C}" destId="{D612513D-7DA5-4166-8B21-6779DD05D1B1}" srcOrd="1" destOrd="0" presId="urn:microsoft.com/office/officeart/2005/8/layout/hList7"/>
    <dgm:cxn modelId="{3B61D912-EB65-49E3-AA89-8F1DC3B13A9C}" type="presParOf" srcId="{A1F09EB5-3D62-4B59-93AA-161F9C656D7C}" destId="{EA931C2C-E670-4468-95A1-535891042CDF}" srcOrd="2" destOrd="0" presId="urn:microsoft.com/office/officeart/2005/8/layout/hList7"/>
    <dgm:cxn modelId="{7A46290E-8E1F-4396-8323-358F265234DD}" type="presParOf" srcId="{A1F09EB5-3D62-4B59-93AA-161F9C656D7C}" destId="{EE3D68D8-05D3-4728-81CF-FD61B7846D18}" srcOrd="3" destOrd="0" presId="urn:microsoft.com/office/officeart/2005/8/layout/hList7"/>
  </dgm:cxnLst>
  <dgm:bg/>
  <dgm:whole/>
</dgm:dataModel>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microsoft.com/office/2006/relationships/legacyDiagramText" Target="legacyDiagramText2.bin"/><Relationship Id="rId1" Type="http://schemas.microsoft.com/office/2006/relationships/legacyDiagramText" Target="legacyDiagramText1.bin"/></Relationships>
</file>

<file path=ppt/drawings/_rels/vmlDrawing2.vml.rels><?xml version="1.0" encoding="UTF-8" standalone="yes"?>
<Relationships xmlns="http://schemas.openxmlformats.org/package/2006/relationships"><Relationship Id="rId8" Type="http://schemas.microsoft.com/office/2006/relationships/legacyDiagramText" Target="legacyDiagramText10.bin"/><Relationship Id="rId3" Type="http://schemas.microsoft.com/office/2006/relationships/legacyDiagramText" Target="legacyDiagramText5.bin"/><Relationship Id="rId7" Type="http://schemas.microsoft.com/office/2006/relationships/legacyDiagramText" Target="legacyDiagramText9.bin"/><Relationship Id="rId2" Type="http://schemas.microsoft.com/office/2006/relationships/legacyDiagramText" Target="legacyDiagramText4.bin"/><Relationship Id="rId1" Type="http://schemas.microsoft.com/office/2006/relationships/legacyDiagramText" Target="legacyDiagramText3.bin"/><Relationship Id="rId6" Type="http://schemas.microsoft.com/office/2006/relationships/legacyDiagramText" Target="legacyDiagramText8.bin"/><Relationship Id="rId5" Type="http://schemas.microsoft.com/office/2006/relationships/legacyDiagramText" Target="legacyDiagramText7.bin"/><Relationship Id="rId4" Type="http://schemas.microsoft.com/office/2006/relationships/legacyDiagramText" Target="legacyDiagramText6.bin"/><Relationship Id="rId9" Type="http://schemas.microsoft.com/office/2006/relationships/legacyDiagramText" Target="legacyDiagramText11.bin"/></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D61ACA-E1D6-473F-91C9-6A037BF7A46B}" type="datetimeFigureOut">
              <a:rPr lang="en-US" smtClean="0"/>
              <a:pPr/>
              <a:t>6/11/2009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CA785C-6253-4325-B5EC-901094FFD30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5CA785C-6253-4325-B5EC-901094FFD308}"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5FC2E655-3079-422C-8B8A-443B0501B505}" type="datetime1">
              <a:rPr lang="en-US" smtClean="0"/>
              <a:pPr/>
              <a:t>6/11/2009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92E6A-0B54-4AA1-9CAF-A4A8BE2F52D7}"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440113-704F-49CD-B794-911BE8E07FE9}" type="datetime1">
              <a:rPr lang="en-US" smtClean="0"/>
              <a:pPr/>
              <a:t>6/11/2009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92E6A-0B54-4AA1-9CAF-A4A8BE2F52D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A919A1-C90E-4956-816C-6E5FAF24F3E8}" type="datetime1">
              <a:rPr lang="en-US" smtClean="0"/>
              <a:pPr/>
              <a:t>6/11/2009</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00792E6A-0B54-4AA1-9CAF-A4A8BE2F52D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E5E6E-4128-4DF2-AE9E-393003212857}" type="datetime1">
              <a:rPr lang="en-US" smtClean="0"/>
              <a:pPr/>
              <a:t>6/11/2009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92E6A-0B54-4AA1-9CAF-A4A8BE2F52D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9404D22-5D5D-4E01-A66D-0EA23AADEF11}" type="datetime1">
              <a:rPr lang="en-US" smtClean="0"/>
              <a:pPr/>
              <a:t>6/11/2009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92E6A-0B54-4AA1-9CAF-A4A8BE2F52D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45F2BF8-4BEF-4E7A-8A40-791C1749372E}" type="datetime1">
              <a:rPr lang="en-US" smtClean="0"/>
              <a:pPr/>
              <a:t>6/11/2009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792E6A-0B54-4AA1-9CAF-A4A8BE2F52D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9088428-F8FE-4A03-AB24-6427FD2A2BA9}" type="datetime1">
              <a:rPr lang="en-US" smtClean="0"/>
              <a:pPr/>
              <a:t>6/11/2009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792E6A-0B54-4AA1-9CAF-A4A8BE2F52D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02B86B3-5BF6-49FE-9888-EB96E00FC478}" type="datetime1">
              <a:rPr lang="en-US" smtClean="0"/>
              <a:pPr/>
              <a:t>6/11/2009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792E6A-0B54-4AA1-9CAF-A4A8BE2F52D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41EF47-4754-4B46-B8AC-F5D600ED7CFB}" type="datetime1">
              <a:rPr lang="en-US" smtClean="0"/>
              <a:pPr/>
              <a:t>6/11/2009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792E6A-0B54-4AA1-9CAF-A4A8BE2F52D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ED8060B-EFF9-4BC0-8841-8784328452C2}" type="datetime1">
              <a:rPr lang="en-US" smtClean="0"/>
              <a:pPr/>
              <a:t>6/11/2009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792E6A-0B54-4AA1-9CAF-A4A8BE2F52D7}"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E3694B42-CFBF-4AFF-9B7E-021AF4B784D2}" type="datetime1">
              <a:rPr lang="en-US" smtClean="0"/>
              <a:pPr/>
              <a:t>6/11/2009</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00792E6A-0B54-4AA1-9CAF-A4A8BE2F52D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EA892DE6-B103-475B-8620-99E253DB32D4}" type="datetime1">
              <a:rPr lang="en-US" smtClean="0"/>
              <a:pPr/>
              <a:t>6/11/2009</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00792E6A-0B54-4AA1-9CAF-A4A8BE2F52D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hyperlink" Target="http://en.wikipedia.org/wiki/Primary_ke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en.wikipedia.org/wiki/Foreign_key"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Session 1</a:t>
            </a:r>
            <a:endParaRPr lang="en-US" dirty="0"/>
          </a:p>
        </p:txBody>
      </p:sp>
      <p:sp>
        <p:nvSpPr>
          <p:cNvPr id="3" name="Subtitle 2"/>
          <p:cNvSpPr>
            <a:spLocks noGrp="1"/>
          </p:cNvSpPr>
          <p:nvPr>
            <p:ph type="subTitle" idx="1"/>
          </p:nvPr>
        </p:nvSpPr>
        <p:spPr/>
        <p:txBody>
          <a:bodyPr/>
          <a:lstStyle/>
          <a:p>
            <a:r>
              <a:rPr lang="en-US" b="1" dirty="0" smtClean="0"/>
              <a:t>Working with SQL Server Database Objects</a:t>
            </a:r>
            <a:endParaRPr lang="en-US" dirty="0"/>
          </a:p>
        </p:txBody>
      </p:sp>
      <p:sp>
        <p:nvSpPr>
          <p:cNvPr id="4" name="TextBox 3"/>
          <p:cNvSpPr txBox="1"/>
          <p:nvPr/>
        </p:nvSpPr>
        <p:spPr>
          <a:xfrm>
            <a:off x="6477000" y="4736068"/>
            <a:ext cx="3200400" cy="369332"/>
          </a:xfrm>
          <a:prstGeom prst="rect">
            <a:avLst/>
          </a:prstGeom>
          <a:noFill/>
        </p:spPr>
        <p:txBody>
          <a:bodyPr wrap="square" rtlCol="0">
            <a:spAutoFit/>
          </a:bodyPr>
          <a:lstStyle/>
          <a:p>
            <a:r>
              <a:rPr lang="en-US" dirty="0" smtClean="0">
                <a:solidFill>
                  <a:schemeClr val="tx1">
                    <a:lumMod val="65000"/>
                  </a:schemeClr>
                </a:solidFill>
              </a:rPr>
              <a:t>Faculty: Nguyen Ngoc </a:t>
            </a:r>
            <a:r>
              <a:rPr lang="en-US" dirty="0" err="1" smtClean="0">
                <a:solidFill>
                  <a:schemeClr val="tx1">
                    <a:lumMod val="65000"/>
                  </a:schemeClr>
                </a:solidFill>
              </a:rPr>
              <a:t>Tu</a:t>
            </a:r>
            <a:endParaRPr lang="en-US" dirty="0">
              <a:solidFill>
                <a:schemeClr val="tx1">
                  <a:lumMod val="65000"/>
                </a:schemeClr>
              </a:solidFill>
            </a:endParaRPr>
          </a:p>
        </p:txBody>
      </p:sp>
      <p:sp>
        <p:nvSpPr>
          <p:cNvPr id="5" name="Slide Number Placeholder 4"/>
          <p:cNvSpPr>
            <a:spLocks noGrp="1"/>
          </p:cNvSpPr>
          <p:nvPr>
            <p:ph type="sldNum" sz="quarter" idx="12"/>
          </p:nvPr>
        </p:nvSpPr>
        <p:spPr/>
        <p:txBody>
          <a:bodyPr/>
          <a:lstStyle/>
          <a:p>
            <a:fld id="{00792E6A-0B54-4AA1-9CAF-A4A8BE2F52D7}" type="slidenum">
              <a:rPr lang="en-US" smtClean="0"/>
              <a:pPr/>
              <a:t>1</a:t>
            </a:fld>
            <a:endParaRPr lang="en-US" dirty="0"/>
          </a:p>
        </p:txBody>
      </p:sp>
    </p:spTree>
  </p:cSld>
  <p:clrMapOvr>
    <a:masterClrMapping/>
  </p:clrMapOvr>
  <p:transition spd="med">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rules</a:t>
            </a:r>
            <a:endParaRPr lang="en-US" dirty="0"/>
          </a:p>
        </p:txBody>
      </p:sp>
      <p:sp>
        <p:nvSpPr>
          <p:cNvPr id="3" name="Content Placeholder 2"/>
          <p:cNvSpPr>
            <a:spLocks noGrp="1"/>
          </p:cNvSpPr>
          <p:nvPr>
            <p:ph idx="1"/>
          </p:nvPr>
        </p:nvSpPr>
        <p:spPr/>
        <p:txBody>
          <a:bodyPr/>
          <a:lstStyle/>
          <a:p>
            <a:r>
              <a:rPr lang="en-US" dirty="0" smtClean="0"/>
              <a:t>Business rules are the policies and standards adhered to by an organization in running its operations.</a:t>
            </a:r>
          </a:p>
          <a:p>
            <a:r>
              <a:rPr lang="en-US" dirty="0" smtClean="0"/>
              <a:t>The rules ensure that the data entered in the database conforms to company standards. </a:t>
            </a:r>
          </a:p>
          <a:p>
            <a:r>
              <a:rPr lang="en-US" dirty="0" smtClean="0"/>
              <a:t>For example: </a:t>
            </a:r>
            <a:r>
              <a:rPr lang="en-US" sz="2000" dirty="0" smtClean="0"/>
              <a:t>the business rules  of a bank apply for the loan repayment based on a person’s education level, income and age.</a:t>
            </a:r>
            <a:endParaRPr lang="en-US" sz="2000" dirty="0"/>
          </a:p>
        </p:txBody>
      </p:sp>
      <p:sp>
        <p:nvSpPr>
          <p:cNvPr id="4" name="Slide Number Placeholder 3"/>
          <p:cNvSpPr>
            <a:spLocks noGrp="1"/>
          </p:cNvSpPr>
          <p:nvPr>
            <p:ph type="sldNum" sz="quarter" idx="12"/>
          </p:nvPr>
        </p:nvSpPr>
        <p:spPr/>
        <p:txBody>
          <a:bodyPr/>
          <a:lstStyle/>
          <a:p>
            <a:fld id="{00792E6A-0B54-4AA1-9CAF-A4A8BE2F52D7}"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Enforcing Data integrity in SQL2005</a:t>
            </a:r>
            <a:endParaRPr lang="en-US" dirty="0"/>
          </a:p>
        </p:txBody>
      </p:sp>
      <p:sp>
        <p:nvSpPr>
          <p:cNvPr id="3" name="Content Placeholder 2"/>
          <p:cNvSpPr>
            <a:spLocks noGrp="1"/>
          </p:cNvSpPr>
          <p:nvPr>
            <p:ph idx="1"/>
          </p:nvPr>
        </p:nvSpPr>
        <p:spPr/>
        <p:txBody>
          <a:bodyPr>
            <a:normAutofit/>
          </a:bodyPr>
          <a:lstStyle/>
          <a:p>
            <a:r>
              <a:rPr lang="en-US" dirty="0" smtClean="0"/>
              <a:t>Sql2005 support four mechanisms that allow you to </a:t>
            </a:r>
            <a:r>
              <a:rPr lang="en-US" b="1" dirty="0" smtClean="0"/>
              <a:t>enforce</a:t>
            </a:r>
            <a:r>
              <a:rPr lang="en-US" dirty="0" smtClean="0"/>
              <a:t> data integrity:</a:t>
            </a:r>
          </a:p>
          <a:p>
            <a:pPr lvl="1"/>
            <a:r>
              <a:rPr lang="en-US" dirty="0" smtClean="0"/>
              <a:t>Constraints</a:t>
            </a:r>
          </a:p>
          <a:p>
            <a:pPr lvl="2"/>
            <a:r>
              <a:rPr lang="en-US" dirty="0" smtClean="0">
                <a:solidFill>
                  <a:srgbClr val="00B0F0"/>
                </a:solidFill>
              </a:rPr>
              <a:t>Data types</a:t>
            </a:r>
          </a:p>
          <a:p>
            <a:pPr lvl="2"/>
            <a:r>
              <a:rPr lang="en-US" dirty="0" smtClean="0">
                <a:solidFill>
                  <a:srgbClr val="00B0F0"/>
                </a:solidFill>
              </a:rPr>
              <a:t>Not Null definitions</a:t>
            </a:r>
          </a:p>
          <a:p>
            <a:pPr lvl="2"/>
            <a:r>
              <a:rPr lang="en-US" dirty="0" smtClean="0">
                <a:solidFill>
                  <a:srgbClr val="00B0F0"/>
                </a:solidFill>
              </a:rPr>
              <a:t>Identity properties</a:t>
            </a:r>
          </a:p>
          <a:p>
            <a:pPr lvl="1"/>
            <a:r>
              <a:rPr lang="en-US" dirty="0" smtClean="0"/>
              <a:t>Default values</a:t>
            </a:r>
          </a:p>
          <a:p>
            <a:pPr lvl="1"/>
            <a:r>
              <a:rPr lang="en-US" dirty="0" smtClean="0">
                <a:solidFill>
                  <a:srgbClr val="FF0000"/>
                </a:solidFill>
              </a:rPr>
              <a:t>Rules </a:t>
            </a:r>
            <a:r>
              <a:rPr lang="en-US" dirty="0" smtClean="0">
                <a:solidFill>
                  <a:schemeClr val="bg1">
                    <a:lumMod val="75000"/>
                  </a:schemeClr>
                </a:solidFill>
              </a:rPr>
              <a:t>(replace by CHECK)</a:t>
            </a:r>
          </a:p>
          <a:p>
            <a:pPr lvl="1"/>
            <a:r>
              <a:rPr lang="en-US" dirty="0" smtClean="0"/>
              <a:t>Triggers </a:t>
            </a:r>
            <a:endParaRPr lang="en-US" dirty="0"/>
          </a:p>
        </p:txBody>
      </p:sp>
      <p:sp>
        <p:nvSpPr>
          <p:cNvPr id="4" name="Slide Number Placeholder 3"/>
          <p:cNvSpPr>
            <a:spLocks noGrp="1"/>
          </p:cNvSpPr>
          <p:nvPr>
            <p:ph type="sldNum" sz="quarter" idx="12"/>
          </p:nvPr>
        </p:nvSpPr>
        <p:spPr/>
        <p:txBody>
          <a:bodyPr/>
          <a:lstStyle/>
          <a:p>
            <a:fld id="{00792E6A-0B54-4AA1-9CAF-A4A8BE2F52D7}"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a:t>
            </a:r>
            <a:endParaRPr lang="en-US" dirty="0"/>
          </a:p>
        </p:txBody>
      </p:sp>
      <p:sp>
        <p:nvSpPr>
          <p:cNvPr id="4" name="TextBox 3"/>
          <p:cNvSpPr txBox="1"/>
          <p:nvPr/>
        </p:nvSpPr>
        <p:spPr>
          <a:xfrm>
            <a:off x="304800" y="3657600"/>
            <a:ext cx="1277914" cy="369332"/>
          </a:xfrm>
          <a:prstGeom prst="rect">
            <a:avLst/>
          </a:prstGeom>
          <a:noFill/>
        </p:spPr>
        <p:txBody>
          <a:bodyPr wrap="none" rtlCol="0">
            <a:spAutoFit/>
          </a:bodyPr>
          <a:lstStyle/>
          <a:p>
            <a:r>
              <a:rPr lang="en-US" dirty="0" smtClean="0"/>
              <a:t>Constraints</a:t>
            </a:r>
            <a:endParaRPr lang="en-US" dirty="0"/>
          </a:p>
        </p:txBody>
      </p:sp>
      <p:sp>
        <p:nvSpPr>
          <p:cNvPr id="5" name="TextBox 4"/>
          <p:cNvSpPr txBox="1"/>
          <p:nvPr/>
        </p:nvSpPr>
        <p:spPr>
          <a:xfrm>
            <a:off x="3352800" y="2895600"/>
            <a:ext cx="5609677" cy="369332"/>
          </a:xfrm>
          <a:prstGeom prst="rect">
            <a:avLst/>
          </a:prstGeom>
          <a:noFill/>
        </p:spPr>
        <p:txBody>
          <a:bodyPr wrap="square" rtlCol="0">
            <a:spAutoFit/>
          </a:bodyPr>
          <a:lstStyle/>
          <a:p>
            <a:r>
              <a:rPr lang="en-US" dirty="0" smtClean="0"/>
              <a:t>Prevent invalid data from being entered into the columns</a:t>
            </a:r>
            <a:endParaRPr lang="en-US" dirty="0"/>
          </a:p>
        </p:txBody>
      </p:sp>
      <p:sp>
        <p:nvSpPr>
          <p:cNvPr id="6" name="TextBox 5"/>
          <p:cNvSpPr txBox="1"/>
          <p:nvPr/>
        </p:nvSpPr>
        <p:spPr>
          <a:xfrm>
            <a:off x="685800" y="4724400"/>
            <a:ext cx="1507144" cy="369332"/>
          </a:xfrm>
          <a:prstGeom prst="rect">
            <a:avLst/>
          </a:prstGeom>
          <a:noFill/>
        </p:spPr>
        <p:txBody>
          <a:bodyPr wrap="none" rtlCol="0">
            <a:spAutoFit/>
          </a:bodyPr>
          <a:lstStyle/>
          <a:p>
            <a:r>
              <a:rPr lang="en-US" dirty="0" smtClean="0"/>
              <a:t>Data integrity</a:t>
            </a:r>
            <a:endParaRPr lang="en-US" dirty="0"/>
          </a:p>
        </p:txBody>
      </p:sp>
      <p:sp>
        <p:nvSpPr>
          <p:cNvPr id="7" name="TextBox 6"/>
          <p:cNvSpPr txBox="1"/>
          <p:nvPr/>
        </p:nvSpPr>
        <p:spPr>
          <a:xfrm>
            <a:off x="3381923" y="2286000"/>
            <a:ext cx="5609677" cy="369332"/>
          </a:xfrm>
          <a:prstGeom prst="rect">
            <a:avLst/>
          </a:prstGeom>
          <a:noFill/>
        </p:spPr>
        <p:txBody>
          <a:bodyPr wrap="square" rtlCol="0">
            <a:spAutoFit/>
          </a:bodyPr>
          <a:lstStyle/>
          <a:p>
            <a:r>
              <a:rPr lang="en-US" dirty="0" smtClean="0"/>
              <a:t>Refer to validity and consistency of data</a:t>
            </a:r>
            <a:endParaRPr lang="en-US" dirty="0"/>
          </a:p>
        </p:txBody>
      </p:sp>
      <p:sp>
        <p:nvSpPr>
          <p:cNvPr id="8" name="TextBox 7"/>
          <p:cNvSpPr txBox="1"/>
          <p:nvPr/>
        </p:nvSpPr>
        <p:spPr>
          <a:xfrm>
            <a:off x="685800" y="2362200"/>
            <a:ext cx="910827" cy="369332"/>
          </a:xfrm>
          <a:prstGeom prst="rect">
            <a:avLst/>
          </a:prstGeom>
          <a:noFill/>
        </p:spPr>
        <p:txBody>
          <a:bodyPr wrap="none" rtlCol="0">
            <a:spAutoFit/>
          </a:bodyPr>
          <a:lstStyle/>
          <a:p>
            <a:r>
              <a:rPr lang="en-US" dirty="0" smtClean="0"/>
              <a:t>Validity</a:t>
            </a:r>
            <a:endParaRPr lang="en-US" dirty="0"/>
          </a:p>
        </p:txBody>
      </p:sp>
      <p:sp>
        <p:nvSpPr>
          <p:cNvPr id="9" name="TextBox 8"/>
          <p:cNvSpPr txBox="1"/>
          <p:nvPr/>
        </p:nvSpPr>
        <p:spPr>
          <a:xfrm>
            <a:off x="3352800" y="3657600"/>
            <a:ext cx="5609677" cy="646331"/>
          </a:xfrm>
          <a:prstGeom prst="rect">
            <a:avLst/>
          </a:prstGeom>
          <a:noFill/>
        </p:spPr>
        <p:txBody>
          <a:bodyPr wrap="square" rtlCol="0">
            <a:spAutoFit/>
          </a:bodyPr>
          <a:lstStyle/>
          <a:p>
            <a:r>
              <a:rPr lang="en-US" dirty="0" smtClean="0"/>
              <a:t>Ensures that the data lies within a specified type and rang constraint</a:t>
            </a:r>
            <a:endParaRPr lang="en-US" dirty="0"/>
          </a:p>
        </p:txBody>
      </p:sp>
      <p:sp>
        <p:nvSpPr>
          <p:cNvPr id="10" name="TextBox 9"/>
          <p:cNvSpPr txBox="1"/>
          <p:nvPr/>
        </p:nvSpPr>
        <p:spPr>
          <a:xfrm>
            <a:off x="1219200" y="2971800"/>
            <a:ext cx="1571071" cy="369332"/>
          </a:xfrm>
          <a:prstGeom prst="rect">
            <a:avLst/>
          </a:prstGeom>
          <a:noFill/>
        </p:spPr>
        <p:txBody>
          <a:bodyPr wrap="none" rtlCol="0">
            <a:spAutoFit/>
          </a:bodyPr>
          <a:lstStyle/>
          <a:p>
            <a:r>
              <a:rPr lang="en-US" dirty="0" smtClean="0"/>
              <a:t>Business Rules</a:t>
            </a:r>
            <a:endParaRPr lang="en-US" dirty="0"/>
          </a:p>
        </p:txBody>
      </p:sp>
      <p:sp>
        <p:nvSpPr>
          <p:cNvPr id="11" name="TextBox 10"/>
          <p:cNvSpPr txBox="1"/>
          <p:nvPr/>
        </p:nvSpPr>
        <p:spPr>
          <a:xfrm>
            <a:off x="3352800" y="4800600"/>
            <a:ext cx="5609677" cy="646331"/>
          </a:xfrm>
          <a:prstGeom prst="rect">
            <a:avLst/>
          </a:prstGeom>
          <a:noFill/>
        </p:spPr>
        <p:txBody>
          <a:bodyPr wrap="square" rtlCol="0">
            <a:spAutoFit/>
          </a:bodyPr>
          <a:lstStyle/>
          <a:p>
            <a:r>
              <a:rPr lang="en-US" dirty="0" smtClean="0"/>
              <a:t>Refer to policies and standards adhered t0 by an organization in running its operations</a:t>
            </a:r>
            <a:endParaRPr lang="en-US" dirty="0"/>
          </a:p>
        </p:txBody>
      </p:sp>
      <p:sp>
        <p:nvSpPr>
          <p:cNvPr id="12" name="Slide Number Placeholder 11"/>
          <p:cNvSpPr>
            <a:spLocks noGrp="1"/>
          </p:cNvSpPr>
          <p:nvPr>
            <p:ph type="sldNum" sz="quarter" idx="12"/>
          </p:nvPr>
        </p:nvSpPr>
        <p:spPr/>
        <p:txBody>
          <a:bodyPr/>
          <a:lstStyle/>
          <a:p>
            <a:fld id="{00792E6A-0B54-4AA1-9CAF-A4A8BE2F52D7}"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data integrity</a:t>
            </a:r>
            <a:endParaRPr lang="en-US" dirty="0"/>
          </a:p>
        </p:txBody>
      </p:sp>
      <p:graphicFrame>
        <p:nvGraphicFramePr>
          <p:cNvPr id="5" name="Diagram 4"/>
          <p:cNvGraphicFramePr/>
          <p:nvPr/>
        </p:nvGraphicFramePr>
        <p:xfrm>
          <a:off x="1143000" y="1752600"/>
          <a:ext cx="7010400" cy="335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1524000" y="4428530"/>
            <a:ext cx="527709"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8" name="Rectangle 7"/>
          <p:cNvSpPr/>
          <p:nvPr/>
        </p:nvSpPr>
        <p:spPr>
          <a:xfrm>
            <a:off x="3200400" y="4419600"/>
            <a:ext cx="527709"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9" name="Rectangle 8"/>
          <p:cNvSpPr/>
          <p:nvPr/>
        </p:nvSpPr>
        <p:spPr>
          <a:xfrm>
            <a:off x="5339691" y="4343400"/>
            <a:ext cx="527709"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0" name="Rectangle 9"/>
          <p:cNvSpPr/>
          <p:nvPr/>
        </p:nvSpPr>
        <p:spPr>
          <a:xfrm>
            <a:off x="7450848" y="4267200"/>
            <a:ext cx="550152"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4</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1" name="Slide Number Placeholder 10"/>
          <p:cNvSpPr>
            <a:spLocks noGrp="1"/>
          </p:cNvSpPr>
          <p:nvPr>
            <p:ph type="sldNum" sz="quarter" idx="12"/>
          </p:nvPr>
        </p:nvSpPr>
        <p:spPr/>
        <p:txBody>
          <a:bodyPr/>
          <a:lstStyle/>
          <a:p>
            <a:fld id="{00792E6A-0B54-4AA1-9CAF-A4A8BE2F52D7}"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1- Entity Integrity</a:t>
            </a:r>
            <a:endParaRPr lang="en-US" dirty="0"/>
          </a:p>
        </p:txBody>
      </p:sp>
      <p:sp>
        <p:nvSpPr>
          <p:cNvPr id="3" name="Content Placeholder 2"/>
          <p:cNvSpPr>
            <a:spLocks noGrp="1"/>
          </p:cNvSpPr>
          <p:nvPr>
            <p:ph idx="1"/>
          </p:nvPr>
        </p:nvSpPr>
        <p:spPr/>
        <p:txBody>
          <a:bodyPr/>
          <a:lstStyle/>
          <a:p>
            <a:r>
              <a:rPr lang="en-US" i="1" dirty="0" smtClean="0"/>
              <a:t>Entity integrity</a:t>
            </a:r>
            <a:r>
              <a:rPr lang="en-US" dirty="0" smtClean="0"/>
              <a:t> concerns the concept of a </a:t>
            </a:r>
            <a:r>
              <a:rPr lang="en-US" dirty="0" smtClean="0">
                <a:hlinkClick r:id="rId2" tooltip="Primary key"/>
              </a:rPr>
              <a:t>primary key</a:t>
            </a:r>
            <a:r>
              <a:rPr lang="en-US" dirty="0" smtClean="0"/>
              <a:t>.</a:t>
            </a:r>
          </a:p>
          <a:p>
            <a:r>
              <a:rPr lang="en-US" dirty="0" smtClean="0"/>
              <a:t>In SQL2005:</a:t>
            </a:r>
          </a:p>
          <a:p>
            <a:pPr lvl="1"/>
            <a:r>
              <a:rPr lang="en-US" b="1" dirty="0" smtClean="0">
                <a:solidFill>
                  <a:srgbClr val="00B0F0"/>
                </a:solidFill>
              </a:rPr>
              <a:t>PRIMARY KEY </a:t>
            </a:r>
            <a:r>
              <a:rPr lang="en-US" dirty="0" smtClean="0"/>
              <a:t>constraint</a:t>
            </a:r>
          </a:p>
          <a:p>
            <a:pPr lvl="1"/>
            <a:r>
              <a:rPr lang="en-US" b="1" dirty="0" smtClean="0">
                <a:solidFill>
                  <a:srgbClr val="00B0F0"/>
                </a:solidFill>
              </a:rPr>
              <a:t>UNIQUE </a:t>
            </a:r>
            <a:r>
              <a:rPr lang="en-US" dirty="0" smtClean="0"/>
              <a:t>constraint</a:t>
            </a:r>
          </a:p>
          <a:p>
            <a:pPr lvl="1"/>
            <a:r>
              <a:rPr lang="en-US" b="1" dirty="0" smtClean="0">
                <a:solidFill>
                  <a:srgbClr val="00B0F0"/>
                </a:solidFill>
              </a:rPr>
              <a:t>IDENTITY</a:t>
            </a:r>
            <a:r>
              <a:rPr lang="en-US" dirty="0" smtClean="0"/>
              <a:t> property</a:t>
            </a:r>
          </a:p>
          <a:p>
            <a:pPr lvl="1"/>
            <a:r>
              <a:rPr lang="en-US" dirty="0" smtClean="0"/>
              <a:t>Indexes</a:t>
            </a:r>
            <a:endParaRPr lang="en-US" dirty="0"/>
          </a:p>
        </p:txBody>
      </p:sp>
      <p:sp>
        <p:nvSpPr>
          <p:cNvPr id="4" name="Slide Number Placeholder 3"/>
          <p:cNvSpPr>
            <a:spLocks noGrp="1"/>
          </p:cNvSpPr>
          <p:nvPr>
            <p:ph type="sldNum" sz="quarter" idx="12"/>
          </p:nvPr>
        </p:nvSpPr>
        <p:spPr/>
        <p:txBody>
          <a:bodyPr/>
          <a:lstStyle/>
          <a:p>
            <a:fld id="{00792E6A-0B54-4AA1-9CAF-A4A8BE2F52D7}"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2- Domain Integrity</a:t>
            </a:r>
            <a:endParaRPr lang="en-US" dirty="0"/>
          </a:p>
        </p:txBody>
      </p:sp>
      <p:sp>
        <p:nvSpPr>
          <p:cNvPr id="3" name="Content Placeholder 2"/>
          <p:cNvSpPr>
            <a:spLocks noGrp="1"/>
          </p:cNvSpPr>
          <p:nvPr>
            <p:ph idx="1"/>
          </p:nvPr>
        </p:nvSpPr>
        <p:spPr/>
        <p:txBody>
          <a:bodyPr>
            <a:normAutofit fontScale="92500" lnSpcReduction="10000"/>
          </a:bodyPr>
          <a:lstStyle/>
          <a:p>
            <a:r>
              <a:rPr lang="en-US" i="1" dirty="0" smtClean="0"/>
              <a:t>Domain integrity</a:t>
            </a:r>
            <a:r>
              <a:rPr lang="en-US" dirty="0" smtClean="0"/>
              <a:t> specifies that all columns in relational database must be declared upon a defined </a:t>
            </a:r>
            <a:r>
              <a:rPr lang="en-US" u="sng" dirty="0" smtClean="0">
                <a:solidFill>
                  <a:srgbClr val="00B0F0"/>
                </a:solidFill>
              </a:rPr>
              <a:t>domain</a:t>
            </a:r>
            <a:r>
              <a:rPr lang="en-US" dirty="0" smtClean="0"/>
              <a:t>.</a:t>
            </a:r>
          </a:p>
          <a:p>
            <a:r>
              <a:rPr lang="en-US" dirty="0" smtClean="0"/>
              <a:t>In SQL2005:</a:t>
            </a:r>
          </a:p>
          <a:p>
            <a:pPr lvl="1"/>
            <a:r>
              <a:rPr lang="en-US" dirty="0" smtClean="0">
                <a:solidFill>
                  <a:srgbClr val="00B0F0"/>
                </a:solidFill>
              </a:rPr>
              <a:t>Data types</a:t>
            </a:r>
          </a:p>
          <a:p>
            <a:pPr lvl="1"/>
            <a:r>
              <a:rPr lang="en-US" b="1" dirty="0" smtClean="0">
                <a:solidFill>
                  <a:srgbClr val="00B0F0"/>
                </a:solidFill>
              </a:rPr>
              <a:t>NOT NULL</a:t>
            </a:r>
          </a:p>
          <a:p>
            <a:pPr lvl="1"/>
            <a:r>
              <a:rPr lang="en-US" b="1" dirty="0" smtClean="0">
                <a:solidFill>
                  <a:srgbClr val="00B0F0"/>
                </a:solidFill>
              </a:rPr>
              <a:t>DEFAULT</a:t>
            </a:r>
          </a:p>
          <a:p>
            <a:pPr lvl="1"/>
            <a:r>
              <a:rPr lang="en-US" b="1" dirty="0" smtClean="0">
                <a:solidFill>
                  <a:srgbClr val="00B0F0"/>
                </a:solidFill>
              </a:rPr>
              <a:t>CHECK</a:t>
            </a:r>
          </a:p>
          <a:p>
            <a:pPr lvl="1"/>
            <a:r>
              <a:rPr lang="en-US" b="1" dirty="0" smtClean="0">
                <a:solidFill>
                  <a:srgbClr val="00B0F0"/>
                </a:solidFill>
              </a:rPr>
              <a:t>FOREIGN KEY</a:t>
            </a:r>
          </a:p>
          <a:p>
            <a:pPr lvl="1"/>
            <a:r>
              <a:rPr lang="en-US" dirty="0" smtClean="0">
                <a:solidFill>
                  <a:srgbClr val="00B0F0"/>
                </a:solidFill>
              </a:rPr>
              <a:t>Rules</a:t>
            </a:r>
          </a:p>
          <a:p>
            <a:endParaRPr lang="en-US" dirty="0"/>
          </a:p>
        </p:txBody>
      </p:sp>
      <p:sp>
        <p:nvSpPr>
          <p:cNvPr id="4" name="Slide Number Placeholder 3"/>
          <p:cNvSpPr>
            <a:spLocks noGrp="1"/>
          </p:cNvSpPr>
          <p:nvPr>
            <p:ph type="sldNum" sz="quarter" idx="12"/>
          </p:nvPr>
        </p:nvSpPr>
        <p:spPr/>
        <p:txBody>
          <a:bodyPr/>
          <a:lstStyle/>
          <a:p>
            <a:fld id="{00792E6A-0B54-4AA1-9CAF-A4A8BE2F52D7}"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3- Referential Integrity</a:t>
            </a:r>
            <a:endParaRPr lang="en-US" dirty="0"/>
          </a:p>
        </p:txBody>
      </p:sp>
      <p:sp>
        <p:nvSpPr>
          <p:cNvPr id="3" name="Content Placeholder 2"/>
          <p:cNvSpPr>
            <a:spLocks noGrp="1"/>
          </p:cNvSpPr>
          <p:nvPr>
            <p:ph idx="1"/>
          </p:nvPr>
        </p:nvSpPr>
        <p:spPr/>
        <p:txBody>
          <a:bodyPr/>
          <a:lstStyle/>
          <a:p>
            <a:r>
              <a:rPr lang="en-US" i="1" dirty="0" smtClean="0"/>
              <a:t>Referential integrity</a:t>
            </a:r>
            <a:r>
              <a:rPr lang="en-US" dirty="0" smtClean="0"/>
              <a:t> concerns the concept of a </a:t>
            </a:r>
            <a:r>
              <a:rPr lang="en-US" dirty="0" smtClean="0">
                <a:hlinkClick r:id="rId2" tooltip="Foreign key"/>
              </a:rPr>
              <a:t>foreign key</a:t>
            </a:r>
            <a:r>
              <a:rPr lang="en-US" dirty="0" smtClean="0"/>
              <a:t>.</a:t>
            </a:r>
          </a:p>
          <a:p>
            <a:r>
              <a:rPr lang="en-US" dirty="0" smtClean="0"/>
              <a:t>The rules for referential integrity:</a:t>
            </a:r>
          </a:p>
          <a:p>
            <a:pPr lvl="1"/>
            <a:r>
              <a:rPr lang="en-US" dirty="0" smtClean="0"/>
              <a:t>Check before insert</a:t>
            </a:r>
          </a:p>
          <a:p>
            <a:pPr lvl="1"/>
            <a:r>
              <a:rPr lang="en-US" dirty="0" smtClean="0"/>
              <a:t>Modify corresponding records</a:t>
            </a:r>
          </a:p>
          <a:p>
            <a:pPr lvl="1"/>
            <a:r>
              <a:rPr lang="en-US" dirty="0" smtClean="0"/>
              <a:t>Delete corresponding records</a:t>
            </a:r>
            <a:endParaRPr lang="en-US" dirty="0"/>
          </a:p>
        </p:txBody>
      </p:sp>
      <p:sp>
        <p:nvSpPr>
          <p:cNvPr id="4" name="Slide Number Placeholder 3"/>
          <p:cNvSpPr>
            <a:spLocks noGrp="1"/>
          </p:cNvSpPr>
          <p:nvPr>
            <p:ph type="sldNum" sz="quarter" idx="12"/>
          </p:nvPr>
        </p:nvSpPr>
        <p:spPr/>
        <p:txBody>
          <a:bodyPr/>
          <a:lstStyle/>
          <a:p>
            <a:fld id="{00792E6A-0B54-4AA1-9CAF-A4A8BE2F52D7}"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4- User-defined Integrity</a:t>
            </a:r>
            <a:endParaRPr lang="en-US" dirty="0"/>
          </a:p>
        </p:txBody>
      </p:sp>
      <p:sp>
        <p:nvSpPr>
          <p:cNvPr id="3" name="Content Placeholder 2"/>
          <p:cNvSpPr>
            <a:spLocks noGrp="1"/>
          </p:cNvSpPr>
          <p:nvPr>
            <p:ph idx="1"/>
          </p:nvPr>
        </p:nvSpPr>
        <p:spPr/>
        <p:txBody>
          <a:bodyPr/>
          <a:lstStyle/>
          <a:p>
            <a:r>
              <a:rPr lang="en-US" dirty="0" smtClean="0"/>
              <a:t>User-defined Integrity refers to the rules defined by a user.</a:t>
            </a:r>
          </a:p>
          <a:p>
            <a:r>
              <a:rPr lang="en-US" dirty="0" smtClean="0"/>
              <a:t>For example:</a:t>
            </a:r>
          </a:p>
          <a:p>
            <a:pPr lvl="1"/>
            <a:r>
              <a:rPr lang="en-US" dirty="0" smtClean="0"/>
              <a:t>Student’s </a:t>
            </a:r>
            <a:r>
              <a:rPr lang="en-US" dirty="0" err="1" smtClean="0"/>
              <a:t>AccountNo</a:t>
            </a:r>
            <a:r>
              <a:rPr lang="en-US" dirty="0" smtClean="0"/>
              <a:t> must be in format A0001, A0002, etc.</a:t>
            </a:r>
            <a:endParaRPr lang="en-US" dirty="0"/>
          </a:p>
        </p:txBody>
      </p:sp>
      <p:sp>
        <p:nvSpPr>
          <p:cNvPr id="4" name="Slide Number Placeholder 3"/>
          <p:cNvSpPr>
            <a:spLocks noGrp="1"/>
          </p:cNvSpPr>
          <p:nvPr>
            <p:ph type="sldNum" sz="quarter" idx="12"/>
          </p:nvPr>
        </p:nvSpPr>
        <p:spPr/>
        <p:txBody>
          <a:bodyPr/>
          <a:lstStyle/>
          <a:p>
            <a:fld id="{00792E6A-0B54-4AA1-9CAF-A4A8BE2F52D7}"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0792E6A-0B54-4AA1-9CAF-A4A8BE2F52D7}"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II- Introduction to Indexes</a:t>
            </a:r>
            <a:endParaRPr lang="en-US" dirty="0"/>
          </a:p>
        </p:txBody>
      </p:sp>
      <p:sp>
        <p:nvSpPr>
          <p:cNvPr id="3" name="Content Placeholder 2"/>
          <p:cNvSpPr>
            <a:spLocks noGrp="1"/>
          </p:cNvSpPr>
          <p:nvPr>
            <p:ph idx="1"/>
          </p:nvPr>
        </p:nvSpPr>
        <p:spPr/>
        <p:txBody>
          <a:bodyPr/>
          <a:lstStyle/>
          <a:p>
            <a:r>
              <a:rPr lang="en-US" dirty="0" smtClean="0"/>
              <a:t>Introduction to Indexes</a:t>
            </a:r>
          </a:p>
          <a:p>
            <a:r>
              <a:rPr lang="en-US" dirty="0" smtClean="0"/>
              <a:t>Index Architecture</a:t>
            </a:r>
          </a:p>
          <a:p>
            <a:r>
              <a:rPr lang="en-US" dirty="0" smtClean="0"/>
              <a:t>Retrieving Stored Data</a:t>
            </a:r>
          </a:p>
          <a:p>
            <a:r>
              <a:rPr lang="en-US" dirty="0" smtClean="0"/>
              <a:t>Finding Rows</a:t>
            </a:r>
          </a:p>
        </p:txBody>
      </p:sp>
      <p:sp>
        <p:nvSpPr>
          <p:cNvPr id="4" name="Slide Number Placeholder 3"/>
          <p:cNvSpPr>
            <a:spLocks noGrp="1"/>
          </p:cNvSpPr>
          <p:nvPr>
            <p:ph type="sldNum" sz="quarter" idx="12"/>
          </p:nvPr>
        </p:nvSpPr>
        <p:spPr/>
        <p:txBody>
          <a:bodyPr/>
          <a:lstStyle/>
          <a:p>
            <a:fld id="{00792E6A-0B54-4AA1-9CAF-A4A8BE2F52D7}"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pic>
        <p:nvPicPr>
          <p:cNvPr id="2051" name="Picture 3"/>
          <p:cNvPicPr>
            <a:picLocks noChangeAspect="1" noChangeArrowheads="1"/>
          </p:cNvPicPr>
          <p:nvPr/>
        </p:nvPicPr>
        <p:blipFill>
          <a:blip r:embed="rId2"/>
          <a:srcRect/>
          <a:stretch>
            <a:fillRect/>
          </a:stretch>
        </p:blipFill>
        <p:spPr bwMode="auto">
          <a:xfrm>
            <a:off x="381000" y="1557223"/>
            <a:ext cx="8382000" cy="5224577"/>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00792E6A-0B54-4AA1-9CAF-A4A8BE2F52D7}"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 to Indexes</a:t>
            </a:r>
            <a:endParaRPr lang="en-US" dirty="0"/>
          </a:p>
        </p:txBody>
      </p:sp>
      <p:sp>
        <p:nvSpPr>
          <p:cNvPr id="3" name="Content Placeholder 2"/>
          <p:cNvSpPr>
            <a:spLocks noGrp="1"/>
          </p:cNvSpPr>
          <p:nvPr>
            <p:ph idx="1"/>
          </p:nvPr>
        </p:nvSpPr>
        <p:spPr/>
        <p:txBody>
          <a:bodyPr/>
          <a:lstStyle/>
          <a:p>
            <a:r>
              <a:rPr lang="en-US" dirty="0" smtClean="0"/>
              <a:t>What is Indexes?</a:t>
            </a:r>
          </a:p>
          <a:p>
            <a:r>
              <a:rPr lang="en-US" dirty="0" smtClean="0"/>
              <a:t>Why we need the indexes?</a:t>
            </a:r>
          </a:p>
          <a:p>
            <a:r>
              <a:rPr lang="en-US" dirty="0" smtClean="0"/>
              <a:t>The scenarios where indexes are essential? </a:t>
            </a:r>
            <a:endParaRPr lang="en-US" dirty="0"/>
          </a:p>
        </p:txBody>
      </p:sp>
      <p:sp>
        <p:nvSpPr>
          <p:cNvPr id="4" name="Slide Number Placeholder 3"/>
          <p:cNvSpPr>
            <a:spLocks noGrp="1"/>
          </p:cNvSpPr>
          <p:nvPr>
            <p:ph type="sldNum" sz="quarter" idx="12"/>
          </p:nvPr>
        </p:nvSpPr>
        <p:spPr/>
        <p:txBody>
          <a:bodyPr/>
          <a:lstStyle/>
          <a:p>
            <a:fld id="{00792E6A-0B54-4AA1-9CAF-A4A8BE2F52D7}"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indexes</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6705600" y="1752600"/>
            <a:ext cx="1143000" cy="1937385"/>
          </a:xfrm>
          <a:prstGeom prst="rect">
            <a:avLst/>
          </a:prstGeom>
          <a:noFill/>
          <a:ln w="9525">
            <a:noFill/>
            <a:miter lim="800000"/>
            <a:headEnd/>
            <a:tailEnd/>
          </a:ln>
          <a:effectLst/>
        </p:spPr>
      </p:pic>
      <p:pic>
        <p:nvPicPr>
          <p:cNvPr id="3078" name="Picture 6"/>
          <p:cNvPicPr>
            <a:picLocks noChangeAspect="1" noChangeArrowheads="1"/>
          </p:cNvPicPr>
          <p:nvPr/>
        </p:nvPicPr>
        <p:blipFill>
          <a:blip r:embed="rId3"/>
          <a:srcRect/>
          <a:stretch>
            <a:fillRect/>
          </a:stretch>
        </p:blipFill>
        <p:spPr bwMode="auto">
          <a:xfrm>
            <a:off x="609600" y="1905000"/>
            <a:ext cx="2590800" cy="1532537"/>
          </a:xfrm>
          <a:prstGeom prst="rect">
            <a:avLst/>
          </a:prstGeom>
          <a:noFill/>
          <a:ln w="9525">
            <a:noFill/>
            <a:miter lim="800000"/>
            <a:headEnd/>
            <a:tailEnd/>
          </a:ln>
          <a:effectLst/>
        </p:spPr>
      </p:pic>
      <p:cxnSp>
        <p:nvCxnSpPr>
          <p:cNvPr id="10" name="Straight Arrow Connector 9"/>
          <p:cNvCxnSpPr/>
          <p:nvPr/>
        </p:nvCxnSpPr>
        <p:spPr>
          <a:xfrm rot="10800000">
            <a:off x="3657600" y="2514600"/>
            <a:ext cx="2819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781800" y="4038600"/>
            <a:ext cx="914400" cy="1600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Indexes</a:t>
            </a:r>
            <a:endParaRPr lang="en-US" dirty="0"/>
          </a:p>
        </p:txBody>
      </p:sp>
      <p:cxnSp>
        <p:nvCxnSpPr>
          <p:cNvPr id="15" name="Straight Arrow Connector 14"/>
          <p:cNvCxnSpPr/>
          <p:nvPr/>
        </p:nvCxnSpPr>
        <p:spPr>
          <a:xfrm rot="10800000">
            <a:off x="2971800" y="4876800"/>
            <a:ext cx="3505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600200" y="5867400"/>
            <a:ext cx="6096000" cy="830997"/>
          </a:xfrm>
          <a:prstGeom prst="rect">
            <a:avLst/>
          </a:prstGeom>
          <a:noFill/>
        </p:spPr>
        <p:txBody>
          <a:bodyPr wrap="square" rtlCol="0">
            <a:spAutoFit/>
          </a:bodyPr>
          <a:lstStyle/>
          <a:p>
            <a:pPr algn="ctr"/>
            <a:r>
              <a:rPr lang="en-US" sz="2400" b="1" dirty="0" smtClean="0"/>
              <a:t>Indexes allow you to find specific data </a:t>
            </a:r>
          </a:p>
          <a:p>
            <a:pPr algn="ctr"/>
            <a:r>
              <a:rPr lang="en-US" sz="2400" b="1" dirty="0" smtClean="0"/>
              <a:t>without scanning through the entire table</a:t>
            </a:r>
            <a:endParaRPr lang="en-US" sz="2400" b="1" dirty="0"/>
          </a:p>
        </p:txBody>
      </p:sp>
      <p:sp>
        <p:nvSpPr>
          <p:cNvPr id="17" name="Flowchart: Internal Storage 16"/>
          <p:cNvSpPr/>
          <p:nvPr/>
        </p:nvSpPr>
        <p:spPr>
          <a:xfrm>
            <a:off x="1524000" y="3810000"/>
            <a:ext cx="734786" cy="800100"/>
          </a:xfrm>
          <a:prstGeom prst="flowChartInternalStorag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8" name="Flowchart: Internal Storage 17"/>
          <p:cNvSpPr/>
          <p:nvPr/>
        </p:nvSpPr>
        <p:spPr>
          <a:xfrm>
            <a:off x="1066800" y="4343400"/>
            <a:ext cx="734786" cy="800100"/>
          </a:xfrm>
          <a:prstGeom prst="flowChartInternalStorag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9" name="Flowchart: Magnetic Disk 18"/>
          <p:cNvSpPr/>
          <p:nvPr/>
        </p:nvSpPr>
        <p:spPr>
          <a:xfrm>
            <a:off x="1676400" y="4572000"/>
            <a:ext cx="838200" cy="10668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 name="Slide Number Placeholder 11"/>
          <p:cNvSpPr>
            <a:spLocks noGrp="1"/>
          </p:cNvSpPr>
          <p:nvPr>
            <p:ph type="sldNum" sz="quarter" idx="12"/>
          </p:nvPr>
        </p:nvSpPr>
        <p:spPr/>
        <p:txBody>
          <a:bodyPr/>
          <a:lstStyle/>
          <a:p>
            <a:fld id="{00792E6A-0B54-4AA1-9CAF-A4A8BE2F52D7}"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 about Indexes</a:t>
            </a:r>
            <a:endParaRPr lang="en-US" dirty="0"/>
          </a:p>
        </p:txBody>
      </p:sp>
      <p:sp>
        <p:nvSpPr>
          <p:cNvPr id="3" name="Content Placeholder 2"/>
          <p:cNvSpPr>
            <a:spLocks noGrp="1"/>
          </p:cNvSpPr>
          <p:nvPr>
            <p:ph idx="1"/>
          </p:nvPr>
        </p:nvSpPr>
        <p:spPr>
          <a:xfrm>
            <a:off x="457200" y="1775191"/>
            <a:ext cx="8458200" cy="4854209"/>
          </a:xfrm>
        </p:spPr>
        <p:txBody>
          <a:bodyPr>
            <a:normAutofit/>
          </a:bodyPr>
          <a:lstStyle/>
          <a:p>
            <a:pPr>
              <a:lnSpc>
                <a:spcPct val="80000"/>
              </a:lnSpc>
              <a:spcBef>
                <a:spcPts val="1700"/>
              </a:spcBef>
            </a:pPr>
            <a:r>
              <a:rPr lang="en-US" sz="2400" dirty="0" smtClean="0"/>
              <a:t>Indexes increase the speed of queries that join tables or perform sorting operations.</a:t>
            </a:r>
          </a:p>
          <a:p>
            <a:pPr>
              <a:lnSpc>
                <a:spcPct val="80000"/>
              </a:lnSpc>
              <a:spcBef>
                <a:spcPts val="1700"/>
              </a:spcBef>
            </a:pPr>
            <a:r>
              <a:rPr lang="en-US" sz="2400" dirty="0" smtClean="0"/>
              <a:t>Indexes implement the uniqueness of rows if defined when you create an index.</a:t>
            </a:r>
          </a:p>
          <a:p>
            <a:pPr>
              <a:lnSpc>
                <a:spcPct val="80000"/>
              </a:lnSpc>
              <a:spcBef>
                <a:spcPts val="1700"/>
              </a:spcBef>
            </a:pPr>
            <a:r>
              <a:rPr lang="en-US" sz="2400" dirty="0" smtClean="0"/>
              <a:t>Indexes are created and maintained in ascending or descending order.</a:t>
            </a:r>
          </a:p>
          <a:p>
            <a:pPr>
              <a:lnSpc>
                <a:spcPct val="80000"/>
              </a:lnSpc>
              <a:spcBef>
                <a:spcPts val="1700"/>
              </a:spcBef>
            </a:pPr>
            <a:r>
              <a:rPr lang="en-US" sz="2400" dirty="0" smtClean="0"/>
              <a:t>Indexes are useful when data needs to be accessed group-wise.</a:t>
            </a:r>
          </a:p>
          <a:p>
            <a:pPr>
              <a:lnSpc>
                <a:spcPct val="80000"/>
              </a:lnSpc>
              <a:spcBef>
                <a:spcPts val="1700"/>
              </a:spcBef>
            </a:pPr>
            <a:r>
              <a:rPr lang="en-US" sz="2400" dirty="0" smtClean="0"/>
              <a:t>Indexes should not be created if they are not used frequently since, maintaining them requires time and resources.</a:t>
            </a:r>
          </a:p>
          <a:p>
            <a:pPr>
              <a:lnSpc>
                <a:spcPct val="80000"/>
              </a:lnSpc>
              <a:spcBef>
                <a:spcPts val="1700"/>
              </a:spcBef>
            </a:pPr>
            <a:r>
              <a:rPr lang="en-US" sz="2400" dirty="0" smtClean="0"/>
              <a:t>Indexes should not be created on columns having duplicate data.</a:t>
            </a:r>
          </a:p>
          <a:p>
            <a:endParaRPr lang="en-US" dirty="0"/>
          </a:p>
        </p:txBody>
      </p:sp>
      <p:sp>
        <p:nvSpPr>
          <p:cNvPr id="4" name="Slide Number Placeholder 3"/>
          <p:cNvSpPr>
            <a:spLocks noGrp="1"/>
          </p:cNvSpPr>
          <p:nvPr>
            <p:ph type="sldNum" sz="quarter" idx="12"/>
          </p:nvPr>
        </p:nvSpPr>
        <p:spPr/>
        <p:txBody>
          <a:bodyPr/>
          <a:lstStyle/>
          <a:p>
            <a:fld id="{00792E6A-0B54-4AA1-9CAF-A4A8BE2F52D7}"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Storage</a:t>
            </a:r>
            <a:endParaRPr lang="en-US" dirty="0"/>
          </a:p>
        </p:txBody>
      </p:sp>
      <p:sp>
        <p:nvSpPr>
          <p:cNvPr id="4" name="Flowchart: Internal Storage 3"/>
          <p:cNvSpPr/>
          <p:nvPr/>
        </p:nvSpPr>
        <p:spPr>
          <a:xfrm>
            <a:off x="762000" y="3124200"/>
            <a:ext cx="1143000" cy="1143000"/>
          </a:xfrm>
          <a:prstGeom prst="flowChartInternalStorag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aphicFrame>
        <p:nvGraphicFramePr>
          <p:cNvPr id="18" name="Diagram 17"/>
          <p:cNvGraphicFramePr/>
          <p:nvPr/>
        </p:nvGraphicFramePr>
        <p:xfrm>
          <a:off x="3124200" y="2667000"/>
          <a:ext cx="2286000" cy="2743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lowchart: Process 6"/>
          <p:cNvSpPr/>
          <p:nvPr/>
        </p:nvSpPr>
        <p:spPr>
          <a:xfrm>
            <a:off x="6629400" y="2514600"/>
            <a:ext cx="1524000" cy="1066800"/>
          </a:xfrm>
          <a:prstGeom prst="flowChartProcess">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t>.</a:t>
            </a:r>
            <a:r>
              <a:rPr lang="en-US" b="1" dirty="0" err="1" smtClean="0"/>
              <a:t>mdf</a:t>
            </a:r>
            <a:endParaRPr lang="en-US" b="1" dirty="0"/>
          </a:p>
        </p:txBody>
      </p:sp>
      <p:sp>
        <p:nvSpPr>
          <p:cNvPr id="8" name="Flowchart: Process 7"/>
          <p:cNvSpPr/>
          <p:nvPr/>
        </p:nvSpPr>
        <p:spPr>
          <a:xfrm>
            <a:off x="6705600" y="3581400"/>
            <a:ext cx="1524000" cy="1066800"/>
          </a:xfrm>
          <a:prstGeom prst="flowChartProcess">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t>.</a:t>
            </a:r>
            <a:r>
              <a:rPr lang="en-US" b="1" dirty="0" err="1" smtClean="0"/>
              <a:t>ndf</a:t>
            </a:r>
            <a:endParaRPr lang="en-US" b="1" dirty="0" smtClean="0"/>
          </a:p>
        </p:txBody>
      </p:sp>
      <p:sp>
        <p:nvSpPr>
          <p:cNvPr id="9" name="Flowchart: Process 8"/>
          <p:cNvSpPr/>
          <p:nvPr/>
        </p:nvSpPr>
        <p:spPr>
          <a:xfrm>
            <a:off x="6705600" y="4724400"/>
            <a:ext cx="1524000" cy="1066800"/>
          </a:xfrm>
          <a:prstGeom prst="flowChartProcess">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t>.</a:t>
            </a:r>
            <a:r>
              <a:rPr lang="en-US" b="1" dirty="0" err="1" smtClean="0"/>
              <a:t>ldf</a:t>
            </a:r>
            <a:endParaRPr lang="en-US" b="1" dirty="0"/>
          </a:p>
        </p:txBody>
      </p:sp>
      <p:cxnSp>
        <p:nvCxnSpPr>
          <p:cNvPr id="13" name="Straight Arrow Connector 12"/>
          <p:cNvCxnSpPr/>
          <p:nvPr/>
        </p:nvCxnSpPr>
        <p:spPr>
          <a:xfrm>
            <a:off x="5486400" y="3962400"/>
            <a:ext cx="8382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438400" y="3962400"/>
            <a:ext cx="5334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62000" y="1981200"/>
            <a:ext cx="1112805" cy="369332"/>
          </a:xfrm>
          <a:prstGeom prst="rect">
            <a:avLst/>
          </a:prstGeom>
          <a:noFill/>
        </p:spPr>
        <p:txBody>
          <a:bodyPr wrap="none" rtlCol="0">
            <a:spAutoFit/>
          </a:bodyPr>
          <a:lstStyle/>
          <a:p>
            <a:r>
              <a:rPr lang="en-US" dirty="0" smtClean="0"/>
              <a:t>User view</a:t>
            </a:r>
            <a:endParaRPr lang="en-US" dirty="0"/>
          </a:p>
        </p:txBody>
      </p:sp>
      <p:sp>
        <p:nvSpPr>
          <p:cNvPr id="20" name="TextBox 19"/>
          <p:cNvSpPr txBox="1"/>
          <p:nvPr/>
        </p:nvSpPr>
        <p:spPr>
          <a:xfrm>
            <a:off x="6781800" y="1905000"/>
            <a:ext cx="1451038" cy="369332"/>
          </a:xfrm>
          <a:prstGeom prst="rect">
            <a:avLst/>
          </a:prstGeom>
          <a:noFill/>
        </p:spPr>
        <p:txBody>
          <a:bodyPr wrap="none" rtlCol="0">
            <a:spAutoFit/>
          </a:bodyPr>
          <a:lstStyle/>
          <a:p>
            <a:r>
              <a:rPr lang="en-US" dirty="0" smtClean="0"/>
              <a:t>Physical view</a:t>
            </a:r>
            <a:endParaRPr lang="en-US" dirty="0"/>
          </a:p>
        </p:txBody>
      </p:sp>
      <p:sp>
        <p:nvSpPr>
          <p:cNvPr id="21" name="TextBox 20"/>
          <p:cNvSpPr txBox="1"/>
          <p:nvPr/>
        </p:nvSpPr>
        <p:spPr>
          <a:xfrm>
            <a:off x="2895600" y="1981200"/>
            <a:ext cx="2805896" cy="369332"/>
          </a:xfrm>
          <a:prstGeom prst="rect">
            <a:avLst/>
          </a:prstGeom>
          <a:noFill/>
        </p:spPr>
        <p:txBody>
          <a:bodyPr wrap="none" rtlCol="0">
            <a:spAutoFit/>
          </a:bodyPr>
          <a:lstStyle/>
          <a:p>
            <a:r>
              <a:rPr lang="en-US" dirty="0" smtClean="0"/>
              <a:t>Relational Database Engine</a:t>
            </a:r>
            <a:endParaRPr lang="en-US" dirty="0"/>
          </a:p>
        </p:txBody>
      </p:sp>
      <p:sp>
        <p:nvSpPr>
          <p:cNvPr id="22" name="Flowchart: Internal Storage 21"/>
          <p:cNvSpPr/>
          <p:nvPr/>
        </p:nvSpPr>
        <p:spPr>
          <a:xfrm>
            <a:off x="304800" y="3657600"/>
            <a:ext cx="1143000" cy="1143000"/>
          </a:xfrm>
          <a:prstGeom prst="flowChartInternalStorag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Flowchart: Magnetic Disk 5"/>
          <p:cNvSpPr/>
          <p:nvPr/>
        </p:nvSpPr>
        <p:spPr>
          <a:xfrm>
            <a:off x="1066800" y="3886200"/>
            <a:ext cx="1066800" cy="15240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6" name="Slide Number Placeholder 15"/>
          <p:cNvSpPr>
            <a:spLocks noGrp="1"/>
          </p:cNvSpPr>
          <p:nvPr>
            <p:ph type="sldNum" sz="quarter" idx="12"/>
          </p:nvPr>
        </p:nvSpPr>
        <p:spPr/>
        <p:txBody>
          <a:bodyPr/>
          <a:lstStyle/>
          <a:p>
            <a:fld id="{00792E6A-0B54-4AA1-9CAF-A4A8BE2F52D7}"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Storage…</a:t>
            </a:r>
            <a:endParaRPr lang="en-US" dirty="0"/>
          </a:p>
        </p:txBody>
      </p:sp>
      <p:sp>
        <p:nvSpPr>
          <p:cNvPr id="4" name="Flowchart: Process 3"/>
          <p:cNvSpPr/>
          <p:nvPr/>
        </p:nvSpPr>
        <p:spPr>
          <a:xfrm>
            <a:off x="685800" y="2057400"/>
            <a:ext cx="1524000" cy="1066800"/>
          </a:xfrm>
          <a:prstGeom prst="flowChartProcess">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t>Data file</a:t>
            </a:r>
            <a:endParaRPr lang="en-US" b="1" dirty="0"/>
          </a:p>
        </p:txBody>
      </p:sp>
      <p:grpSp>
        <p:nvGrpSpPr>
          <p:cNvPr id="9" name="Group 8"/>
          <p:cNvGrpSpPr/>
          <p:nvPr/>
        </p:nvGrpSpPr>
        <p:grpSpPr>
          <a:xfrm>
            <a:off x="381000" y="4267200"/>
            <a:ext cx="1081682" cy="374400"/>
            <a:chOff x="1235940" y="702652"/>
            <a:chExt cx="1081682" cy="374400"/>
          </a:xfrm>
        </p:grpSpPr>
        <p:sp>
          <p:nvSpPr>
            <p:cNvPr id="11" name="Rectangle 10"/>
            <p:cNvSpPr/>
            <p:nvPr/>
          </p:nvSpPr>
          <p:spPr>
            <a:xfrm>
              <a:off x="1235940" y="702652"/>
              <a:ext cx="1081682" cy="37440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ectangle 11"/>
            <p:cNvSpPr/>
            <p:nvPr/>
          </p:nvSpPr>
          <p:spPr>
            <a:xfrm>
              <a:off x="1235940" y="702652"/>
              <a:ext cx="1081682" cy="374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en-US" sz="1300" kern="1200" dirty="0" smtClean="0"/>
                <a:t>Data Page 0</a:t>
              </a:r>
              <a:endParaRPr lang="en-US" sz="1300" kern="1200" dirty="0"/>
            </a:p>
          </p:txBody>
        </p:sp>
      </p:grpSp>
      <p:sp>
        <p:nvSpPr>
          <p:cNvPr id="10" name="Rectangle 9"/>
          <p:cNvSpPr/>
          <p:nvPr/>
        </p:nvSpPr>
        <p:spPr>
          <a:xfrm>
            <a:off x="381000" y="4641601"/>
            <a:ext cx="1081682" cy="304800"/>
          </a:xfrm>
          <a:prstGeom prst="rect">
            <a:avLst/>
          </a:prstGeom>
        </p:spPr>
        <p:style>
          <a:lnRef idx="1">
            <a:schemeClr val="dk1"/>
          </a:lnRef>
          <a:fillRef idx="3">
            <a:schemeClr val="dk1"/>
          </a:fillRef>
          <a:effectRef idx="2">
            <a:schemeClr val="dk1"/>
          </a:effectRef>
          <a:fontRef idx="minor">
            <a:schemeClr val="lt1"/>
          </a:fontRef>
        </p:style>
        <p:txBody>
          <a:bodyPr/>
          <a:lstStyle/>
          <a:p>
            <a:r>
              <a:rPr lang="en-US" sz="1200" dirty="0" smtClean="0"/>
              <a:t>Header Page</a:t>
            </a:r>
            <a:endParaRPr lang="en-US" sz="1200" dirty="0"/>
          </a:p>
        </p:txBody>
      </p:sp>
      <p:sp>
        <p:nvSpPr>
          <p:cNvPr id="13" name="Rectangle 12"/>
          <p:cNvSpPr/>
          <p:nvPr/>
        </p:nvSpPr>
        <p:spPr>
          <a:xfrm>
            <a:off x="381000" y="5022600"/>
            <a:ext cx="1081682" cy="304800"/>
          </a:xfrm>
          <a:prstGeom prst="rect">
            <a:avLst/>
          </a:prstGeom>
        </p:spPr>
        <p:style>
          <a:lnRef idx="1">
            <a:schemeClr val="dk1"/>
          </a:lnRef>
          <a:fillRef idx="3">
            <a:schemeClr val="dk1"/>
          </a:fillRef>
          <a:effectRef idx="2">
            <a:schemeClr val="dk1"/>
          </a:effectRef>
          <a:fontRef idx="minor">
            <a:schemeClr val="lt1"/>
          </a:fontRef>
        </p:style>
        <p:txBody>
          <a:bodyPr/>
          <a:lstStyle/>
          <a:p>
            <a:r>
              <a:rPr lang="en-US" sz="1400" dirty="0" smtClean="0"/>
              <a:t>Data row 1</a:t>
            </a:r>
            <a:endParaRPr lang="en-US" sz="1400" dirty="0"/>
          </a:p>
        </p:txBody>
      </p:sp>
      <p:sp>
        <p:nvSpPr>
          <p:cNvPr id="14" name="Rectangle 13"/>
          <p:cNvSpPr/>
          <p:nvPr/>
        </p:nvSpPr>
        <p:spPr>
          <a:xfrm>
            <a:off x="381000" y="5403600"/>
            <a:ext cx="1081682" cy="304800"/>
          </a:xfrm>
          <a:prstGeom prst="rect">
            <a:avLst/>
          </a:prstGeom>
        </p:spPr>
        <p:style>
          <a:lnRef idx="1">
            <a:schemeClr val="dk1"/>
          </a:lnRef>
          <a:fillRef idx="3">
            <a:schemeClr val="dk1"/>
          </a:fillRef>
          <a:effectRef idx="2">
            <a:schemeClr val="dk1"/>
          </a:effectRef>
          <a:fontRef idx="minor">
            <a:schemeClr val="lt1"/>
          </a:fontRef>
        </p:style>
        <p:txBody>
          <a:bodyPr/>
          <a:lstStyle/>
          <a:p>
            <a:r>
              <a:rPr lang="en-US" sz="1400" dirty="0" smtClean="0"/>
              <a:t>Data row 2</a:t>
            </a:r>
            <a:endParaRPr lang="en-US" sz="1400" dirty="0"/>
          </a:p>
        </p:txBody>
      </p:sp>
      <p:grpSp>
        <p:nvGrpSpPr>
          <p:cNvPr id="15" name="Group 14"/>
          <p:cNvGrpSpPr/>
          <p:nvPr/>
        </p:nvGrpSpPr>
        <p:grpSpPr>
          <a:xfrm>
            <a:off x="3414118" y="1981200"/>
            <a:ext cx="1081682" cy="374400"/>
            <a:chOff x="1235940" y="702652"/>
            <a:chExt cx="1081682" cy="374400"/>
          </a:xfrm>
        </p:grpSpPr>
        <p:sp>
          <p:nvSpPr>
            <p:cNvPr id="16" name="Rectangle 15"/>
            <p:cNvSpPr/>
            <p:nvPr/>
          </p:nvSpPr>
          <p:spPr>
            <a:xfrm>
              <a:off x="1235940" y="702652"/>
              <a:ext cx="1081682" cy="37440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Rectangle 16"/>
            <p:cNvSpPr/>
            <p:nvPr/>
          </p:nvSpPr>
          <p:spPr>
            <a:xfrm>
              <a:off x="1235940" y="702652"/>
              <a:ext cx="1081682" cy="374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en-US" sz="1300" kern="1200" dirty="0" smtClean="0"/>
                <a:t>Data Page 0</a:t>
              </a:r>
              <a:endParaRPr lang="en-US" sz="1300" kern="1200" dirty="0"/>
            </a:p>
          </p:txBody>
        </p:sp>
      </p:grpSp>
      <p:sp>
        <p:nvSpPr>
          <p:cNvPr id="18" name="Rectangle 17"/>
          <p:cNvSpPr/>
          <p:nvPr/>
        </p:nvSpPr>
        <p:spPr>
          <a:xfrm>
            <a:off x="3414118" y="2355601"/>
            <a:ext cx="1081682" cy="304800"/>
          </a:xfrm>
          <a:prstGeom prst="rect">
            <a:avLst/>
          </a:prstGeom>
        </p:spPr>
        <p:style>
          <a:lnRef idx="1">
            <a:schemeClr val="dk1"/>
          </a:lnRef>
          <a:fillRef idx="3">
            <a:schemeClr val="dk1"/>
          </a:fillRef>
          <a:effectRef idx="2">
            <a:schemeClr val="dk1"/>
          </a:effectRef>
          <a:fontRef idx="minor">
            <a:schemeClr val="lt1"/>
          </a:fontRef>
        </p:style>
        <p:txBody>
          <a:bodyPr/>
          <a:lstStyle/>
          <a:p>
            <a:r>
              <a:rPr lang="en-US" sz="1200" dirty="0" smtClean="0"/>
              <a:t>Header Page</a:t>
            </a:r>
            <a:endParaRPr lang="en-US" sz="1200" dirty="0"/>
          </a:p>
        </p:txBody>
      </p:sp>
      <p:sp>
        <p:nvSpPr>
          <p:cNvPr id="19" name="Rectangle 18"/>
          <p:cNvSpPr/>
          <p:nvPr/>
        </p:nvSpPr>
        <p:spPr>
          <a:xfrm>
            <a:off x="3414118" y="2736600"/>
            <a:ext cx="1081682" cy="304800"/>
          </a:xfrm>
          <a:prstGeom prst="rect">
            <a:avLst/>
          </a:prstGeom>
        </p:spPr>
        <p:style>
          <a:lnRef idx="1">
            <a:schemeClr val="dk1"/>
          </a:lnRef>
          <a:fillRef idx="3">
            <a:schemeClr val="dk1"/>
          </a:fillRef>
          <a:effectRef idx="2">
            <a:schemeClr val="dk1"/>
          </a:effectRef>
          <a:fontRef idx="minor">
            <a:schemeClr val="lt1"/>
          </a:fontRef>
        </p:style>
        <p:txBody>
          <a:bodyPr/>
          <a:lstStyle/>
          <a:p>
            <a:r>
              <a:rPr lang="en-US" sz="1400" dirty="0" smtClean="0"/>
              <a:t>Data row 1</a:t>
            </a:r>
            <a:endParaRPr lang="en-US" sz="1400" dirty="0"/>
          </a:p>
        </p:txBody>
      </p:sp>
      <p:sp>
        <p:nvSpPr>
          <p:cNvPr id="20" name="Rectangle 19"/>
          <p:cNvSpPr/>
          <p:nvPr/>
        </p:nvSpPr>
        <p:spPr>
          <a:xfrm>
            <a:off x="3414118" y="3117600"/>
            <a:ext cx="1081682" cy="304800"/>
          </a:xfrm>
          <a:prstGeom prst="rect">
            <a:avLst/>
          </a:prstGeom>
        </p:spPr>
        <p:style>
          <a:lnRef idx="1">
            <a:schemeClr val="dk1"/>
          </a:lnRef>
          <a:fillRef idx="3">
            <a:schemeClr val="dk1"/>
          </a:fillRef>
          <a:effectRef idx="2">
            <a:schemeClr val="dk1"/>
          </a:effectRef>
          <a:fontRef idx="minor">
            <a:schemeClr val="lt1"/>
          </a:fontRef>
        </p:style>
        <p:txBody>
          <a:bodyPr/>
          <a:lstStyle/>
          <a:p>
            <a:r>
              <a:rPr lang="en-US" sz="1400" dirty="0" smtClean="0"/>
              <a:t>Data row 2</a:t>
            </a:r>
            <a:endParaRPr lang="en-US" sz="1400" dirty="0"/>
          </a:p>
        </p:txBody>
      </p:sp>
      <p:grpSp>
        <p:nvGrpSpPr>
          <p:cNvPr id="21" name="Group 20"/>
          <p:cNvGrpSpPr/>
          <p:nvPr/>
        </p:nvGrpSpPr>
        <p:grpSpPr>
          <a:xfrm>
            <a:off x="4633318" y="1981200"/>
            <a:ext cx="1081682" cy="374400"/>
            <a:chOff x="1235940" y="702652"/>
            <a:chExt cx="1081682" cy="374400"/>
          </a:xfrm>
        </p:grpSpPr>
        <p:sp>
          <p:nvSpPr>
            <p:cNvPr id="22" name="Rectangle 21"/>
            <p:cNvSpPr/>
            <p:nvPr/>
          </p:nvSpPr>
          <p:spPr>
            <a:xfrm>
              <a:off x="1235940" y="702652"/>
              <a:ext cx="1081682" cy="37440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Rectangle 22"/>
            <p:cNvSpPr/>
            <p:nvPr/>
          </p:nvSpPr>
          <p:spPr>
            <a:xfrm>
              <a:off x="1235940" y="702652"/>
              <a:ext cx="1081682" cy="374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en-US" sz="1300" kern="1200" dirty="0" smtClean="0"/>
                <a:t>Data Page 1</a:t>
              </a:r>
              <a:endParaRPr lang="en-US" sz="1300" kern="1200" dirty="0"/>
            </a:p>
          </p:txBody>
        </p:sp>
      </p:grpSp>
      <p:sp>
        <p:nvSpPr>
          <p:cNvPr id="24" name="Rectangle 23"/>
          <p:cNvSpPr/>
          <p:nvPr/>
        </p:nvSpPr>
        <p:spPr>
          <a:xfrm>
            <a:off x="4633318" y="2355601"/>
            <a:ext cx="1081682" cy="304800"/>
          </a:xfrm>
          <a:prstGeom prst="rect">
            <a:avLst/>
          </a:prstGeom>
        </p:spPr>
        <p:style>
          <a:lnRef idx="1">
            <a:schemeClr val="dk1"/>
          </a:lnRef>
          <a:fillRef idx="3">
            <a:schemeClr val="dk1"/>
          </a:fillRef>
          <a:effectRef idx="2">
            <a:schemeClr val="dk1"/>
          </a:effectRef>
          <a:fontRef idx="minor">
            <a:schemeClr val="lt1"/>
          </a:fontRef>
        </p:style>
        <p:txBody>
          <a:bodyPr/>
          <a:lstStyle/>
          <a:p>
            <a:r>
              <a:rPr lang="en-US" sz="1200" dirty="0" smtClean="0"/>
              <a:t>Header Page</a:t>
            </a:r>
            <a:endParaRPr lang="en-US" sz="1200" dirty="0"/>
          </a:p>
        </p:txBody>
      </p:sp>
      <p:sp>
        <p:nvSpPr>
          <p:cNvPr id="25" name="Rectangle 24"/>
          <p:cNvSpPr/>
          <p:nvPr/>
        </p:nvSpPr>
        <p:spPr>
          <a:xfrm>
            <a:off x="4633318" y="2736600"/>
            <a:ext cx="1081682" cy="304800"/>
          </a:xfrm>
          <a:prstGeom prst="rect">
            <a:avLst/>
          </a:prstGeom>
        </p:spPr>
        <p:style>
          <a:lnRef idx="1">
            <a:schemeClr val="dk1"/>
          </a:lnRef>
          <a:fillRef idx="3">
            <a:schemeClr val="dk1"/>
          </a:fillRef>
          <a:effectRef idx="2">
            <a:schemeClr val="dk1"/>
          </a:effectRef>
          <a:fontRef idx="minor">
            <a:schemeClr val="lt1"/>
          </a:fontRef>
        </p:style>
        <p:txBody>
          <a:bodyPr/>
          <a:lstStyle/>
          <a:p>
            <a:r>
              <a:rPr lang="en-US" sz="1400" dirty="0" smtClean="0"/>
              <a:t>Data row 1</a:t>
            </a:r>
            <a:endParaRPr lang="en-US" sz="1400" dirty="0"/>
          </a:p>
        </p:txBody>
      </p:sp>
      <p:sp>
        <p:nvSpPr>
          <p:cNvPr id="26" name="Rectangle 25"/>
          <p:cNvSpPr/>
          <p:nvPr/>
        </p:nvSpPr>
        <p:spPr>
          <a:xfrm>
            <a:off x="4633318" y="3117600"/>
            <a:ext cx="1081682" cy="304800"/>
          </a:xfrm>
          <a:prstGeom prst="rect">
            <a:avLst/>
          </a:prstGeom>
        </p:spPr>
        <p:style>
          <a:lnRef idx="1">
            <a:schemeClr val="dk1"/>
          </a:lnRef>
          <a:fillRef idx="3">
            <a:schemeClr val="dk1"/>
          </a:fillRef>
          <a:effectRef idx="2">
            <a:schemeClr val="dk1"/>
          </a:effectRef>
          <a:fontRef idx="minor">
            <a:schemeClr val="lt1"/>
          </a:fontRef>
        </p:style>
        <p:txBody>
          <a:bodyPr/>
          <a:lstStyle/>
          <a:p>
            <a:r>
              <a:rPr lang="en-US" sz="1400" dirty="0" smtClean="0"/>
              <a:t>Data row 2</a:t>
            </a:r>
            <a:endParaRPr lang="en-US" sz="1400" dirty="0"/>
          </a:p>
        </p:txBody>
      </p:sp>
      <p:grpSp>
        <p:nvGrpSpPr>
          <p:cNvPr id="27" name="Group 26"/>
          <p:cNvGrpSpPr/>
          <p:nvPr/>
        </p:nvGrpSpPr>
        <p:grpSpPr>
          <a:xfrm>
            <a:off x="5852518" y="1981200"/>
            <a:ext cx="1081682" cy="374400"/>
            <a:chOff x="1235940" y="702652"/>
            <a:chExt cx="1081682" cy="374400"/>
          </a:xfrm>
        </p:grpSpPr>
        <p:sp>
          <p:nvSpPr>
            <p:cNvPr id="28" name="Rectangle 27"/>
            <p:cNvSpPr/>
            <p:nvPr/>
          </p:nvSpPr>
          <p:spPr>
            <a:xfrm>
              <a:off x="1235940" y="702652"/>
              <a:ext cx="1081682" cy="37440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Rectangle 28"/>
            <p:cNvSpPr/>
            <p:nvPr/>
          </p:nvSpPr>
          <p:spPr>
            <a:xfrm>
              <a:off x="1235940" y="702652"/>
              <a:ext cx="1081682" cy="374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en-US" sz="1300" kern="1200" dirty="0" smtClean="0"/>
                <a:t>Data Page 2</a:t>
              </a:r>
              <a:endParaRPr lang="en-US" sz="1300" kern="1200" dirty="0"/>
            </a:p>
          </p:txBody>
        </p:sp>
      </p:grpSp>
      <p:sp>
        <p:nvSpPr>
          <p:cNvPr id="30" name="Rectangle 29"/>
          <p:cNvSpPr/>
          <p:nvPr/>
        </p:nvSpPr>
        <p:spPr>
          <a:xfrm>
            <a:off x="5852518" y="2355601"/>
            <a:ext cx="1081682" cy="304800"/>
          </a:xfrm>
          <a:prstGeom prst="rect">
            <a:avLst/>
          </a:prstGeom>
        </p:spPr>
        <p:style>
          <a:lnRef idx="1">
            <a:schemeClr val="dk1"/>
          </a:lnRef>
          <a:fillRef idx="3">
            <a:schemeClr val="dk1"/>
          </a:fillRef>
          <a:effectRef idx="2">
            <a:schemeClr val="dk1"/>
          </a:effectRef>
          <a:fontRef idx="minor">
            <a:schemeClr val="lt1"/>
          </a:fontRef>
        </p:style>
        <p:txBody>
          <a:bodyPr/>
          <a:lstStyle/>
          <a:p>
            <a:r>
              <a:rPr lang="en-US" sz="1200" dirty="0" smtClean="0"/>
              <a:t>Header Page</a:t>
            </a:r>
            <a:endParaRPr lang="en-US" sz="1200" dirty="0"/>
          </a:p>
        </p:txBody>
      </p:sp>
      <p:sp>
        <p:nvSpPr>
          <p:cNvPr id="31" name="Rectangle 30"/>
          <p:cNvSpPr/>
          <p:nvPr/>
        </p:nvSpPr>
        <p:spPr>
          <a:xfrm>
            <a:off x="5852518" y="2736600"/>
            <a:ext cx="1081682" cy="304800"/>
          </a:xfrm>
          <a:prstGeom prst="rect">
            <a:avLst/>
          </a:prstGeom>
        </p:spPr>
        <p:style>
          <a:lnRef idx="1">
            <a:schemeClr val="dk1"/>
          </a:lnRef>
          <a:fillRef idx="3">
            <a:schemeClr val="dk1"/>
          </a:fillRef>
          <a:effectRef idx="2">
            <a:schemeClr val="dk1"/>
          </a:effectRef>
          <a:fontRef idx="minor">
            <a:schemeClr val="lt1"/>
          </a:fontRef>
        </p:style>
        <p:txBody>
          <a:bodyPr/>
          <a:lstStyle/>
          <a:p>
            <a:r>
              <a:rPr lang="en-US" sz="1400" dirty="0" smtClean="0"/>
              <a:t>Data row 1</a:t>
            </a:r>
            <a:endParaRPr lang="en-US" sz="1400" dirty="0"/>
          </a:p>
        </p:txBody>
      </p:sp>
      <p:sp>
        <p:nvSpPr>
          <p:cNvPr id="32" name="Rectangle 31"/>
          <p:cNvSpPr/>
          <p:nvPr/>
        </p:nvSpPr>
        <p:spPr>
          <a:xfrm>
            <a:off x="5852518" y="3117600"/>
            <a:ext cx="1081682" cy="304800"/>
          </a:xfrm>
          <a:prstGeom prst="rect">
            <a:avLst/>
          </a:prstGeom>
        </p:spPr>
        <p:style>
          <a:lnRef idx="1">
            <a:schemeClr val="dk1"/>
          </a:lnRef>
          <a:fillRef idx="3">
            <a:schemeClr val="dk1"/>
          </a:fillRef>
          <a:effectRef idx="2">
            <a:schemeClr val="dk1"/>
          </a:effectRef>
          <a:fontRef idx="minor">
            <a:schemeClr val="lt1"/>
          </a:fontRef>
        </p:style>
        <p:txBody>
          <a:bodyPr/>
          <a:lstStyle/>
          <a:p>
            <a:r>
              <a:rPr lang="en-US" sz="1400" dirty="0" smtClean="0"/>
              <a:t>Data row 2</a:t>
            </a:r>
            <a:endParaRPr lang="en-US" sz="1400" dirty="0"/>
          </a:p>
        </p:txBody>
      </p:sp>
      <p:grpSp>
        <p:nvGrpSpPr>
          <p:cNvPr id="33" name="Group 32"/>
          <p:cNvGrpSpPr/>
          <p:nvPr/>
        </p:nvGrpSpPr>
        <p:grpSpPr>
          <a:xfrm>
            <a:off x="7071718" y="1981200"/>
            <a:ext cx="1081682" cy="374400"/>
            <a:chOff x="1235940" y="702652"/>
            <a:chExt cx="1081682" cy="374400"/>
          </a:xfrm>
        </p:grpSpPr>
        <p:sp>
          <p:nvSpPr>
            <p:cNvPr id="34" name="Rectangle 33"/>
            <p:cNvSpPr/>
            <p:nvPr/>
          </p:nvSpPr>
          <p:spPr>
            <a:xfrm>
              <a:off x="1235940" y="702652"/>
              <a:ext cx="1081682" cy="37440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Rectangle 34"/>
            <p:cNvSpPr/>
            <p:nvPr/>
          </p:nvSpPr>
          <p:spPr>
            <a:xfrm>
              <a:off x="1235940" y="702652"/>
              <a:ext cx="1081682" cy="374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en-US" sz="1300" kern="1200" dirty="0" smtClean="0"/>
                <a:t>Data Page 3</a:t>
              </a:r>
              <a:endParaRPr lang="en-US" sz="1300" kern="1200" dirty="0"/>
            </a:p>
          </p:txBody>
        </p:sp>
      </p:grpSp>
      <p:sp>
        <p:nvSpPr>
          <p:cNvPr id="36" name="Rectangle 35"/>
          <p:cNvSpPr/>
          <p:nvPr/>
        </p:nvSpPr>
        <p:spPr>
          <a:xfrm>
            <a:off x="7071718" y="2355601"/>
            <a:ext cx="1081682" cy="304800"/>
          </a:xfrm>
          <a:prstGeom prst="rect">
            <a:avLst/>
          </a:prstGeom>
        </p:spPr>
        <p:style>
          <a:lnRef idx="1">
            <a:schemeClr val="dk1"/>
          </a:lnRef>
          <a:fillRef idx="3">
            <a:schemeClr val="dk1"/>
          </a:fillRef>
          <a:effectRef idx="2">
            <a:schemeClr val="dk1"/>
          </a:effectRef>
          <a:fontRef idx="minor">
            <a:schemeClr val="lt1"/>
          </a:fontRef>
        </p:style>
        <p:txBody>
          <a:bodyPr/>
          <a:lstStyle/>
          <a:p>
            <a:r>
              <a:rPr lang="en-US" sz="1200" dirty="0" smtClean="0"/>
              <a:t>Header Page</a:t>
            </a:r>
            <a:endParaRPr lang="en-US" sz="1200" dirty="0"/>
          </a:p>
        </p:txBody>
      </p:sp>
      <p:sp>
        <p:nvSpPr>
          <p:cNvPr id="37" name="Rectangle 36"/>
          <p:cNvSpPr/>
          <p:nvPr/>
        </p:nvSpPr>
        <p:spPr>
          <a:xfrm>
            <a:off x="7071718" y="2736600"/>
            <a:ext cx="1081682" cy="304800"/>
          </a:xfrm>
          <a:prstGeom prst="rect">
            <a:avLst/>
          </a:prstGeom>
        </p:spPr>
        <p:style>
          <a:lnRef idx="1">
            <a:schemeClr val="dk1"/>
          </a:lnRef>
          <a:fillRef idx="3">
            <a:schemeClr val="dk1"/>
          </a:fillRef>
          <a:effectRef idx="2">
            <a:schemeClr val="dk1"/>
          </a:effectRef>
          <a:fontRef idx="minor">
            <a:schemeClr val="lt1"/>
          </a:fontRef>
        </p:style>
        <p:txBody>
          <a:bodyPr/>
          <a:lstStyle/>
          <a:p>
            <a:r>
              <a:rPr lang="en-US" sz="1400" dirty="0" smtClean="0"/>
              <a:t>Data row 1</a:t>
            </a:r>
            <a:endParaRPr lang="en-US" sz="1400" dirty="0"/>
          </a:p>
        </p:txBody>
      </p:sp>
      <p:sp>
        <p:nvSpPr>
          <p:cNvPr id="38" name="Rectangle 37"/>
          <p:cNvSpPr/>
          <p:nvPr/>
        </p:nvSpPr>
        <p:spPr>
          <a:xfrm>
            <a:off x="7071718" y="3117600"/>
            <a:ext cx="1081682" cy="304800"/>
          </a:xfrm>
          <a:prstGeom prst="rect">
            <a:avLst/>
          </a:prstGeom>
        </p:spPr>
        <p:style>
          <a:lnRef idx="1">
            <a:schemeClr val="dk1"/>
          </a:lnRef>
          <a:fillRef idx="3">
            <a:schemeClr val="dk1"/>
          </a:fillRef>
          <a:effectRef idx="2">
            <a:schemeClr val="dk1"/>
          </a:effectRef>
          <a:fontRef idx="minor">
            <a:schemeClr val="lt1"/>
          </a:fontRef>
        </p:style>
        <p:txBody>
          <a:bodyPr/>
          <a:lstStyle/>
          <a:p>
            <a:r>
              <a:rPr lang="en-US" sz="1400" dirty="0" smtClean="0"/>
              <a:t>Data row 2</a:t>
            </a:r>
            <a:endParaRPr lang="en-US" sz="1400" dirty="0"/>
          </a:p>
        </p:txBody>
      </p:sp>
      <p:sp>
        <p:nvSpPr>
          <p:cNvPr id="39" name="Left Brace 38"/>
          <p:cNvSpPr/>
          <p:nvPr/>
        </p:nvSpPr>
        <p:spPr>
          <a:xfrm>
            <a:off x="2895600" y="1828800"/>
            <a:ext cx="381000" cy="1752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Left Brace 39"/>
          <p:cNvSpPr/>
          <p:nvPr/>
        </p:nvSpPr>
        <p:spPr>
          <a:xfrm rot="16200000">
            <a:off x="762000" y="5251200"/>
            <a:ext cx="381000" cy="1295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p:cNvSpPr txBox="1"/>
          <p:nvPr/>
        </p:nvSpPr>
        <p:spPr>
          <a:xfrm>
            <a:off x="685800" y="6248400"/>
            <a:ext cx="566181" cy="369332"/>
          </a:xfrm>
          <a:prstGeom prst="rect">
            <a:avLst/>
          </a:prstGeom>
          <a:noFill/>
        </p:spPr>
        <p:txBody>
          <a:bodyPr wrap="none" rtlCol="0">
            <a:spAutoFit/>
          </a:bodyPr>
          <a:lstStyle/>
          <a:p>
            <a:r>
              <a:rPr lang="en-US" dirty="0" smtClean="0"/>
              <a:t>8Kb</a:t>
            </a:r>
            <a:endParaRPr lang="en-US" dirty="0"/>
          </a:p>
        </p:txBody>
      </p:sp>
      <p:sp>
        <p:nvSpPr>
          <p:cNvPr id="43" name="Round Diagonal Corner Rectangle 42"/>
          <p:cNvSpPr/>
          <p:nvPr/>
        </p:nvSpPr>
        <p:spPr>
          <a:xfrm>
            <a:off x="3048000" y="3886200"/>
            <a:ext cx="5486400" cy="1828800"/>
          </a:xfrm>
          <a:prstGeom prst="round2DiagRect">
            <a:avLst/>
          </a:prstGeom>
          <a:solidFill>
            <a:schemeClr val="tx2">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dirty="0" smtClean="0"/>
              <a:t>Header Page contain:</a:t>
            </a:r>
          </a:p>
          <a:p>
            <a:pPr lvl="1">
              <a:buFont typeface="Arial" pitchFamily="34" charset="0"/>
              <a:buChar char="•"/>
            </a:pPr>
            <a:r>
              <a:rPr lang="en-US" dirty="0" smtClean="0"/>
              <a:t>Page number</a:t>
            </a:r>
          </a:p>
          <a:p>
            <a:pPr lvl="1">
              <a:buFont typeface="Arial" pitchFamily="34" charset="0"/>
              <a:buChar char="•"/>
            </a:pPr>
            <a:r>
              <a:rPr lang="en-US" dirty="0" smtClean="0"/>
              <a:t>Page type</a:t>
            </a:r>
          </a:p>
          <a:p>
            <a:pPr lvl="1">
              <a:buFont typeface="Arial" pitchFamily="34" charset="0"/>
              <a:buChar char="•"/>
            </a:pPr>
            <a:r>
              <a:rPr lang="en-US" dirty="0" smtClean="0"/>
              <a:t>Amount of free space on the page</a:t>
            </a:r>
          </a:p>
          <a:p>
            <a:pPr lvl="1">
              <a:buFont typeface="Arial" pitchFamily="34" charset="0"/>
              <a:buChar char="•"/>
            </a:pPr>
            <a:r>
              <a:rPr lang="en-US" dirty="0" smtClean="0"/>
              <a:t>Allocation unit ID of the object which the page is allocated</a:t>
            </a:r>
            <a:endParaRPr lang="en-US" dirty="0"/>
          </a:p>
        </p:txBody>
      </p:sp>
      <p:cxnSp>
        <p:nvCxnSpPr>
          <p:cNvPr id="45" name="Straight Connector 44"/>
          <p:cNvCxnSpPr>
            <a:stCxn id="10" idx="3"/>
            <a:endCxn id="43" idx="2"/>
          </p:cNvCxnSpPr>
          <p:nvPr/>
        </p:nvCxnSpPr>
        <p:spPr>
          <a:xfrm>
            <a:off x="1462682" y="4794001"/>
            <a:ext cx="1585318" cy="6599"/>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828800" y="4419600"/>
            <a:ext cx="904415" cy="369332"/>
          </a:xfrm>
          <a:prstGeom prst="rect">
            <a:avLst/>
          </a:prstGeom>
          <a:noFill/>
        </p:spPr>
        <p:txBody>
          <a:bodyPr wrap="none" rtlCol="0">
            <a:spAutoFit/>
          </a:bodyPr>
          <a:lstStyle/>
          <a:p>
            <a:r>
              <a:rPr lang="en-US" dirty="0" smtClean="0"/>
              <a:t>96 byte</a:t>
            </a:r>
            <a:endParaRPr lang="en-US" dirty="0"/>
          </a:p>
        </p:txBody>
      </p:sp>
      <p:sp>
        <p:nvSpPr>
          <p:cNvPr id="42" name="Slide Number Placeholder 41"/>
          <p:cNvSpPr>
            <a:spLocks noGrp="1"/>
          </p:cNvSpPr>
          <p:nvPr>
            <p:ph type="sldNum" sz="quarter" idx="12"/>
          </p:nvPr>
        </p:nvSpPr>
        <p:spPr/>
        <p:txBody>
          <a:bodyPr/>
          <a:lstStyle/>
          <a:p>
            <a:fld id="{00792E6A-0B54-4AA1-9CAF-A4A8BE2F52D7}"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Storage…</a:t>
            </a:r>
            <a:endParaRPr lang="en-US" dirty="0"/>
          </a:p>
        </p:txBody>
      </p:sp>
      <p:grpSp>
        <p:nvGrpSpPr>
          <p:cNvPr id="4" name="Group 3"/>
          <p:cNvGrpSpPr/>
          <p:nvPr/>
        </p:nvGrpSpPr>
        <p:grpSpPr>
          <a:xfrm>
            <a:off x="381000" y="2382000"/>
            <a:ext cx="1066800" cy="374400"/>
            <a:chOff x="1235940" y="702652"/>
            <a:chExt cx="1081682" cy="374400"/>
          </a:xfrm>
        </p:grpSpPr>
        <p:sp>
          <p:nvSpPr>
            <p:cNvPr id="5" name="Rectangle 4"/>
            <p:cNvSpPr/>
            <p:nvPr/>
          </p:nvSpPr>
          <p:spPr>
            <a:xfrm>
              <a:off x="1235940" y="702652"/>
              <a:ext cx="1081682" cy="37440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ectangle 5"/>
            <p:cNvSpPr/>
            <p:nvPr/>
          </p:nvSpPr>
          <p:spPr>
            <a:xfrm>
              <a:off x="1235940" y="702652"/>
              <a:ext cx="1081682" cy="374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en-US" sz="1300" kern="1200" dirty="0" smtClean="0"/>
                <a:t>Data Page 0</a:t>
              </a:r>
              <a:endParaRPr lang="en-US" sz="1300" kern="1200" dirty="0"/>
            </a:p>
          </p:txBody>
        </p:sp>
      </p:grpSp>
      <p:grpSp>
        <p:nvGrpSpPr>
          <p:cNvPr id="10" name="Group 9"/>
          <p:cNvGrpSpPr/>
          <p:nvPr/>
        </p:nvGrpSpPr>
        <p:grpSpPr>
          <a:xfrm>
            <a:off x="381000" y="2832600"/>
            <a:ext cx="1066800" cy="374400"/>
            <a:chOff x="1235940" y="702652"/>
            <a:chExt cx="1081682" cy="374400"/>
          </a:xfrm>
        </p:grpSpPr>
        <p:sp>
          <p:nvSpPr>
            <p:cNvPr id="11" name="Rectangle 10"/>
            <p:cNvSpPr/>
            <p:nvPr/>
          </p:nvSpPr>
          <p:spPr>
            <a:xfrm>
              <a:off x="1235940" y="702652"/>
              <a:ext cx="1081682" cy="37440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ectangle 11"/>
            <p:cNvSpPr/>
            <p:nvPr/>
          </p:nvSpPr>
          <p:spPr>
            <a:xfrm>
              <a:off x="1235940" y="702652"/>
              <a:ext cx="1081682" cy="374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en-US" sz="1300" kern="1200" dirty="0" smtClean="0"/>
                <a:t>Data Page </a:t>
              </a:r>
              <a:r>
                <a:rPr lang="en-US" sz="1300" dirty="0"/>
                <a:t>1</a:t>
              </a:r>
              <a:endParaRPr lang="en-US" sz="1300" kern="1200" dirty="0"/>
            </a:p>
          </p:txBody>
        </p:sp>
      </p:grpSp>
      <p:grpSp>
        <p:nvGrpSpPr>
          <p:cNvPr id="16" name="Group 15"/>
          <p:cNvGrpSpPr/>
          <p:nvPr/>
        </p:nvGrpSpPr>
        <p:grpSpPr>
          <a:xfrm>
            <a:off x="381000" y="3289800"/>
            <a:ext cx="1066800" cy="374400"/>
            <a:chOff x="1235940" y="702652"/>
            <a:chExt cx="1081682" cy="374400"/>
          </a:xfrm>
        </p:grpSpPr>
        <p:sp>
          <p:nvSpPr>
            <p:cNvPr id="17" name="Rectangle 16"/>
            <p:cNvSpPr/>
            <p:nvPr/>
          </p:nvSpPr>
          <p:spPr>
            <a:xfrm>
              <a:off x="1235940" y="702652"/>
              <a:ext cx="1081682" cy="37440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Rectangle 17"/>
            <p:cNvSpPr/>
            <p:nvPr/>
          </p:nvSpPr>
          <p:spPr>
            <a:xfrm>
              <a:off x="1235940" y="702652"/>
              <a:ext cx="1081682" cy="374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en-US" sz="1300" kern="1200" dirty="0" smtClean="0"/>
                <a:t>Data Page </a:t>
              </a:r>
              <a:r>
                <a:rPr lang="en-US" sz="1300" dirty="0"/>
                <a:t>2</a:t>
              </a:r>
              <a:endParaRPr lang="en-US" sz="1300" kern="1200" dirty="0"/>
            </a:p>
          </p:txBody>
        </p:sp>
      </p:grpSp>
      <p:grpSp>
        <p:nvGrpSpPr>
          <p:cNvPr id="52" name="Group 51"/>
          <p:cNvGrpSpPr/>
          <p:nvPr/>
        </p:nvGrpSpPr>
        <p:grpSpPr>
          <a:xfrm>
            <a:off x="381000" y="3747000"/>
            <a:ext cx="1066800" cy="374400"/>
            <a:chOff x="1235940" y="702652"/>
            <a:chExt cx="1081682" cy="374400"/>
          </a:xfrm>
        </p:grpSpPr>
        <p:sp>
          <p:nvSpPr>
            <p:cNvPr id="53" name="Rectangle 52"/>
            <p:cNvSpPr/>
            <p:nvPr/>
          </p:nvSpPr>
          <p:spPr>
            <a:xfrm>
              <a:off x="1235940" y="702652"/>
              <a:ext cx="1081682" cy="37440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4" name="Rectangle 53"/>
            <p:cNvSpPr/>
            <p:nvPr/>
          </p:nvSpPr>
          <p:spPr>
            <a:xfrm>
              <a:off x="1235940" y="702652"/>
              <a:ext cx="1081682" cy="374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en-US" sz="1300" kern="1200" dirty="0" smtClean="0"/>
                <a:t>Data Page </a:t>
              </a:r>
              <a:r>
                <a:rPr lang="en-US" sz="1300" dirty="0"/>
                <a:t>3</a:t>
              </a:r>
              <a:endParaRPr lang="en-US" sz="1300" kern="1200" dirty="0"/>
            </a:p>
          </p:txBody>
        </p:sp>
      </p:grpSp>
      <p:grpSp>
        <p:nvGrpSpPr>
          <p:cNvPr id="55" name="Group 54"/>
          <p:cNvGrpSpPr/>
          <p:nvPr/>
        </p:nvGrpSpPr>
        <p:grpSpPr>
          <a:xfrm>
            <a:off x="381000" y="4204200"/>
            <a:ext cx="1066800" cy="374400"/>
            <a:chOff x="1235940" y="702652"/>
            <a:chExt cx="1081682" cy="374400"/>
          </a:xfrm>
        </p:grpSpPr>
        <p:sp>
          <p:nvSpPr>
            <p:cNvPr id="56" name="Rectangle 55"/>
            <p:cNvSpPr/>
            <p:nvPr/>
          </p:nvSpPr>
          <p:spPr>
            <a:xfrm>
              <a:off x="1235940" y="702652"/>
              <a:ext cx="1081682" cy="37440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7" name="Rectangle 56"/>
            <p:cNvSpPr/>
            <p:nvPr/>
          </p:nvSpPr>
          <p:spPr>
            <a:xfrm>
              <a:off x="1235940" y="702652"/>
              <a:ext cx="1081682" cy="374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en-US" sz="1300" kern="1200" dirty="0" smtClean="0"/>
                <a:t>Data Page </a:t>
              </a:r>
              <a:r>
                <a:rPr lang="en-US" sz="1300" dirty="0"/>
                <a:t>4</a:t>
              </a:r>
              <a:endParaRPr lang="en-US" sz="1300" kern="1200" dirty="0"/>
            </a:p>
          </p:txBody>
        </p:sp>
      </p:grpSp>
      <p:grpSp>
        <p:nvGrpSpPr>
          <p:cNvPr id="58" name="Group 57"/>
          <p:cNvGrpSpPr/>
          <p:nvPr/>
        </p:nvGrpSpPr>
        <p:grpSpPr>
          <a:xfrm>
            <a:off x="381000" y="4654800"/>
            <a:ext cx="1066800" cy="374400"/>
            <a:chOff x="1235940" y="702652"/>
            <a:chExt cx="1081682" cy="374400"/>
          </a:xfrm>
        </p:grpSpPr>
        <p:sp>
          <p:nvSpPr>
            <p:cNvPr id="59" name="Rectangle 58"/>
            <p:cNvSpPr/>
            <p:nvPr/>
          </p:nvSpPr>
          <p:spPr>
            <a:xfrm>
              <a:off x="1235940" y="702652"/>
              <a:ext cx="1081682" cy="37440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0" name="Rectangle 59"/>
            <p:cNvSpPr/>
            <p:nvPr/>
          </p:nvSpPr>
          <p:spPr>
            <a:xfrm>
              <a:off x="1235940" y="702652"/>
              <a:ext cx="1081682" cy="374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en-US" sz="1300" kern="1200" dirty="0" smtClean="0"/>
                <a:t>Data Page </a:t>
              </a:r>
              <a:r>
                <a:rPr lang="en-US" sz="1300" dirty="0"/>
                <a:t>5</a:t>
              </a:r>
              <a:endParaRPr lang="en-US" sz="1300" kern="1200" dirty="0"/>
            </a:p>
          </p:txBody>
        </p:sp>
      </p:grpSp>
      <p:grpSp>
        <p:nvGrpSpPr>
          <p:cNvPr id="61" name="Group 60"/>
          <p:cNvGrpSpPr/>
          <p:nvPr/>
        </p:nvGrpSpPr>
        <p:grpSpPr>
          <a:xfrm>
            <a:off x="381000" y="5112000"/>
            <a:ext cx="1066800" cy="374400"/>
            <a:chOff x="1235940" y="702652"/>
            <a:chExt cx="1081682" cy="374400"/>
          </a:xfrm>
        </p:grpSpPr>
        <p:sp>
          <p:nvSpPr>
            <p:cNvPr id="62" name="Rectangle 61"/>
            <p:cNvSpPr/>
            <p:nvPr/>
          </p:nvSpPr>
          <p:spPr>
            <a:xfrm>
              <a:off x="1235940" y="702652"/>
              <a:ext cx="1081682" cy="37440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3" name="Rectangle 62"/>
            <p:cNvSpPr/>
            <p:nvPr/>
          </p:nvSpPr>
          <p:spPr>
            <a:xfrm>
              <a:off x="1235940" y="702652"/>
              <a:ext cx="1081682" cy="374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en-US" sz="1300" kern="1200" dirty="0" smtClean="0"/>
                <a:t>Data Page </a:t>
              </a:r>
              <a:r>
                <a:rPr lang="en-US" sz="1300" dirty="0"/>
                <a:t>6</a:t>
              </a:r>
              <a:endParaRPr lang="en-US" sz="1300" kern="1200" dirty="0"/>
            </a:p>
          </p:txBody>
        </p:sp>
      </p:grpSp>
      <p:grpSp>
        <p:nvGrpSpPr>
          <p:cNvPr id="64" name="Group 63"/>
          <p:cNvGrpSpPr/>
          <p:nvPr/>
        </p:nvGrpSpPr>
        <p:grpSpPr>
          <a:xfrm>
            <a:off x="381000" y="5569200"/>
            <a:ext cx="1066800" cy="374400"/>
            <a:chOff x="1235940" y="702652"/>
            <a:chExt cx="1081682" cy="374400"/>
          </a:xfrm>
        </p:grpSpPr>
        <p:sp>
          <p:nvSpPr>
            <p:cNvPr id="65" name="Rectangle 64"/>
            <p:cNvSpPr/>
            <p:nvPr/>
          </p:nvSpPr>
          <p:spPr>
            <a:xfrm>
              <a:off x="1235940" y="702652"/>
              <a:ext cx="1081682" cy="37440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6" name="Rectangle 65"/>
            <p:cNvSpPr/>
            <p:nvPr/>
          </p:nvSpPr>
          <p:spPr>
            <a:xfrm>
              <a:off x="1235940" y="702652"/>
              <a:ext cx="1081682" cy="374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en-US" sz="1300" kern="1200" dirty="0" smtClean="0"/>
                <a:t>Data Page </a:t>
              </a:r>
              <a:r>
                <a:rPr lang="en-US" sz="1300" dirty="0"/>
                <a:t>7</a:t>
              </a:r>
              <a:endParaRPr lang="en-US" sz="1300" kern="1200" dirty="0"/>
            </a:p>
          </p:txBody>
        </p:sp>
      </p:grpSp>
      <p:sp>
        <p:nvSpPr>
          <p:cNvPr id="67" name="Right Brace 66"/>
          <p:cNvSpPr/>
          <p:nvPr/>
        </p:nvSpPr>
        <p:spPr>
          <a:xfrm>
            <a:off x="1524000" y="2286000"/>
            <a:ext cx="762000" cy="3733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Rectangle 67"/>
          <p:cNvSpPr/>
          <p:nvPr/>
        </p:nvSpPr>
        <p:spPr>
          <a:xfrm>
            <a:off x="2362200" y="3886200"/>
            <a:ext cx="1219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Extent</a:t>
            </a:r>
            <a:endParaRPr lang="en-US" dirty="0"/>
          </a:p>
        </p:txBody>
      </p:sp>
      <p:sp>
        <p:nvSpPr>
          <p:cNvPr id="69" name="TextBox 68"/>
          <p:cNvSpPr txBox="1"/>
          <p:nvPr/>
        </p:nvSpPr>
        <p:spPr>
          <a:xfrm>
            <a:off x="4648200" y="2057400"/>
            <a:ext cx="3962400" cy="2585323"/>
          </a:xfrm>
          <a:prstGeom prst="rect">
            <a:avLst/>
          </a:prstGeom>
          <a:noFill/>
        </p:spPr>
        <p:txBody>
          <a:bodyPr wrap="square" rtlCol="0">
            <a:spAutoFit/>
          </a:bodyPr>
          <a:lstStyle/>
          <a:p>
            <a:pPr>
              <a:buFont typeface="Wingdings" pitchFamily="2" charset="2"/>
              <a:buChar char="q"/>
            </a:pPr>
            <a:r>
              <a:rPr lang="en-US" sz="2400" dirty="0" smtClean="0"/>
              <a:t>Extents are the basic unit in which space is managed </a:t>
            </a:r>
          </a:p>
          <a:p>
            <a:pPr>
              <a:buFont typeface="Wingdings" pitchFamily="2" charset="2"/>
              <a:buChar char="q"/>
            </a:pPr>
            <a:r>
              <a:rPr lang="en-US" sz="2400" dirty="0" smtClean="0"/>
              <a:t>Size of extends are 64kb</a:t>
            </a:r>
          </a:p>
          <a:p>
            <a:pPr>
              <a:buFont typeface="Wingdings" pitchFamily="2" charset="2"/>
              <a:buChar char="q"/>
            </a:pPr>
            <a:r>
              <a:rPr lang="en-US" sz="2400" dirty="0" smtClean="0"/>
              <a:t>Two type of extent:</a:t>
            </a:r>
          </a:p>
          <a:p>
            <a:pPr lvl="1">
              <a:buFont typeface="Arial" pitchFamily="34" charset="0"/>
              <a:buChar char="•"/>
            </a:pPr>
            <a:r>
              <a:rPr lang="en-US" sz="2400" dirty="0" smtClean="0"/>
              <a:t>Mixed extent</a:t>
            </a:r>
          </a:p>
          <a:p>
            <a:pPr lvl="1">
              <a:buFont typeface="Arial" pitchFamily="34" charset="0"/>
              <a:buChar char="•"/>
            </a:pPr>
            <a:r>
              <a:rPr lang="en-US" sz="2400" dirty="0" smtClean="0"/>
              <a:t>Uniform extent</a:t>
            </a:r>
          </a:p>
          <a:p>
            <a:endParaRPr lang="en-US" dirty="0" smtClean="0"/>
          </a:p>
        </p:txBody>
      </p:sp>
      <p:pic>
        <p:nvPicPr>
          <p:cNvPr id="4098" name="Picture 2" descr="Mixed and uniform extents"/>
          <p:cNvPicPr>
            <a:picLocks noChangeAspect="1" noChangeArrowheads="1"/>
          </p:cNvPicPr>
          <p:nvPr/>
        </p:nvPicPr>
        <p:blipFill>
          <a:blip r:embed="rId2"/>
          <a:srcRect/>
          <a:stretch>
            <a:fillRect/>
          </a:stretch>
        </p:blipFill>
        <p:spPr bwMode="auto">
          <a:xfrm>
            <a:off x="4800600" y="5029200"/>
            <a:ext cx="3886200" cy="1476375"/>
          </a:xfrm>
          <a:prstGeom prst="rect">
            <a:avLst/>
          </a:prstGeom>
          <a:noFill/>
        </p:spPr>
      </p:pic>
      <p:sp>
        <p:nvSpPr>
          <p:cNvPr id="31" name="Slide Number Placeholder 30"/>
          <p:cNvSpPr>
            <a:spLocks noGrp="1"/>
          </p:cNvSpPr>
          <p:nvPr>
            <p:ph type="sldNum" sz="quarter" idx="12"/>
          </p:nvPr>
        </p:nvSpPr>
        <p:spPr/>
        <p:txBody>
          <a:bodyPr/>
          <a:lstStyle/>
          <a:p>
            <a:fld id="{00792E6A-0B54-4AA1-9CAF-A4A8BE2F52D7}"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Index Architecture</a:t>
            </a:r>
            <a:endParaRPr lang="en-US" dirty="0"/>
          </a:p>
        </p:txBody>
      </p:sp>
      <p:sp>
        <p:nvSpPr>
          <p:cNvPr id="3" name="Content Placeholder 2"/>
          <p:cNvSpPr>
            <a:spLocks noGrp="1"/>
          </p:cNvSpPr>
          <p:nvPr>
            <p:ph idx="1"/>
          </p:nvPr>
        </p:nvSpPr>
        <p:spPr/>
        <p:txBody>
          <a:bodyPr/>
          <a:lstStyle/>
          <a:p>
            <a:r>
              <a:rPr lang="en-US" dirty="0" smtClean="0">
                <a:latin typeface="Tahoma" pitchFamily="34" charset="0"/>
              </a:rPr>
              <a:t>In SQL Server 2005, all indexes are structured in the form of B-Trees. </a:t>
            </a:r>
          </a:p>
          <a:p>
            <a:pPr>
              <a:buNone/>
            </a:pPr>
            <a:endParaRPr lang="en-US" dirty="0"/>
          </a:p>
        </p:txBody>
      </p:sp>
      <p:graphicFrame>
        <p:nvGraphicFramePr>
          <p:cNvPr id="9217" name="Organization Chart 19"/>
          <p:cNvGraphicFramePr>
            <a:graphicFrameLocks/>
          </p:cNvGraphicFramePr>
          <p:nvPr/>
        </p:nvGraphicFramePr>
        <p:xfrm>
          <a:off x="762000" y="2895600"/>
          <a:ext cx="7239000" cy="3657600"/>
        </p:xfrm>
        <a:graphic>
          <a:graphicData uri="http://schemas.openxmlformats.org/drawingml/2006/compatibility">
            <com:legacyDrawing xmlns:com="http://schemas.openxmlformats.org/drawingml/2006/compatibility" spid="_x0000_s9217"/>
          </a:graphicData>
        </a:graphic>
      </p:graphicFrame>
      <p:sp>
        <p:nvSpPr>
          <p:cNvPr id="9" name="Rectangle 24"/>
          <p:cNvSpPr>
            <a:spLocks noChangeArrowheads="1"/>
          </p:cNvSpPr>
          <p:nvPr/>
        </p:nvSpPr>
        <p:spPr bwMode="auto">
          <a:xfrm>
            <a:off x="7162800" y="5334000"/>
            <a:ext cx="1143000" cy="457200"/>
          </a:xfrm>
          <a:prstGeom prst="rect">
            <a:avLst/>
          </a:prstGeom>
          <a:solidFill>
            <a:schemeClr val="bg1"/>
          </a:solidFill>
          <a:ln w="9525">
            <a:solidFill>
              <a:schemeClr val="bg1"/>
            </a:solidFill>
            <a:miter lim="800000"/>
            <a:headEnd/>
            <a:tailEnd/>
          </a:ln>
        </p:spPr>
        <p:txBody>
          <a:bodyPr wrap="none" anchor="ctr"/>
          <a:lstStyle/>
          <a:p>
            <a:pPr algn="ctr"/>
            <a:r>
              <a:rPr lang="en-US" sz="1600" dirty="0">
                <a:latin typeface="Tahoma" pitchFamily="34" charset="0"/>
              </a:rPr>
              <a:t>Leaf Nodes</a:t>
            </a:r>
          </a:p>
        </p:txBody>
      </p:sp>
      <p:sp>
        <p:nvSpPr>
          <p:cNvPr id="10" name="Line 27"/>
          <p:cNvSpPr>
            <a:spLocks noChangeShapeType="1"/>
          </p:cNvSpPr>
          <p:nvPr/>
        </p:nvSpPr>
        <p:spPr bwMode="auto">
          <a:xfrm flipH="1">
            <a:off x="6705600" y="5562600"/>
            <a:ext cx="457200" cy="0"/>
          </a:xfrm>
          <a:prstGeom prst="line">
            <a:avLst/>
          </a:prstGeom>
          <a:noFill/>
          <a:ln w="9525">
            <a:solidFill>
              <a:schemeClr val="tx1"/>
            </a:solidFill>
            <a:round/>
            <a:headEnd/>
            <a:tailEnd type="triangle" w="med" len="med"/>
          </a:ln>
        </p:spPr>
        <p:txBody>
          <a:bodyPr wrap="none" anchor="ctr"/>
          <a:lstStyle/>
          <a:p>
            <a:endParaRPr lang="en-US"/>
          </a:p>
        </p:txBody>
      </p:sp>
      <p:sp>
        <p:nvSpPr>
          <p:cNvPr id="11" name="Line 27"/>
          <p:cNvSpPr>
            <a:spLocks noChangeShapeType="1"/>
          </p:cNvSpPr>
          <p:nvPr/>
        </p:nvSpPr>
        <p:spPr bwMode="auto">
          <a:xfrm flipH="1">
            <a:off x="5562600" y="4572000"/>
            <a:ext cx="457200" cy="0"/>
          </a:xfrm>
          <a:prstGeom prst="line">
            <a:avLst/>
          </a:prstGeom>
          <a:noFill/>
          <a:ln w="9525">
            <a:solidFill>
              <a:schemeClr val="tx1"/>
            </a:solidFill>
            <a:round/>
            <a:headEnd/>
            <a:tailEnd type="triangle" w="med" len="med"/>
          </a:ln>
        </p:spPr>
        <p:txBody>
          <a:bodyPr wrap="none" anchor="ctr"/>
          <a:lstStyle/>
          <a:p>
            <a:endParaRPr lang="en-US"/>
          </a:p>
        </p:txBody>
      </p:sp>
      <p:sp>
        <p:nvSpPr>
          <p:cNvPr id="12" name="Line 27"/>
          <p:cNvSpPr>
            <a:spLocks noChangeShapeType="1"/>
          </p:cNvSpPr>
          <p:nvPr/>
        </p:nvSpPr>
        <p:spPr bwMode="auto">
          <a:xfrm flipH="1">
            <a:off x="4648200" y="3581400"/>
            <a:ext cx="457200" cy="0"/>
          </a:xfrm>
          <a:prstGeom prst="line">
            <a:avLst/>
          </a:prstGeom>
          <a:noFill/>
          <a:ln w="9525">
            <a:solidFill>
              <a:schemeClr val="tx1"/>
            </a:solidFill>
            <a:round/>
            <a:headEnd/>
            <a:tailEnd type="triangle" w="med" len="med"/>
          </a:ln>
        </p:spPr>
        <p:txBody>
          <a:bodyPr wrap="none" anchor="ctr"/>
          <a:lstStyle/>
          <a:p>
            <a:endParaRPr lang="en-US"/>
          </a:p>
        </p:txBody>
      </p:sp>
      <p:sp>
        <p:nvSpPr>
          <p:cNvPr id="13" name="Slide Number Placeholder 12"/>
          <p:cNvSpPr>
            <a:spLocks noGrp="1"/>
          </p:cNvSpPr>
          <p:nvPr>
            <p:ph type="sldNum" sz="quarter" idx="12"/>
          </p:nvPr>
        </p:nvSpPr>
        <p:spPr/>
        <p:txBody>
          <a:bodyPr/>
          <a:lstStyle/>
          <a:p>
            <a:fld id="{00792E6A-0B54-4AA1-9CAF-A4A8BE2F52D7}"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B-tree Structure</a:t>
            </a:r>
            <a:endParaRPr lang="en-US" dirty="0"/>
          </a:p>
        </p:txBody>
      </p:sp>
      <p:sp>
        <p:nvSpPr>
          <p:cNvPr id="3" name="Content Placeholder 2"/>
          <p:cNvSpPr>
            <a:spLocks noGrp="1"/>
          </p:cNvSpPr>
          <p:nvPr>
            <p:ph idx="1"/>
          </p:nvPr>
        </p:nvSpPr>
        <p:spPr>
          <a:xfrm>
            <a:off x="457200" y="4267200"/>
            <a:ext cx="8229600" cy="2415809"/>
          </a:xfrm>
        </p:spPr>
        <p:txBody>
          <a:bodyPr/>
          <a:lstStyle/>
          <a:p>
            <a:pPr>
              <a:lnSpc>
                <a:spcPct val="90000"/>
              </a:lnSpc>
              <a:spcBef>
                <a:spcPts val="1700"/>
              </a:spcBef>
            </a:pPr>
            <a:r>
              <a:rPr lang="en-US" sz="2000" dirty="0" smtClean="0"/>
              <a:t>Root Node: contains an index page with pointers pointing to index pages at the first intermediate level.</a:t>
            </a:r>
          </a:p>
          <a:p>
            <a:pPr>
              <a:lnSpc>
                <a:spcPct val="90000"/>
              </a:lnSpc>
              <a:spcBef>
                <a:spcPts val="1700"/>
              </a:spcBef>
            </a:pPr>
            <a:r>
              <a:rPr lang="en-US" sz="2000" dirty="0" smtClean="0"/>
              <a:t>Intermediate Nodes: contains an index pages with pointers pointing either to index or data pages at the leaf level.</a:t>
            </a:r>
          </a:p>
          <a:p>
            <a:pPr>
              <a:lnSpc>
                <a:spcPct val="90000"/>
              </a:lnSpc>
              <a:spcBef>
                <a:spcPts val="1700"/>
              </a:spcBef>
            </a:pPr>
            <a:r>
              <a:rPr lang="en-US" sz="2000" dirty="0" smtClean="0"/>
              <a:t>Leaf Nodes: contains either data pages or index pages that point to data pages.</a:t>
            </a:r>
          </a:p>
          <a:p>
            <a:pPr>
              <a:buNone/>
            </a:pPr>
            <a:endParaRPr lang="en-US" dirty="0"/>
          </a:p>
        </p:txBody>
      </p:sp>
      <p:graphicFrame>
        <p:nvGraphicFramePr>
          <p:cNvPr id="43010" name="Organization Chart 2"/>
          <p:cNvGraphicFramePr>
            <a:graphicFrameLocks/>
          </p:cNvGraphicFramePr>
          <p:nvPr/>
        </p:nvGraphicFramePr>
        <p:xfrm>
          <a:off x="2209800" y="1447800"/>
          <a:ext cx="5370513" cy="2743200"/>
        </p:xfrm>
        <a:graphic>
          <a:graphicData uri="http://schemas.openxmlformats.org/drawingml/2006/compatibility">
            <com:legacyDrawing xmlns:com="http://schemas.openxmlformats.org/drawingml/2006/compatibility" spid="_x0000_s43010"/>
          </a:graphicData>
        </a:graphic>
      </p:graphicFrame>
      <p:sp>
        <p:nvSpPr>
          <p:cNvPr id="5" name="Slide Number Placeholder 4"/>
          <p:cNvSpPr>
            <a:spLocks noGrp="1"/>
          </p:cNvSpPr>
          <p:nvPr>
            <p:ph type="sldNum" sz="quarter" idx="12"/>
          </p:nvPr>
        </p:nvSpPr>
        <p:spPr/>
        <p:txBody>
          <a:bodyPr/>
          <a:lstStyle/>
          <a:p>
            <a:fld id="{00792E6A-0B54-4AA1-9CAF-A4A8BE2F52D7}"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Structures</a:t>
            </a:r>
            <a:endParaRPr lang="en-US" dirty="0"/>
          </a:p>
        </p:txBody>
      </p:sp>
      <p:sp>
        <p:nvSpPr>
          <p:cNvPr id="3" name="Content Placeholder 2"/>
          <p:cNvSpPr>
            <a:spLocks noGrp="1"/>
          </p:cNvSpPr>
          <p:nvPr>
            <p:ph idx="1"/>
          </p:nvPr>
        </p:nvSpPr>
        <p:spPr>
          <a:xfrm>
            <a:off x="304800" y="4289791"/>
            <a:ext cx="8610600" cy="2568209"/>
          </a:xfrm>
        </p:spPr>
        <p:txBody>
          <a:bodyPr>
            <a:normAutofit/>
          </a:bodyPr>
          <a:lstStyle/>
          <a:p>
            <a:pPr marL="342900" indent="-342900">
              <a:lnSpc>
                <a:spcPct val="90000"/>
              </a:lnSpc>
              <a:spcBef>
                <a:spcPts val="1700"/>
              </a:spcBef>
              <a:buClr>
                <a:schemeClr val="accent2"/>
              </a:buClr>
              <a:buSzPct val="70000"/>
              <a:buFont typeface="Wingdings" pitchFamily="2" charset="2"/>
              <a:buChar char="v"/>
              <a:defRPr/>
            </a:pPr>
            <a:r>
              <a:rPr lang="en-US" sz="2200" kern="0" dirty="0" smtClean="0"/>
              <a:t>In a heap structure, the data pages and records are not arranged in sorted order. The only connection between the data pages is the information recorded in the Index Allocation Map (IAM) pages.</a:t>
            </a:r>
          </a:p>
          <a:p>
            <a:pPr marL="342900" indent="-342900">
              <a:lnSpc>
                <a:spcPct val="90000"/>
              </a:lnSpc>
              <a:spcBef>
                <a:spcPts val="1700"/>
              </a:spcBef>
              <a:buClr>
                <a:schemeClr val="accent2"/>
              </a:buClr>
              <a:buSzPct val="70000"/>
              <a:buFont typeface="Wingdings" pitchFamily="2" charset="2"/>
              <a:buChar char="v"/>
              <a:defRPr/>
            </a:pPr>
            <a:r>
              <a:rPr lang="en-US" sz="2200" kern="0" dirty="0" smtClean="0"/>
              <a:t>IAM pages are used to scan through a heap structure. IAM pages map extents that are used by an allocation unit in a part of a database file.</a:t>
            </a:r>
          </a:p>
          <a:p>
            <a:pPr marL="342900" indent="-342900">
              <a:lnSpc>
                <a:spcPct val="90000"/>
              </a:lnSpc>
              <a:spcBef>
                <a:spcPts val="1700"/>
              </a:spcBef>
              <a:buClr>
                <a:schemeClr val="accent2"/>
              </a:buClr>
              <a:buSzPct val="70000"/>
              <a:buFont typeface="Wingdings" pitchFamily="2" charset="2"/>
              <a:buChar char="v"/>
              <a:defRPr/>
            </a:pPr>
            <a:r>
              <a:rPr lang="en-US" sz="2200" kern="0" dirty="0" smtClean="0"/>
              <a:t>You can read a heap by scanning the IAM pages.</a:t>
            </a:r>
          </a:p>
          <a:p>
            <a:endParaRPr lang="en-US" dirty="0"/>
          </a:p>
        </p:txBody>
      </p:sp>
      <p:pic>
        <p:nvPicPr>
          <p:cNvPr id="44034" name="Picture 2" descr="IAM pages retrieve data in a single partition heap"/>
          <p:cNvPicPr>
            <a:picLocks noChangeAspect="1" noChangeArrowheads="1"/>
          </p:cNvPicPr>
          <p:nvPr/>
        </p:nvPicPr>
        <p:blipFill>
          <a:blip r:embed="rId2"/>
          <a:srcRect/>
          <a:stretch>
            <a:fillRect/>
          </a:stretch>
        </p:blipFill>
        <p:spPr bwMode="auto">
          <a:xfrm>
            <a:off x="2895600" y="1600200"/>
            <a:ext cx="3571875" cy="2647951"/>
          </a:xfrm>
          <a:prstGeom prst="rect">
            <a:avLst/>
          </a:prstGeom>
          <a:noFill/>
        </p:spPr>
      </p:pic>
      <p:sp>
        <p:nvSpPr>
          <p:cNvPr id="5" name="Slide Number Placeholder 4"/>
          <p:cNvSpPr>
            <a:spLocks noGrp="1"/>
          </p:cNvSpPr>
          <p:nvPr>
            <p:ph type="sldNum" sz="quarter" idx="12"/>
          </p:nvPr>
        </p:nvSpPr>
        <p:spPr/>
        <p:txBody>
          <a:bodyPr/>
          <a:lstStyle/>
          <a:p>
            <a:fld id="{00792E6A-0B54-4AA1-9CAF-A4A8BE2F52D7}"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Clustered Indexes</a:t>
            </a:r>
            <a:endParaRPr lang="en-US" dirty="0"/>
          </a:p>
        </p:txBody>
      </p:sp>
      <p:sp>
        <p:nvSpPr>
          <p:cNvPr id="3" name="Content Placeholder 2"/>
          <p:cNvSpPr>
            <a:spLocks noGrp="1"/>
          </p:cNvSpPr>
          <p:nvPr>
            <p:ph idx="1"/>
          </p:nvPr>
        </p:nvSpPr>
        <p:spPr>
          <a:xfrm>
            <a:off x="457200" y="1775191"/>
            <a:ext cx="8229600" cy="2263409"/>
          </a:xfrm>
        </p:spPr>
        <p:txBody>
          <a:bodyPr>
            <a:normAutofit/>
          </a:bodyPr>
          <a:lstStyle/>
          <a:p>
            <a:pPr marL="342900" indent="-342900">
              <a:lnSpc>
                <a:spcPct val="80000"/>
              </a:lnSpc>
              <a:spcBef>
                <a:spcPts val="1700"/>
              </a:spcBef>
              <a:buClr>
                <a:schemeClr val="accent2"/>
              </a:buClr>
              <a:buSzPct val="70000"/>
              <a:buFont typeface="Wingdings" pitchFamily="2" charset="2"/>
              <a:buChar char="v"/>
              <a:defRPr/>
            </a:pPr>
            <a:r>
              <a:rPr lang="en-US" sz="2000" kern="0" dirty="0" smtClean="0"/>
              <a:t>A clustered index causes records to be physically stored in a sorted or sequential order. You can create only one clustered index in a table.</a:t>
            </a:r>
          </a:p>
          <a:p>
            <a:pPr marL="342900" indent="-342900">
              <a:lnSpc>
                <a:spcPct val="80000"/>
              </a:lnSpc>
              <a:spcBef>
                <a:spcPts val="1700"/>
              </a:spcBef>
              <a:buClr>
                <a:schemeClr val="accent2"/>
              </a:buClr>
              <a:buSzPct val="70000"/>
              <a:buFont typeface="Wingdings" pitchFamily="2" charset="2"/>
              <a:buChar char="v"/>
              <a:defRPr/>
            </a:pPr>
            <a:r>
              <a:rPr lang="en-US" sz="2000" kern="0" dirty="0" smtClean="0"/>
              <a:t>Uniqueness of a value in a clustered index is maintained explicitly using the UNIQUE keyword or implicitly using an internal unique identifier.</a:t>
            </a:r>
          </a:p>
          <a:p>
            <a:pPr marL="342900" indent="-342900">
              <a:lnSpc>
                <a:spcPct val="80000"/>
              </a:lnSpc>
              <a:spcBef>
                <a:spcPts val="1700"/>
              </a:spcBef>
              <a:buClr>
                <a:schemeClr val="accent2"/>
              </a:buClr>
              <a:buSzPct val="70000"/>
              <a:buFont typeface="Wingdings" pitchFamily="2" charset="2"/>
              <a:buChar char="v"/>
              <a:defRPr/>
            </a:pPr>
            <a:r>
              <a:rPr lang="en-US" sz="2000" kern="0" dirty="0" smtClean="0"/>
              <a:t>A clustered index is organized in the form of a B-tree. The actual data rows in the data pages present at the leaf level of the index.</a:t>
            </a:r>
          </a:p>
          <a:p>
            <a:endParaRPr lang="en-US" dirty="0"/>
          </a:p>
        </p:txBody>
      </p:sp>
      <p:pic>
        <p:nvPicPr>
          <p:cNvPr id="46083" name="Picture 3"/>
          <p:cNvPicPr>
            <a:picLocks noChangeAspect="1" noChangeArrowheads="1"/>
          </p:cNvPicPr>
          <p:nvPr/>
        </p:nvPicPr>
        <p:blipFill>
          <a:blip r:embed="rId3"/>
          <a:srcRect/>
          <a:stretch>
            <a:fillRect/>
          </a:stretch>
        </p:blipFill>
        <p:spPr bwMode="auto">
          <a:xfrm>
            <a:off x="609600" y="4495800"/>
            <a:ext cx="3352800" cy="1662112"/>
          </a:xfrm>
          <a:prstGeom prst="rect">
            <a:avLst/>
          </a:prstGeom>
          <a:noFill/>
        </p:spPr>
      </p:pic>
      <p:graphicFrame>
        <p:nvGraphicFramePr>
          <p:cNvPr id="5" name="Object 3"/>
          <p:cNvGraphicFramePr>
            <a:graphicFrameLocks noChangeAspect="1"/>
          </p:cNvGraphicFramePr>
          <p:nvPr/>
        </p:nvGraphicFramePr>
        <p:xfrm>
          <a:off x="5943600" y="4648200"/>
          <a:ext cx="2676525" cy="1447800"/>
        </p:xfrm>
        <a:graphic>
          <a:graphicData uri="http://schemas.openxmlformats.org/presentationml/2006/ole">
            <p:oleObj spid="_x0000_s46084" name="Bitmap Image" r:id="rId4" imgW="2295238" imgH="952633" progId="PBrush">
              <p:embed/>
            </p:oleObj>
          </a:graphicData>
        </a:graphic>
      </p:graphicFrame>
      <p:graphicFrame>
        <p:nvGraphicFramePr>
          <p:cNvPr id="6" name="Object 4"/>
          <p:cNvGraphicFramePr>
            <a:graphicFrameLocks noChangeAspect="1"/>
          </p:cNvGraphicFramePr>
          <p:nvPr/>
        </p:nvGraphicFramePr>
        <p:xfrm>
          <a:off x="4643438" y="4648200"/>
          <a:ext cx="1309687" cy="1447800"/>
        </p:xfrm>
        <a:graphic>
          <a:graphicData uri="http://schemas.openxmlformats.org/presentationml/2006/ole">
            <p:oleObj spid="_x0000_s46085" name="Bitmap Image" r:id="rId5" imgW="1171429" imgH="980952" progId="PBrush">
              <p:embed/>
            </p:oleObj>
          </a:graphicData>
        </a:graphic>
      </p:graphicFrame>
      <p:sp>
        <p:nvSpPr>
          <p:cNvPr id="7" name="Rectangle 13"/>
          <p:cNvSpPr>
            <a:spLocks noChangeArrowheads="1"/>
          </p:cNvSpPr>
          <p:nvPr/>
        </p:nvSpPr>
        <p:spPr bwMode="auto">
          <a:xfrm>
            <a:off x="5572125" y="4191000"/>
            <a:ext cx="1981200" cy="228600"/>
          </a:xfrm>
          <a:prstGeom prst="rect">
            <a:avLst/>
          </a:prstGeom>
          <a:solidFill>
            <a:schemeClr val="bg1"/>
          </a:solidFill>
          <a:ln w="9525">
            <a:noFill/>
            <a:miter lim="800000"/>
            <a:headEnd/>
            <a:tailEnd/>
          </a:ln>
        </p:spPr>
        <p:txBody>
          <a:bodyPr wrap="none" anchor="ctr"/>
          <a:lstStyle/>
          <a:p>
            <a:pPr algn="ctr"/>
            <a:r>
              <a:rPr lang="en-US" sz="2400">
                <a:latin typeface="Tahoma" pitchFamily="34" charset="0"/>
              </a:rPr>
              <a:t>Clustered Index created</a:t>
            </a:r>
          </a:p>
        </p:txBody>
      </p:sp>
      <p:sp>
        <p:nvSpPr>
          <p:cNvPr id="8" name="Line 15"/>
          <p:cNvSpPr>
            <a:spLocks noChangeShapeType="1"/>
          </p:cNvSpPr>
          <p:nvPr/>
        </p:nvSpPr>
        <p:spPr bwMode="auto">
          <a:xfrm>
            <a:off x="5178425" y="4330700"/>
            <a:ext cx="457200" cy="0"/>
          </a:xfrm>
          <a:prstGeom prst="line">
            <a:avLst/>
          </a:prstGeom>
          <a:noFill/>
          <a:ln w="9525">
            <a:solidFill>
              <a:schemeClr val="tx1"/>
            </a:solidFill>
            <a:round/>
            <a:headEnd/>
            <a:tailEnd/>
          </a:ln>
        </p:spPr>
        <p:txBody>
          <a:bodyPr wrap="none" anchor="ctr"/>
          <a:lstStyle/>
          <a:p>
            <a:endParaRPr lang="en-US"/>
          </a:p>
        </p:txBody>
      </p:sp>
      <p:sp>
        <p:nvSpPr>
          <p:cNvPr id="9" name="Line 16"/>
          <p:cNvSpPr>
            <a:spLocks noChangeShapeType="1"/>
          </p:cNvSpPr>
          <p:nvPr/>
        </p:nvSpPr>
        <p:spPr bwMode="auto">
          <a:xfrm flipH="1">
            <a:off x="5013325" y="4330700"/>
            <a:ext cx="152400" cy="304800"/>
          </a:xfrm>
          <a:prstGeom prst="line">
            <a:avLst/>
          </a:prstGeom>
          <a:noFill/>
          <a:ln w="9525">
            <a:solidFill>
              <a:schemeClr val="tx1"/>
            </a:solidFill>
            <a:round/>
            <a:headEnd/>
            <a:tailEnd type="triangle" w="med" len="med"/>
          </a:ln>
        </p:spPr>
        <p:txBody>
          <a:bodyPr wrap="none" anchor="ctr"/>
          <a:lstStyle/>
          <a:p>
            <a:endParaRPr lang="en-US"/>
          </a:p>
        </p:txBody>
      </p:sp>
      <p:sp>
        <p:nvSpPr>
          <p:cNvPr id="10" name="Slide Number Placeholder 9"/>
          <p:cNvSpPr>
            <a:spLocks noGrp="1"/>
          </p:cNvSpPr>
          <p:nvPr>
            <p:ph type="sldNum" sz="quarter" idx="12"/>
          </p:nvPr>
        </p:nvSpPr>
        <p:spPr/>
        <p:txBody>
          <a:bodyPr/>
          <a:lstStyle/>
          <a:p>
            <a:fld id="{00792E6A-0B54-4AA1-9CAF-A4A8BE2F52D7}"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pic>
        <p:nvPicPr>
          <p:cNvPr id="1028" name="Picture 4"/>
          <p:cNvPicPr>
            <a:picLocks noChangeAspect="1" noChangeArrowheads="1"/>
          </p:cNvPicPr>
          <p:nvPr/>
        </p:nvPicPr>
        <p:blipFill>
          <a:blip r:embed="rId2"/>
          <a:srcRect/>
          <a:stretch>
            <a:fillRect/>
          </a:stretch>
        </p:blipFill>
        <p:spPr bwMode="auto">
          <a:xfrm>
            <a:off x="239345" y="1819275"/>
            <a:ext cx="8676055" cy="47339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00792E6A-0B54-4AA1-9CAF-A4A8BE2F52D7}"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a:t>
            </a:r>
            <a:endParaRPr lang="en-US" dirty="0"/>
          </a:p>
        </p:txBody>
      </p:sp>
      <p:sp>
        <p:nvSpPr>
          <p:cNvPr id="3" name="Content Placeholder 2"/>
          <p:cNvSpPr>
            <a:spLocks noGrp="1"/>
          </p:cNvSpPr>
          <p:nvPr>
            <p:ph idx="1"/>
          </p:nvPr>
        </p:nvSpPr>
        <p:spPr/>
        <p:txBody>
          <a:bodyPr/>
          <a:lstStyle/>
          <a:p>
            <a:pPr marL="342900" indent="-342900">
              <a:lnSpc>
                <a:spcPct val="80000"/>
              </a:lnSpc>
              <a:spcBef>
                <a:spcPts val="1700"/>
              </a:spcBef>
              <a:buClr>
                <a:schemeClr val="accent2"/>
              </a:buClr>
              <a:buSzPct val="70000"/>
              <a:buFont typeface="Wingdings" pitchFamily="2" charset="2"/>
              <a:buChar char="v"/>
              <a:defRPr/>
            </a:pPr>
            <a:r>
              <a:rPr lang="en-US" sz="2800" kern="0" dirty="0" smtClean="0"/>
              <a:t>A clustered index is automatically created on a table when a primary key is defined on the table.</a:t>
            </a:r>
          </a:p>
          <a:p>
            <a:pPr marL="342900" indent="-342900">
              <a:lnSpc>
                <a:spcPct val="80000"/>
              </a:lnSpc>
              <a:spcBef>
                <a:spcPts val="1700"/>
              </a:spcBef>
              <a:buClr>
                <a:schemeClr val="accent2"/>
              </a:buClr>
              <a:buSzPct val="70000"/>
              <a:buFont typeface="Wingdings" pitchFamily="2" charset="2"/>
              <a:buChar char="v"/>
              <a:defRPr/>
            </a:pPr>
            <a:r>
              <a:rPr lang="en-US" sz="2800" kern="0" dirty="0" smtClean="0"/>
              <a:t>A clustered index should ideally be defined on:</a:t>
            </a:r>
          </a:p>
          <a:p>
            <a:pPr marL="692150" lvl="1" indent="-347663">
              <a:lnSpc>
                <a:spcPct val="80000"/>
              </a:lnSpc>
              <a:spcBef>
                <a:spcPts val="1700"/>
              </a:spcBef>
              <a:buClr>
                <a:schemeClr val="accent1"/>
              </a:buClr>
              <a:buSzPct val="70000"/>
              <a:buFont typeface="Wingdings" pitchFamily="2" charset="2"/>
              <a:buChar char="l"/>
              <a:defRPr/>
            </a:pPr>
            <a:r>
              <a:rPr lang="en-US" sz="2400" kern="0" dirty="0" smtClean="0"/>
              <a:t>Key columns that are searched on extensively.</a:t>
            </a:r>
          </a:p>
          <a:p>
            <a:pPr marL="692150" lvl="1" indent="-347663">
              <a:lnSpc>
                <a:spcPct val="80000"/>
              </a:lnSpc>
              <a:spcBef>
                <a:spcPts val="1700"/>
              </a:spcBef>
              <a:buClr>
                <a:schemeClr val="accent1"/>
              </a:buClr>
              <a:buSzPct val="70000"/>
              <a:buFont typeface="Wingdings" pitchFamily="2" charset="2"/>
              <a:buChar char="l"/>
              <a:defRPr/>
            </a:pPr>
            <a:r>
              <a:rPr lang="en-US" sz="2400" kern="0" dirty="0" smtClean="0"/>
              <a:t>Columns used in queries that return large result sets.</a:t>
            </a:r>
          </a:p>
          <a:p>
            <a:pPr marL="692150" lvl="1" indent="-347663">
              <a:lnSpc>
                <a:spcPct val="80000"/>
              </a:lnSpc>
              <a:spcBef>
                <a:spcPts val="1700"/>
              </a:spcBef>
              <a:buClr>
                <a:schemeClr val="accent1"/>
              </a:buClr>
              <a:buSzPct val="70000"/>
              <a:buFont typeface="Wingdings" pitchFamily="2" charset="2"/>
              <a:buChar char="l"/>
              <a:defRPr/>
            </a:pPr>
            <a:r>
              <a:rPr lang="en-US" sz="2400" kern="0" dirty="0" smtClean="0"/>
              <a:t>Columns having unique data.</a:t>
            </a:r>
          </a:p>
          <a:p>
            <a:pPr marL="692150" lvl="1" indent="-347663">
              <a:lnSpc>
                <a:spcPct val="80000"/>
              </a:lnSpc>
              <a:spcBef>
                <a:spcPts val="1700"/>
              </a:spcBef>
              <a:buClr>
                <a:schemeClr val="accent1"/>
              </a:buClr>
              <a:buSzPct val="70000"/>
              <a:buFont typeface="Wingdings" pitchFamily="2" charset="2"/>
              <a:buChar char="l"/>
              <a:defRPr/>
            </a:pPr>
            <a:r>
              <a:rPr lang="en-US" sz="2400" kern="0" dirty="0" smtClean="0"/>
              <a:t>Columns used in table joins.</a:t>
            </a:r>
          </a:p>
          <a:p>
            <a:endParaRPr lang="en-US" dirty="0"/>
          </a:p>
        </p:txBody>
      </p:sp>
      <p:sp>
        <p:nvSpPr>
          <p:cNvPr id="4" name="Slide Number Placeholder 3"/>
          <p:cNvSpPr>
            <a:spLocks noGrp="1"/>
          </p:cNvSpPr>
          <p:nvPr>
            <p:ph type="sldNum" sz="quarter" idx="12"/>
          </p:nvPr>
        </p:nvSpPr>
        <p:spPr/>
        <p:txBody>
          <a:bodyPr/>
          <a:lstStyle/>
          <a:p>
            <a:fld id="{00792E6A-0B54-4AA1-9CAF-A4A8BE2F52D7}"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Indexes</a:t>
            </a:r>
            <a:endParaRPr lang="en-US" dirty="0"/>
          </a:p>
        </p:txBody>
      </p:sp>
      <p:sp>
        <p:nvSpPr>
          <p:cNvPr id="3" name="Content Placeholder 2"/>
          <p:cNvSpPr>
            <a:spLocks noGrp="1"/>
          </p:cNvSpPr>
          <p:nvPr>
            <p:ph idx="1"/>
          </p:nvPr>
        </p:nvSpPr>
        <p:spPr/>
        <p:txBody>
          <a:bodyPr/>
          <a:lstStyle/>
          <a:p>
            <a:pPr marL="342900" indent="-342900">
              <a:lnSpc>
                <a:spcPct val="90000"/>
              </a:lnSpc>
              <a:spcBef>
                <a:spcPts val="1700"/>
              </a:spcBef>
              <a:buClr>
                <a:schemeClr val="accent2"/>
              </a:buClr>
              <a:buSzPct val="70000"/>
              <a:buFont typeface="Wingdings" pitchFamily="2" charset="2"/>
              <a:buChar char="v"/>
              <a:defRPr/>
            </a:pPr>
            <a:r>
              <a:rPr lang="en-US" sz="2400" kern="0" dirty="0" smtClean="0"/>
              <a:t>XML indexes can be created on a table only if there is a clustered index based on the primary key of the table. This primary key cannot exceed 15 columns. </a:t>
            </a:r>
          </a:p>
          <a:p>
            <a:pPr marL="342900" indent="-342900">
              <a:lnSpc>
                <a:spcPct val="90000"/>
              </a:lnSpc>
              <a:spcBef>
                <a:spcPts val="1700"/>
              </a:spcBef>
              <a:buClr>
                <a:schemeClr val="accent2"/>
              </a:buClr>
              <a:buSzPct val="70000"/>
              <a:buFont typeface="Wingdings" pitchFamily="2" charset="2"/>
              <a:buChar char="v"/>
              <a:defRPr/>
            </a:pPr>
            <a:r>
              <a:rPr lang="en-US" sz="2400" kern="0" dirty="0" smtClean="0"/>
              <a:t>There are two types of XML indexes:.</a:t>
            </a:r>
          </a:p>
          <a:p>
            <a:pPr marL="692150" lvl="1" indent="-347663">
              <a:lnSpc>
                <a:spcPct val="90000"/>
              </a:lnSpc>
              <a:spcBef>
                <a:spcPts val="1700"/>
              </a:spcBef>
              <a:buClr>
                <a:schemeClr val="accent1"/>
              </a:buClr>
              <a:buSzPct val="70000"/>
              <a:buFont typeface="Wingdings" pitchFamily="2" charset="2"/>
              <a:buChar char="l"/>
              <a:defRPr/>
            </a:pPr>
            <a:r>
              <a:rPr lang="en-US" sz="2000" kern="0" dirty="0" smtClean="0"/>
              <a:t>Primary XML Indexes: special indexes that shreds the XML data to store information.</a:t>
            </a:r>
          </a:p>
          <a:p>
            <a:pPr marL="692150" lvl="1" indent="-347663">
              <a:lnSpc>
                <a:spcPct val="90000"/>
              </a:lnSpc>
              <a:spcBef>
                <a:spcPts val="1700"/>
              </a:spcBef>
              <a:buClr>
                <a:schemeClr val="accent1"/>
              </a:buClr>
              <a:buSzPct val="70000"/>
              <a:buFont typeface="Wingdings" pitchFamily="2" charset="2"/>
              <a:buChar char="l"/>
              <a:defRPr/>
            </a:pPr>
            <a:r>
              <a:rPr lang="en-US" sz="2000" kern="0" dirty="0" smtClean="0"/>
              <a:t>Secondary XML Indexes: help with specific XML queries.</a:t>
            </a:r>
          </a:p>
          <a:p>
            <a:pPr marL="987425" lvl="2" indent="-293688">
              <a:lnSpc>
                <a:spcPct val="90000"/>
              </a:lnSpc>
              <a:spcBef>
                <a:spcPts val="1700"/>
              </a:spcBef>
              <a:buClr>
                <a:srgbClr val="FF3300"/>
              </a:buClr>
              <a:buSzPct val="70000"/>
              <a:buFont typeface="Wingdings" pitchFamily="2" charset="2"/>
              <a:buChar char="§"/>
              <a:defRPr/>
            </a:pPr>
            <a:r>
              <a:rPr lang="en-US" kern="0" dirty="0" smtClean="0"/>
              <a:t>Searching for values anywhere in the XML document.</a:t>
            </a:r>
          </a:p>
          <a:p>
            <a:pPr marL="987425" lvl="2" indent="-293688">
              <a:lnSpc>
                <a:spcPct val="90000"/>
              </a:lnSpc>
              <a:spcBef>
                <a:spcPts val="1700"/>
              </a:spcBef>
              <a:buClr>
                <a:srgbClr val="FF3300"/>
              </a:buClr>
              <a:buSzPct val="70000"/>
              <a:buFont typeface="Wingdings" pitchFamily="2" charset="2"/>
              <a:buChar char="§"/>
              <a:defRPr/>
            </a:pPr>
            <a:r>
              <a:rPr lang="en-US" kern="0" dirty="0" smtClean="0"/>
              <a:t>Retrieving particular object properties from within an XML document.</a:t>
            </a:r>
            <a:endParaRPr lang="en-US" sz="2000" kern="0" dirty="0" smtClean="0"/>
          </a:p>
          <a:p>
            <a:endParaRPr lang="en-US" dirty="0"/>
          </a:p>
        </p:txBody>
      </p:sp>
      <p:sp>
        <p:nvSpPr>
          <p:cNvPr id="4" name="Slide Number Placeholder 3"/>
          <p:cNvSpPr>
            <a:spLocks noGrp="1"/>
          </p:cNvSpPr>
          <p:nvPr>
            <p:ph type="sldNum" sz="quarter" idx="12"/>
          </p:nvPr>
        </p:nvSpPr>
        <p:spPr/>
        <p:txBody>
          <a:bodyPr/>
          <a:lstStyle/>
          <a:p>
            <a:fld id="{00792E6A-0B54-4AA1-9CAF-A4A8BE2F52D7}"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Allocation Units</a:t>
            </a:r>
            <a:endParaRPr lang="en-US" dirty="0"/>
          </a:p>
        </p:txBody>
      </p:sp>
      <p:sp>
        <p:nvSpPr>
          <p:cNvPr id="3" name="Content Placeholder 2"/>
          <p:cNvSpPr>
            <a:spLocks noGrp="1"/>
          </p:cNvSpPr>
          <p:nvPr>
            <p:ph idx="1"/>
          </p:nvPr>
        </p:nvSpPr>
        <p:spPr/>
        <p:txBody>
          <a:bodyPr>
            <a:normAutofit/>
          </a:bodyPr>
          <a:lstStyle/>
          <a:p>
            <a:pPr marL="342900" indent="-342900">
              <a:lnSpc>
                <a:spcPct val="80000"/>
              </a:lnSpc>
              <a:spcBef>
                <a:spcPts val="1700"/>
              </a:spcBef>
              <a:buClr>
                <a:schemeClr val="accent2"/>
              </a:buClr>
              <a:buSzPct val="70000"/>
              <a:buFont typeface="Wingdings" pitchFamily="2" charset="2"/>
              <a:buChar char="v"/>
              <a:defRPr/>
            </a:pPr>
            <a:r>
              <a:rPr lang="en-US" sz="2000" kern="0" dirty="0" smtClean="0"/>
              <a:t>A heap or a clustered index structure contains data pages in one or more allocation units. An allocation unit is a collection of pages and is used to manage data based on their page type. </a:t>
            </a:r>
          </a:p>
          <a:p>
            <a:pPr marL="342900" indent="-342900">
              <a:lnSpc>
                <a:spcPct val="80000"/>
              </a:lnSpc>
              <a:spcBef>
                <a:spcPts val="1700"/>
              </a:spcBef>
              <a:buClr>
                <a:schemeClr val="accent2"/>
              </a:buClr>
              <a:buSzPct val="70000"/>
              <a:buFont typeface="Wingdings" pitchFamily="2" charset="2"/>
              <a:buChar char="v"/>
              <a:defRPr/>
            </a:pPr>
            <a:r>
              <a:rPr lang="en-US" sz="2000" kern="0" dirty="0" smtClean="0"/>
              <a:t>The types of allocation units that are used to manage data in tables and indexes are: IN_ROW_DATA, LOB_DATA, ROW_OVERFLOW_DATA.</a:t>
            </a:r>
          </a:p>
          <a:p>
            <a:endParaRPr lang="en-US" sz="2000" dirty="0"/>
          </a:p>
        </p:txBody>
      </p:sp>
      <p:pic>
        <p:nvPicPr>
          <p:cNvPr id="47107" name="Picture 3"/>
          <p:cNvPicPr>
            <a:picLocks noChangeAspect="1" noChangeArrowheads="1"/>
          </p:cNvPicPr>
          <p:nvPr/>
        </p:nvPicPr>
        <p:blipFill>
          <a:blip r:embed="rId2"/>
          <a:srcRect/>
          <a:stretch>
            <a:fillRect/>
          </a:stretch>
        </p:blipFill>
        <p:spPr bwMode="auto">
          <a:xfrm>
            <a:off x="2667000" y="3733800"/>
            <a:ext cx="3609975" cy="2443163"/>
          </a:xfrm>
          <a:prstGeom prst="rect">
            <a:avLst/>
          </a:prstGeom>
          <a:noFill/>
        </p:spPr>
      </p:pic>
      <p:sp>
        <p:nvSpPr>
          <p:cNvPr id="5" name="Slide Number Placeholder 4"/>
          <p:cNvSpPr>
            <a:spLocks noGrp="1"/>
          </p:cNvSpPr>
          <p:nvPr>
            <p:ph type="sldNum" sz="quarter" idx="12"/>
          </p:nvPr>
        </p:nvSpPr>
        <p:spPr/>
        <p:txBody>
          <a:bodyPr/>
          <a:lstStyle/>
          <a:p>
            <a:fld id="{00792E6A-0B54-4AA1-9CAF-A4A8BE2F52D7}"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Finding Rows without Indexes</a:t>
            </a:r>
            <a:endParaRPr lang="en-US" dirty="0"/>
          </a:p>
        </p:txBody>
      </p:sp>
      <p:sp>
        <p:nvSpPr>
          <p:cNvPr id="3" name="Content Placeholder 2"/>
          <p:cNvSpPr>
            <a:spLocks noGrp="1"/>
          </p:cNvSpPr>
          <p:nvPr>
            <p:ph idx="1"/>
          </p:nvPr>
        </p:nvSpPr>
        <p:spPr/>
        <p:txBody>
          <a:bodyPr/>
          <a:lstStyle/>
          <a:p>
            <a:pPr marL="342900" indent="-342900">
              <a:lnSpc>
                <a:spcPct val="80000"/>
              </a:lnSpc>
              <a:spcBef>
                <a:spcPts val="1700"/>
              </a:spcBef>
              <a:buClr>
                <a:schemeClr val="accent2"/>
              </a:buClr>
              <a:buSzPct val="70000"/>
              <a:buFont typeface="Wingdings" pitchFamily="2" charset="2"/>
              <a:buChar char="v"/>
              <a:defRPr/>
            </a:pPr>
            <a:r>
              <a:rPr lang="en-US" kern="0" dirty="0" smtClean="0"/>
              <a:t>SQL Server uses catalog views to find rows when an index is not created on a table. It uses the </a:t>
            </a:r>
            <a:r>
              <a:rPr lang="en-US" kern="0" dirty="0" err="1" smtClean="0"/>
              <a:t>sys.indexes</a:t>
            </a:r>
            <a:r>
              <a:rPr lang="en-US" kern="0" dirty="0" smtClean="0"/>
              <a:t> view to find the IAM page.  </a:t>
            </a:r>
          </a:p>
          <a:p>
            <a:pPr marL="342900" indent="-342900" algn="just">
              <a:lnSpc>
                <a:spcPct val="80000"/>
              </a:lnSpc>
              <a:spcBef>
                <a:spcPts val="1700"/>
              </a:spcBef>
              <a:buClr>
                <a:schemeClr val="accent2"/>
              </a:buClr>
              <a:buSzPct val="70000"/>
              <a:buFont typeface="Wingdings" pitchFamily="2" charset="2"/>
              <a:buChar char="v"/>
              <a:defRPr/>
            </a:pPr>
            <a:r>
              <a:rPr lang="en-US" kern="0" dirty="0" smtClean="0"/>
              <a:t>When the </a:t>
            </a:r>
            <a:r>
              <a:rPr lang="en-US" kern="0" dirty="0" err="1" smtClean="0"/>
              <a:t>sys.indexes</a:t>
            </a:r>
            <a:r>
              <a:rPr lang="en-US" kern="0" dirty="0" smtClean="0"/>
              <a:t> view is used, the query optimizer checks all rows in a table and extracts only those rows that are referenced in the query. This scan generates many I/O operations and utilizes many resources.</a:t>
            </a:r>
          </a:p>
          <a:p>
            <a:endParaRPr lang="en-US" dirty="0"/>
          </a:p>
        </p:txBody>
      </p:sp>
      <p:sp>
        <p:nvSpPr>
          <p:cNvPr id="4" name="Slide Number Placeholder 3"/>
          <p:cNvSpPr>
            <a:spLocks noGrp="1"/>
          </p:cNvSpPr>
          <p:nvPr>
            <p:ph type="sldNum" sz="quarter" idx="12"/>
          </p:nvPr>
        </p:nvSpPr>
        <p:spPr/>
        <p:txBody>
          <a:bodyPr/>
          <a:lstStyle/>
          <a:p>
            <a:fld id="{00792E6A-0B54-4AA1-9CAF-A4A8BE2F52D7}"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Finding Rows </a:t>
            </a:r>
            <a:br>
              <a:rPr lang="en-US" sz="4800" dirty="0" smtClean="0"/>
            </a:br>
            <a:r>
              <a:rPr lang="en-US" sz="4800" dirty="0" smtClean="0"/>
              <a:t>with </a:t>
            </a:r>
            <a:r>
              <a:rPr lang="en-US" sz="4800" dirty="0" err="1" smtClean="0"/>
              <a:t>Nonclustered</a:t>
            </a:r>
            <a:r>
              <a:rPr lang="en-US" sz="4800" dirty="0" smtClean="0"/>
              <a:t> Index</a:t>
            </a:r>
            <a:endParaRPr lang="en-US" dirty="0"/>
          </a:p>
        </p:txBody>
      </p:sp>
      <p:sp>
        <p:nvSpPr>
          <p:cNvPr id="3" name="Content Placeholder 2"/>
          <p:cNvSpPr>
            <a:spLocks noGrp="1"/>
          </p:cNvSpPr>
          <p:nvPr>
            <p:ph idx="1"/>
          </p:nvPr>
        </p:nvSpPr>
        <p:spPr/>
        <p:txBody>
          <a:bodyPr>
            <a:normAutofit lnSpcReduction="10000"/>
          </a:bodyPr>
          <a:lstStyle/>
          <a:p>
            <a:pPr marL="342900" indent="-342900">
              <a:lnSpc>
                <a:spcPct val="80000"/>
              </a:lnSpc>
              <a:spcBef>
                <a:spcPts val="1700"/>
              </a:spcBef>
              <a:buClr>
                <a:schemeClr val="accent2"/>
              </a:buClr>
              <a:buSzPct val="70000"/>
              <a:buFont typeface="Wingdings" pitchFamily="2" charset="2"/>
              <a:buChar char="v"/>
              <a:defRPr/>
            </a:pPr>
            <a:r>
              <a:rPr lang="en-US" kern="0" dirty="0" smtClean="0"/>
              <a:t>The pointers in the leaf level of the index point to the storage location of the data in the underlying table.  </a:t>
            </a:r>
          </a:p>
          <a:p>
            <a:pPr marL="342900" indent="-342900" algn="just">
              <a:lnSpc>
                <a:spcPct val="80000"/>
              </a:lnSpc>
              <a:spcBef>
                <a:spcPts val="1700"/>
              </a:spcBef>
              <a:buClr>
                <a:schemeClr val="accent2"/>
              </a:buClr>
              <a:buSzPct val="70000"/>
              <a:buFont typeface="Wingdings" pitchFamily="2" charset="2"/>
              <a:buChar char="v"/>
              <a:defRPr/>
            </a:pPr>
            <a:r>
              <a:rPr lang="en-US" kern="0" dirty="0" smtClean="0"/>
              <a:t>The </a:t>
            </a:r>
            <a:r>
              <a:rPr lang="en-US" kern="0" dirty="0" err="1" smtClean="0"/>
              <a:t>nonclustered</a:t>
            </a:r>
            <a:r>
              <a:rPr lang="en-US" kern="0" dirty="0" smtClean="0"/>
              <a:t> index is used to search for exact-match queries. This is because the index contains entries describing the exact location of the data in the table.</a:t>
            </a:r>
          </a:p>
          <a:p>
            <a:pPr marL="342900" indent="-342900" algn="just">
              <a:lnSpc>
                <a:spcPct val="80000"/>
              </a:lnSpc>
              <a:spcBef>
                <a:spcPts val="1700"/>
              </a:spcBef>
              <a:buClr>
                <a:schemeClr val="accent2"/>
              </a:buClr>
              <a:buSzPct val="70000"/>
              <a:buFont typeface="Wingdings" pitchFamily="2" charset="2"/>
              <a:buChar char="v"/>
              <a:defRPr/>
            </a:pPr>
            <a:r>
              <a:rPr lang="en-US" kern="0" dirty="0" smtClean="0"/>
              <a:t>For finding rows with </a:t>
            </a:r>
            <a:r>
              <a:rPr lang="en-US" kern="0" dirty="0" err="1" smtClean="0"/>
              <a:t>nonclustered</a:t>
            </a:r>
            <a:r>
              <a:rPr lang="en-US" kern="0" dirty="0" smtClean="0"/>
              <a:t> indexes, a SELECT statement is used with the </a:t>
            </a:r>
            <a:r>
              <a:rPr lang="en-US" kern="0" dirty="0" err="1" smtClean="0"/>
              <a:t>nonclustered</a:t>
            </a:r>
            <a:r>
              <a:rPr lang="en-US" kern="0" dirty="0" smtClean="0"/>
              <a:t> index column specified in the WHERE clause.</a:t>
            </a:r>
          </a:p>
          <a:p>
            <a:endParaRPr lang="en-US" dirty="0"/>
          </a:p>
        </p:txBody>
      </p:sp>
      <p:sp>
        <p:nvSpPr>
          <p:cNvPr id="4" name="Slide Number Placeholder 3"/>
          <p:cNvSpPr>
            <a:spLocks noGrp="1"/>
          </p:cNvSpPr>
          <p:nvPr>
            <p:ph type="sldNum" sz="quarter" idx="12"/>
          </p:nvPr>
        </p:nvSpPr>
        <p:spPr/>
        <p:txBody>
          <a:bodyPr/>
          <a:lstStyle/>
          <a:p>
            <a:fld id="{00792E6A-0B54-4AA1-9CAF-A4A8BE2F52D7}"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1</a:t>
            </a:r>
            <a:endParaRPr lang="en-US" dirty="0"/>
          </a:p>
        </p:txBody>
      </p:sp>
      <p:sp>
        <p:nvSpPr>
          <p:cNvPr id="3" name="Content Placeholder 2"/>
          <p:cNvSpPr>
            <a:spLocks noGrp="1"/>
          </p:cNvSpPr>
          <p:nvPr>
            <p:ph idx="1"/>
          </p:nvPr>
        </p:nvSpPr>
        <p:spPr/>
        <p:txBody>
          <a:bodyPr/>
          <a:lstStyle/>
          <a:p>
            <a:pPr>
              <a:lnSpc>
                <a:spcPct val="80000"/>
              </a:lnSpc>
            </a:pPr>
            <a:r>
              <a:rPr lang="en-US" sz="2000" dirty="0" smtClean="0"/>
              <a:t>Data Integrity</a:t>
            </a:r>
          </a:p>
          <a:p>
            <a:pPr lvl="1">
              <a:lnSpc>
                <a:spcPct val="80000"/>
              </a:lnSpc>
            </a:pPr>
            <a:r>
              <a:rPr lang="en-US" sz="2000" dirty="0" smtClean="0"/>
              <a:t>Data Integrity ensures accurate and up-to-date information at any point in time.</a:t>
            </a:r>
          </a:p>
          <a:p>
            <a:pPr lvl="1">
              <a:lnSpc>
                <a:spcPct val="80000"/>
              </a:lnSpc>
            </a:pPr>
            <a:r>
              <a:rPr lang="en-US" sz="2000" dirty="0" smtClean="0"/>
              <a:t>In SQL Server 2005, data integrity is enforced using Constraints, Default Values, Rules and Triggers.</a:t>
            </a:r>
          </a:p>
          <a:p>
            <a:pPr>
              <a:lnSpc>
                <a:spcPct val="80000"/>
              </a:lnSpc>
            </a:pPr>
            <a:r>
              <a:rPr lang="en-US" sz="2000" dirty="0" smtClean="0"/>
              <a:t>Types of Data Integrity</a:t>
            </a:r>
          </a:p>
          <a:p>
            <a:pPr lvl="1">
              <a:lnSpc>
                <a:spcPct val="80000"/>
              </a:lnSpc>
            </a:pPr>
            <a:r>
              <a:rPr lang="en-US" sz="2000" dirty="0" smtClean="0"/>
              <a:t>To maintain accuracy and consistency of data in a relational database.</a:t>
            </a:r>
          </a:p>
          <a:p>
            <a:pPr lvl="1">
              <a:lnSpc>
                <a:spcPct val="80000"/>
              </a:lnSpc>
            </a:pPr>
            <a:r>
              <a:rPr lang="en-US" sz="2000" dirty="0" smtClean="0"/>
              <a:t>Four types of integrity checks: Entity Integrity, Domain Integrity, Referential Integrity, User-defined Integrity.</a:t>
            </a:r>
          </a:p>
          <a:p>
            <a:pPr>
              <a:lnSpc>
                <a:spcPct val="80000"/>
              </a:lnSpc>
            </a:pPr>
            <a:r>
              <a:rPr lang="en-US" sz="2000" dirty="0" smtClean="0"/>
              <a:t>Integrity Constraints</a:t>
            </a:r>
          </a:p>
          <a:p>
            <a:pPr lvl="1">
              <a:lnSpc>
                <a:spcPct val="80000"/>
              </a:lnSpc>
            </a:pPr>
            <a:r>
              <a:rPr lang="en-US" sz="2000" dirty="0" smtClean="0"/>
              <a:t>To ensure validity and consistency of data in a database.</a:t>
            </a:r>
          </a:p>
          <a:p>
            <a:pPr lvl="1">
              <a:lnSpc>
                <a:spcPct val="80000"/>
              </a:lnSpc>
            </a:pPr>
            <a:r>
              <a:rPr lang="en-US" sz="2000" dirty="0" smtClean="0"/>
              <a:t>SQL Server 2005 supports UNIQUE, CHECK, PRIMARY and FOREIGN KEY constraints on columns in a table.</a:t>
            </a:r>
          </a:p>
          <a:p>
            <a:endParaRPr lang="en-US" dirty="0"/>
          </a:p>
        </p:txBody>
      </p:sp>
      <p:sp>
        <p:nvSpPr>
          <p:cNvPr id="4" name="Slide Number Placeholder 3"/>
          <p:cNvSpPr>
            <a:spLocks noGrp="1"/>
          </p:cNvSpPr>
          <p:nvPr>
            <p:ph type="sldNum" sz="quarter" idx="12"/>
          </p:nvPr>
        </p:nvSpPr>
        <p:spPr/>
        <p:txBody>
          <a:bodyPr/>
          <a:lstStyle/>
          <a:p>
            <a:fld id="{00792E6A-0B54-4AA1-9CAF-A4A8BE2F52D7}"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2</a:t>
            </a:r>
            <a:endParaRPr lang="en-US" dirty="0"/>
          </a:p>
        </p:txBody>
      </p:sp>
      <p:sp>
        <p:nvSpPr>
          <p:cNvPr id="3" name="Content Placeholder 2"/>
          <p:cNvSpPr>
            <a:spLocks noGrp="1"/>
          </p:cNvSpPr>
          <p:nvPr>
            <p:ph idx="1"/>
          </p:nvPr>
        </p:nvSpPr>
        <p:spPr/>
        <p:txBody>
          <a:bodyPr/>
          <a:lstStyle/>
          <a:p>
            <a:pPr marL="342900" indent="-342900">
              <a:lnSpc>
                <a:spcPct val="80000"/>
              </a:lnSpc>
              <a:spcBef>
                <a:spcPct val="20000"/>
              </a:spcBef>
              <a:buClr>
                <a:schemeClr val="accent2"/>
              </a:buClr>
              <a:buSzPct val="70000"/>
              <a:buFont typeface="Wingdings" pitchFamily="2" charset="2"/>
              <a:buChar char="v"/>
            </a:pPr>
            <a:r>
              <a:rPr lang="en-US" sz="2400" dirty="0" smtClean="0"/>
              <a:t>Index is used for faster retrieval of data. When an index is created on a table, the index creates an order for the data rows or records in the table.</a:t>
            </a:r>
          </a:p>
          <a:p>
            <a:pPr marL="342900" indent="-342900">
              <a:lnSpc>
                <a:spcPct val="80000"/>
              </a:lnSpc>
              <a:spcBef>
                <a:spcPct val="20000"/>
              </a:spcBef>
              <a:buClr>
                <a:schemeClr val="accent2"/>
              </a:buClr>
              <a:buSzPct val="70000"/>
              <a:buFont typeface="Wingdings" pitchFamily="2" charset="2"/>
              <a:buChar char="v"/>
            </a:pPr>
            <a:endParaRPr lang="en-US" sz="2800" dirty="0" smtClean="0"/>
          </a:p>
          <a:p>
            <a:pPr marL="342900" indent="-342900">
              <a:lnSpc>
                <a:spcPct val="80000"/>
              </a:lnSpc>
              <a:spcBef>
                <a:spcPct val="20000"/>
              </a:spcBef>
              <a:buClr>
                <a:schemeClr val="accent2"/>
              </a:buClr>
              <a:buSzPct val="70000"/>
              <a:buFont typeface="Wingdings" pitchFamily="2" charset="2"/>
              <a:buChar char="v"/>
            </a:pPr>
            <a:r>
              <a:rPr lang="en-US" sz="2400" dirty="0" smtClean="0"/>
              <a:t>All indexes are structured in the form of B-Trees. </a:t>
            </a:r>
          </a:p>
          <a:p>
            <a:pPr marL="342900" indent="-342900">
              <a:lnSpc>
                <a:spcPct val="80000"/>
              </a:lnSpc>
              <a:spcBef>
                <a:spcPct val="20000"/>
              </a:spcBef>
              <a:buClr>
                <a:schemeClr val="accent2"/>
              </a:buClr>
              <a:buSzPct val="70000"/>
              <a:buFont typeface="Wingdings" pitchFamily="2" charset="2"/>
              <a:buChar char="v"/>
            </a:pPr>
            <a:endParaRPr lang="en-US" sz="2400" dirty="0" smtClean="0"/>
          </a:p>
          <a:p>
            <a:pPr marL="342900" indent="-342900">
              <a:lnSpc>
                <a:spcPct val="80000"/>
              </a:lnSpc>
              <a:spcBef>
                <a:spcPct val="20000"/>
              </a:spcBef>
              <a:buClr>
                <a:schemeClr val="accent2"/>
              </a:buClr>
              <a:buSzPct val="70000"/>
              <a:buFont typeface="Wingdings" pitchFamily="2" charset="2"/>
              <a:buChar char="v"/>
            </a:pPr>
            <a:r>
              <a:rPr lang="en-US" sz="2400" dirty="0" smtClean="0"/>
              <a:t>Indexes types	</a:t>
            </a:r>
          </a:p>
          <a:p>
            <a:pPr marL="742950" lvl="1" indent="-285750">
              <a:lnSpc>
                <a:spcPct val="80000"/>
              </a:lnSpc>
              <a:buSzPct val="70000"/>
              <a:buFont typeface="Wingdings" pitchFamily="2" charset="2"/>
              <a:buChar char="v"/>
            </a:pPr>
            <a:r>
              <a:rPr lang="en-US" sz="2400" dirty="0" smtClean="0"/>
              <a:t>Clustered indexes </a:t>
            </a:r>
          </a:p>
          <a:p>
            <a:pPr marL="742950" lvl="1" indent="-285750">
              <a:lnSpc>
                <a:spcPct val="80000"/>
              </a:lnSpc>
              <a:buSzPct val="70000"/>
              <a:buFont typeface="Wingdings" pitchFamily="2" charset="2"/>
              <a:buChar char="v"/>
            </a:pPr>
            <a:r>
              <a:rPr lang="en-US" sz="2400" dirty="0" smtClean="0"/>
              <a:t>Non-clustered indexes</a:t>
            </a:r>
          </a:p>
          <a:p>
            <a:pPr marL="742950" lvl="1" indent="-285750">
              <a:lnSpc>
                <a:spcPct val="80000"/>
              </a:lnSpc>
              <a:buSzPct val="70000"/>
              <a:buFont typeface="Wingdings" pitchFamily="2" charset="2"/>
              <a:buChar char="v"/>
            </a:pPr>
            <a:r>
              <a:rPr lang="en-US" sz="2400" dirty="0" smtClean="0"/>
              <a:t>XML indexes</a:t>
            </a:r>
            <a:endParaRPr lang="en-US" dirty="0" smtClean="0"/>
          </a:p>
          <a:p>
            <a:endParaRPr lang="en-US" dirty="0"/>
          </a:p>
        </p:txBody>
      </p:sp>
      <p:sp>
        <p:nvSpPr>
          <p:cNvPr id="4" name="Slide Number Placeholder 3"/>
          <p:cNvSpPr>
            <a:spLocks noGrp="1"/>
          </p:cNvSpPr>
          <p:nvPr>
            <p:ph type="sldNum" sz="quarter" idx="12"/>
          </p:nvPr>
        </p:nvSpPr>
        <p:spPr/>
        <p:txBody>
          <a:bodyPr/>
          <a:lstStyle/>
          <a:p>
            <a:fld id="{00792E6A-0B54-4AA1-9CAF-A4A8BE2F52D7}"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0792E6A-0B54-4AA1-9CAF-A4A8BE2F52D7}" type="slidenum">
              <a:rPr lang="en-US" smtClean="0"/>
              <a:pPr/>
              <a:t>37</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normAutofit lnSpcReduction="10000"/>
          </a:bodyPr>
          <a:lstStyle/>
          <a:p>
            <a:r>
              <a:rPr lang="en-GB" b="1" u="sng" dirty="0" smtClean="0"/>
              <a:t>Introduction to Data Integrity</a:t>
            </a:r>
            <a:endParaRPr lang="en-US" dirty="0" smtClean="0"/>
          </a:p>
          <a:p>
            <a:pPr lvl="1"/>
            <a:r>
              <a:rPr lang="en-US" dirty="0" smtClean="0"/>
              <a:t>Data Integrity</a:t>
            </a:r>
          </a:p>
          <a:p>
            <a:pPr lvl="1"/>
            <a:r>
              <a:rPr lang="en-US" dirty="0" smtClean="0"/>
              <a:t>Types of Data Integrity</a:t>
            </a:r>
          </a:p>
          <a:p>
            <a:pPr lvl="1"/>
            <a:r>
              <a:rPr lang="en-US" dirty="0" smtClean="0"/>
              <a:t>Integrity Constraints</a:t>
            </a:r>
          </a:p>
          <a:p>
            <a:r>
              <a:rPr lang="en-GB" b="1" u="sng" dirty="0" smtClean="0"/>
              <a:t>Introduction to Indexes</a:t>
            </a:r>
            <a:endParaRPr lang="en-US" dirty="0" smtClean="0"/>
          </a:p>
          <a:p>
            <a:pPr lvl="1"/>
            <a:r>
              <a:rPr lang="en-US" dirty="0" smtClean="0"/>
              <a:t>Introduction to Indexes</a:t>
            </a:r>
          </a:p>
          <a:p>
            <a:pPr lvl="1"/>
            <a:r>
              <a:rPr lang="en-US" dirty="0" smtClean="0"/>
              <a:t>Index Architecture</a:t>
            </a:r>
          </a:p>
          <a:p>
            <a:pPr lvl="1"/>
            <a:r>
              <a:rPr lang="en-US" dirty="0" smtClean="0"/>
              <a:t>Retrieving Stored Data</a:t>
            </a:r>
          </a:p>
          <a:p>
            <a:pPr lvl="1"/>
            <a:r>
              <a:rPr lang="en-US" dirty="0" smtClean="0"/>
              <a:t>Finding Rows</a:t>
            </a:r>
          </a:p>
        </p:txBody>
      </p:sp>
      <p:sp>
        <p:nvSpPr>
          <p:cNvPr id="4" name="Slide Number Placeholder 3"/>
          <p:cNvSpPr>
            <a:spLocks noGrp="1"/>
          </p:cNvSpPr>
          <p:nvPr>
            <p:ph type="sldNum" sz="quarter" idx="12"/>
          </p:nvPr>
        </p:nvSpPr>
        <p:spPr/>
        <p:txBody>
          <a:bodyPr/>
          <a:lstStyle/>
          <a:p>
            <a:fld id="{00792E6A-0B54-4AA1-9CAF-A4A8BE2F52D7}"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I- Introduction to Data Integrity</a:t>
            </a:r>
            <a:endParaRPr lang="en-US" dirty="0"/>
          </a:p>
        </p:txBody>
      </p:sp>
      <p:sp>
        <p:nvSpPr>
          <p:cNvPr id="3" name="Content Placeholder 2"/>
          <p:cNvSpPr>
            <a:spLocks noGrp="1"/>
          </p:cNvSpPr>
          <p:nvPr>
            <p:ph idx="1"/>
          </p:nvPr>
        </p:nvSpPr>
        <p:spPr/>
        <p:txBody>
          <a:bodyPr/>
          <a:lstStyle/>
          <a:p>
            <a:r>
              <a:rPr lang="en-US" dirty="0" smtClean="0"/>
              <a:t>Data Integrity</a:t>
            </a:r>
          </a:p>
          <a:p>
            <a:r>
              <a:rPr lang="en-US" dirty="0" smtClean="0"/>
              <a:t>Types of Data Integrity</a:t>
            </a:r>
          </a:p>
          <a:p>
            <a:r>
              <a:rPr lang="en-US" dirty="0" smtClean="0"/>
              <a:t>Integrity Constraints</a:t>
            </a:r>
            <a:endParaRPr lang="en-US" dirty="0"/>
          </a:p>
        </p:txBody>
      </p:sp>
      <p:sp>
        <p:nvSpPr>
          <p:cNvPr id="4" name="Slide Number Placeholder 3"/>
          <p:cNvSpPr>
            <a:spLocks noGrp="1"/>
          </p:cNvSpPr>
          <p:nvPr>
            <p:ph type="sldNum" sz="quarter" idx="12"/>
          </p:nvPr>
        </p:nvSpPr>
        <p:spPr/>
        <p:txBody>
          <a:bodyPr/>
          <a:lstStyle/>
          <a:p>
            <a:fld id="{00792E6A-0B54-4AA1-9CAF-A4A8BE2F52D7}"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 Need for updating data</a:t>
            </a:r>
            <a:endParaRPr lang="en-US" dirty="0"/>
          </a:p>
        </p:txBody>
      </p:sp>
      <p:sp>
        <p:nvSpPr>
          <p:cNvPr id="4" name="Flowchart: Magnetic Disk 3"/>
          <p:cNvSpPr/>
          <p:nvPr/>
        </p:nvSpPr>
        <p:spPr>
          <a:xfrm>
            <a:off x="838200" y="2895600"/>
            <a:ext cx="1524000" cy="2362200"/>
          </a:xfrm>
          <a:prstGeom prst="flowChartMagneticDisk">
            <a:avLst/>
          </a:prstGeom>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Flowchart: Internal Storage 4"/>
          <p:cNvSpPr/>
          <p:nvPr/>
        </p:nvSpPr>
        <p:spPr>
          <a:xfrm>
            <a:off x="3810000" y="2133600"/>
            <a:ext cx="1295400" cy="1143000"/>
          </a:xfrm>
          <a:prstGeom prst="flowChartInternalStorag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Flowchart: Internal Storage 5"/>
          <p:cNvSpPr/>
          <p:nvPr/>
        </p:nvSpPr>
        <p:spPr>
          <a:xfrm>
            <a:off x="3810000" y="4724400"/>
            <a:ext cx="1295400" cy="1143000"/>
          </a:xfrm>
          <a:prstGeom prst="flowChartInternalStorag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TextBox 6"/>
          <p:cNvSpPr txBox="1"/>
          <p:nvPr/>
        </p:nvSpPr>
        <p:spPr>
          <a:xfrm>
            <a:off x="6765108" y="2514600"/>
            <a:ext cx="1693092" cy="369332"/>
          </a:xfrm>
          <a:prstGeom prst="rect">
            <a:avLst/>
          </a:prstGeom>
          <a:solidFill>
            <a:schemeClr val="accent1"/>
          </a:solidFill>
        </p:spPr>
        <p:txBody>
          <a:bodyPr wrap="none" rtlCol="0">
            <a:spAutoFit/>
          </a:bodyPr>
          <a:lstStyle/>
          <a:p>
            <a:r>
              <a:rPr lang="en-US" dirty="0" smtClean="0"/>
              <a:t>HR Department</a:t>
            </a:r>
            <a:endParaRPr lang="en-US" dirty="0"/>
          </a:p>
        </p:txBody>
      </p:sp>
      <p:sp>
        <p:nvSpPr>
          <p:cNvPr id="8" name="TextBox 7"/>
          <p:cNvSpPr txBox="1"/>
          <p:nvPr/>
        </p:nvSpPr>
        <p:spPr>
          <a:xfrm>
            <a:off x="6578958" y="5105400"/>
            <a:ext cx="2064989" cy="369332"/>
          </a:xfrm>
          <a:prstGeom prst="rect">
            <a:avLst/>
          </a:prstGeom>
          <a:solidFill>
            <a:schemeClr val="accent1"/>
          </a:solidFill>
        </p:spPr>
        <p:txBody>
          <a:bodyPr wrap="none" rtlCol="0">
            <a:spAutoFit/>
          </a:bodyPr>
          <a:lstStyle/>
          <a:p>
            <a:r>
              <a:rPr lang="en-US" dirty="0" smtClean="0"/>
              <a:t>Payroll Department</a:t>
            </a:r>
            <a:endParaRPr lang="en-US" dirty="0"/>
          </a:p>
        </p:txBody>
      </p:sp>
      <p:cxnSp>
        <p:nvCxnSpPr>
          <p:cNvPr id="10" name="Straight Arrow Connector 9"/>
          <p:cNvCxnSpPr>
            <a:stCxn id="5" idx="3"/>
            <a:endCxn id="7" idx="1"/>
          </p:cNvCxnSpPr>
          <p:nvPr/>
        </p:nvCxnSpPr>
        <p:spPr>
          <a:xfrm flipV="1">
            <a:off x="5105400" y="2699266"/>
            <a:ext cx="1659708" cy="583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1"/>
            <a:endCxn id="6" idx="3"/>
          </p:cNvCxnSpPr>
          <p:nvPr/>
        </p:nvCxnSpPr>
        <p:spPr>
          <a:xfrm rot="10800000" flipV="1">
            <a:off x="5105400" y="5290066"/>
            <a:ext cx="1473558" cy="583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4" idx="4"/>
            <a:endCxn id="5" idx="1"/>
          </p:cNvCxnSpPr>
          <p:nvPr/>
        </p:nvCxnSpPr>
        <p:spPr>
          <a:xfrm flipV="1">
            <a:off x="2362200" y="2705100"/>
            <a:ext cx="1447800" cy="1371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4" idx="4"/>
            <a:endCxn id="6" idx="1"/>
          </p:cNvCxnSpPr>
          <p:nvPr/>
        </p:nvCxnSpPr>
        <p:spPr>
          <a:xfrm>
            <a:off x="2362200" y="4076700"/>
            <a:ext cx="1447800" cy="121920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505200" y="1676400"/>
            <a:ext cx="2309928" cy="369332"/>
          </a:xfrm>
          <a:prstGeom prst="rect">
            <a:avLst/>
          </a:prstGeom>
          <a:noFill/>
        </p:spPr>
        <p:txBody>
          <a:bodyPr wrap="none" rtlCol="0">
            <a:spAutoFit/>
          </a:bodyPr>
          <a:lstStyle/>
          <a:p>
            <a:r>
              <a:rPr lang="en-US" dirty="0" err="1" smtClean="0"/>
              <a:t>HumanResource</a:t>
            </a:r>
            <a:r>
              <a:rPr lang="en-US" dirty="0" smtClean="0"/>
              <a:t> Table</a:t>
            </a:r>
            <a:endParaRPr lang="en-US" dirty="0"/>
          </a:p>
        </p:txBody>
      </p:sp>
      <p:sp>
        <p:nvSpPr>
          <p:cNvPr id="22" name="TextBox 21"/>
          <p:cNvSpPr txBox="1"/>
          <p:nvPr/>
        </p:nvSpPr>
        <p:spPr>
          <a:xfrm>
            <a:off x="4038600" y="6019800"/>
            <a:ext cx="1394292" cy="369332"/>
          </a:xfrm>
          <a:prstGeom prst="rect">
            <a:avLst/>
          </a:prstGeom>
          <a:noFill/>
        </p:spPr>
        <p:txBody>
          <a:bodyPr wrap="none" rtlCol="0">
            <a:spAutoFit/>
          </a:bodyPr>
          <a:lstStyle/>
          <a:p>
            <a:r>
              <a:rPr lang="en-US" dirty="0" smtClean="0"/>
              <a:t>Payroll Table</a:t>
            </a:r>
            <a:endParaRPr lang="en-US" dirty="0"/>
          </a:p>
        </p:txBody>
      </p:sp>
      <p:cxnSp>
        <p:nvCxnSpPr>
          <p:cNvPr id="26" name="Straight Arrow Connector 25"/>
          <p:cNvCxnSpPr>
            <a:stCxn id="5" idx="2"/>
            <a:endCxn id="6" idx="0"/>
          </p:cNvCxnSpPr>
          <p:nvPr/>
        </p:nvCxnSpPr>
        <p:spPr>
          <a:xfrm rot="5400000">
            <a:off x="3733800" y="4000500"/>
            <a:ext cx="14478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343400" y="2286000"/>
            <a:ext cx="495649"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28" name="Rectangle 27"/>
          <p:cNvSpPr/>
          <p:nvPr/>
        </p:nvSpPr>
        <p:spPr>
          <a:xfrm>
            <a:off x="4267200" y="4876800"/>
            <a:ext cx="495649"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29" name="Rectangle 28"/>
          <p:cNvSpPr/>
          <p:nvPr/>
        </p:nvSpPr>
        <p:spPr>
          <a:xfrm>
            <a:off x="1371600" y="5934670"/>
            <a:ext cx="495649"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31" name="TextBox 30"/>
          <p:cNvSpPr txBox="1"/>
          <p:nvPr/>
        </p:nvSpPr>
        <p:spPr>
          <a:xfrm>
            <a:off x="5410200" y="5486400"/>
            <a:ext cx="859531" cy="369332"/>
          </a:xfrm>
          <a:prstGeom prst="rect">
            <a:avLst/>
          </a:prstGeom>
          <a:noFill/>
        </p:spPr>
        <p:txBody>
          <a:bodyPr wrap="none" rtlCol="0">
            <a:spAutoFit/>
          </a:bodyPr>
          <a:lstStyle/>
          <a:p>
            <a:r>
              <a:rPr lang="en-US" dirty="0" smtClean="0"/>
              <a:t>update</a:t>
            </a:r>
            <a:endParaRPr lang="en-US" dirty="0"/>
          </a:p>
        </p:txBody>
      </p:sp>
      <p:sp>
        <p:nvSpPr>
          <p:cNvPr id="32" name="TextBox 31"/>
          <p:cNvSpPr txBox="1"/>
          <p:nvPr/>
        </p:nvSpPr>
        <p:spPr>
          <a:xfrm>
            <a:off x="5486400" y="2209800"/>
            <a:ext cx="859531" cy="369332"/>
          </a:xfrm>
          <a:prstGeom prst="rect">
            <a:avLst/>
          </a:prstGeom>
          <a:noFill/>
        </p:spPr>
        <p:txBody>
          <a:bodyPr wrap="none" rtlCol="0">
            <a:spAutoFit/>
          </a:bodyPr>
          <a:lstStyle/>
          <a:p>
            <a:r>
              <a:rPr lang="en-US" dirty="0" smtClean="0"/>
              <a:t>update</a:t>
            </a:r>
            <a:endParaRPr lang="en-US" dirty="0"/>
          </a:p>
        </p:txBody>
      </p:sp>
      <p:sp>
        <p:nvSpPr>
          <p:cNvPr id="33" name="TextBox 32"/>
          <p:cNvSpPr txBox="1"/>
          <p:nvPr/>
        </p:nvSpPr>
        <p:spPr>
          <a:xfrm>
            <a:off x="4572000" y="3810000"/>
            <a:ext cx="992579" cy="369332"/>
          </a:xfrm>
          <a:prstGeom prst="rect">
            <a:avLst/>
          </a:prstGeom>
          <a:noFill/>
        </p:spPr>
        <p:txBody>
          <a:bodyPr wrap="none" rtlCol="0">
            <a:spAutoFit/>
          </a:bodyPr>
          <a:lstStyle/>
          <a:p>
            <a:r>
              <a:rPr lang="en-US" dirty="0" smtClean="0"/>
              <a:t>Update?</a:t>
            </a:r>
            <a:endParaRPr lang="en-US" dirty="0"/>
          </a:p>
        </p:txBody>
      </p:sp>
      <p:sp>
        <p:nvSpPr>
          <p:cNvPr id="34" name="Rectangle 33"/>
          <p:cNvSpPr/>
          <p:nvPr/>
        </p:nvSpPr>
        <p:spPr>
          <a:xfrm>
            <a:off x="0" y="5410200"/>
            <a:ext cx="3352799" cy="523220"/>
          </a:xfrm>
          <a:prstGeom prst="rect">
            <a:avLst/>
          </a:prstGeom>
          <a:noFill/>
        </p:spPr>
        <p:txBody>
          <a:bodyPr wrap="square" lIns="91440" tIns="45720" rIns="91440" bIns="45720">
            <a:spAutoFit/>
          </a:bodyPr>
          <a:lstStyle/>
          <a:p>
            <a:pPr algn="ctr"/>
            <a:r>
              <a:rPr lang="en-US" sz="28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Data Integrity</a:t>
            </a:r>
            <a:endParaRPr lang="en-US" sz="2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3" name="Slide Number Placeholder 22"/>
          <p:cNvSpPr>
            <a:spLocks noGrp="1"/>
          </p:cNvSpPr>
          <p:nvPr>
            <p:ph type="sldNum" sz="quarter" idx="12"/>
          </p:nvPr>
        </p:nvSpPr>
        <p:spPr/>
        <p:txBody>
          <a:bodyPr/>
          <a:lstStyle/>
          <a:p>
            <a:fld id="{00792E6A-0B54-4AA1-9CAF-A4A8BE2F52D7}"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blinds(horizontal)">
                                      <p:cBhvr>
                                        <p:cTn id="10" dur="500"/>
                                        <p:tgtEl>
                                          <p:spTgt spid="3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blinds(horizontal)">
                                      <p:cBhvr>
                                        <p:cTn id="15" dur="500"/>
                                        <p:tgtEl>
                                          <p:spTgt spid="2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blinds(horizontal)">
                                      <p:cBhvr>
                                        <p:cTn id="18" dur="500"/>
                                        <p:tgtEl>
                                          <p:spTgt spid="2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blinds(horizontal)">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blinds(horizontal)">
                                      <p:cBhvr>
                                        <p:cTn id="26" dur="500"/>
                                        <p:tgtEl>
                                          <p:spTgt spid="34"/>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blinds(horizontal)">
                                      <p:cBhvr>
                                        <p:cTn id="2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1" grpId="0"/>
      <p:bldP spid="32" grpId="0"/>
      <p:bldP spid="33" grpId="0"/>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 Integrity?</a:t>
            </a:r>
            <a:endParaRPr lang="en-US" dirty="0"/>
          </a:p>
        </p:txBody>
      </p:sp>
      <p:sp>
        <p:nvSpPr>
          <p:cNvPr id="5" name="Rectangle 4"/>
          <p:cNvSpPr/>
          <p:nvPr/>
        </p:nvSpPr>
        <p:spPr>
          <a:xfrm>
            <a:off x="381000" y="2438400"/>
            <a:ext cx="1828800" cy="8382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b="1" dirty="0" smtClean="0"/>
              <a:t>Data Integrity</a:t>
            </a:r>
            <a:endParaRPr lang="en-US" b="1" dirty="0"/>
          </a:p>
        </p:txBody>
      </p:sp>
      <p:sp>
        <p:nvSpPr>
          <p:cNvPr id="6" name="Equal 5"/>
          <p:cNvSpPr/>
          <p:nvPr/>
        </p:nvSpPr>
        <p:spPr>
          <a:xfrm>
            <a:off x="2286000" y="2514600"/>
            <a:ext cx="948266" cy="533400"/>
          </a:xfrm>
          <a:prstGeom prst="mathEqual">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8" name="Plus 7"/>
          <p:cNvSpPr/>
          <p:nvPr/>
        </p:nvSpPr>
        <p:spPr>
          <a:xfrm>
            <a:off x="6019800" y="2514600"/>
            <a:ext cx="609600" cy="609600"/>
          </a:xfrm>
          <a:prstGeom prst="mathPl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Rectangle 8"/>
          <p:cNvSpPr/>
          <p:nvPr/>
        </p:nvSpPr>
        <p:spPr>
          <a:xfrm>
            <a:off x="6669222" y="2087940"/>
            <a:ext cx="2322378" cy="1569660"/>
          </a:xfrm>
          <a:prstGeom prst="rect">
            <a:avLst/>
          </a:prstGeom>
          <a:noFill/>
        </p:spPr>
        <p:txBody>
          <a:bodyPr wrap="square" lIns="91440" tIns="45720" rIns="91440" bIns="45720">
            <a:spAutoFit/>
          </a:bodyPr>
          <a:lstStyle/>
          <a:p>
            <a:pPr algn="ctr"/>
            <a:r>
              <a:rPr lang="en-US" sz="96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sym typeface="Wingdings"/>
              </a:rPr>
              <a:t></a:t>
            </a:r>
            <a:r>
              <a:rPr lang="en-US"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sym typeface="Wingdings"/>
              </a:rPr>
              <a:t>Correct</a:t>
            </a:r>
            <a:endParaRPr lang="en-US"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grpSp>
        <p:nvGrpSpPr>
          <p:cNvPr id="12" name="Group 11"/>
          <p:cNvGrpSpPr/>
          <p:nvPr/>
        </p:nvGrpSpPr>
        <p:grpSpPr>
          <a:xfrm>
            <a:off x="3253497" y="2438400"/>
            <a:ext cx="1981200" cy="838200"/>
            <a:chOff x="3962400" y="4953000"/>
            <a:chExt cx="1981200" cy="838200"/>
          </a:xfrm>
        </p:grpSpPr>
        <p:sp>
          <p:nvSpPr>
            <p:cNvPr id="10" name="Chevron 9"/>
            <p:cNvSpPr/>
            <p:nvPr/>
          </p:nvSpPr>
          <p:spPr>
            <a:xfrm>
              <a:off x="3962400" y="4953000"/>
              <a:ext cx="1066800" cy="838200"/>
            </a:xfrm>
            <a:prstGeom prst="chevr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schemeClr val="tx1"/>
                </a:solidFill>
              </a:endParaRPr>
            </a:p>
          </p:txBody>
        </p:sp>
        <p:sp>
          <p:nvSpPr>
            <p:cNvPr id="11" name="Chevron 10"/>
            <p:cNvSpPr/>
            <p:nvPr/>
          </p:nvSpPr>
          <p:spPr>
            <a:xfrm>
              <a:off x="4876800" y="4953000"/>
              <a:ext cx="1066800" cy="838200"/>
            </a:xfrm>
            <a:prstGeom prst="chevr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schemeClr val="tx1"/>
                </a:solidFill>
              </a:endParaRPr>
            </a:p>
          </p:txBody>
        </p:sp>
      </p:grpSp>
      <p:sp>
        <p:nvSpPr>
          <p:cNvPr id="15" name="Rectangle 14"/>
          <p:cNvSpPr/>
          <p:nvPr/>
        </p:nvSpPr>
        <p:spPr>
          <a:xfrm>
            <a:off x="4472697" y="3105090"/>
            <a:ext cx="1699503" cy="400110"/>
          </a:xfrm>
          <a:prstGeom prst="rect">
            <a:avLst/>
          </a:prstGeom>
        </p:spPr>
        <p:txBody>
          <a:bodyPr wrap="none">
            <a:spAutoFit/>
          </a:bodyPr>
          <a:lstStyle/>
          <a:p>
            <a:pPr lvl="0" algn="ctr"/>
            <a:r>
              <a:rPr lang="en-US" sz="2000" b="1" cap="all" dirty="0">
                <a:ln w="9000" cmpd="sng">
                  <a:solidFill>
                    <a:srgbClr val="6BB76D">
                      <a:shade val="50000"/>
                      <a:satMod val="120000"/>
                    </a:srgbClr>
                  </a:solidFill>
                  <a:prstDash val="solid"/>
                </a:ln>
                <a:gradFill>
                  <a:gsLst>
                    <a:gs pos="0">
                      <a:srgbClr val="6BB76D">
                        <a:shade val="20000"/>
                        <a:satMod val="245000"/>
                      </a:srgbClr>
                    </a:gs>
                    <a:gs pos="43000">
                      <a:srgbClr val="6BB76D">
                        <a:satMod val="255000"/>
                      </a:srgbClr>
                    </a:gs>
                    <a:gs pos="48000">
                      <a:srgbClr val="6BB76D">
                        <a:shade val="85000"/>
                        <a:satMod val="255000"/>
                      </a:srgbClr>
                    </a:gs>
                    <a:gs pos="100000">
                      <a:srgbClr val="6BB76D">
                        <a:shade val="20000"/>
                        <a:satMod val="245000"/>
                      </a:srgbClr>
                    </a:gs>
                  </a:gsLst>
                  <a:lin ang="5400000"/>
                </a:gradFill>
                <a:effectLst>
                  <a:reflection blurRad="12700" stA="28000" endPos="45000" dist="1000" dir="5400000" sy="-100000" algn="bl" rotWithShape="0"/>
                </a:effectLst>
              </a:rPr>
              <a:t>Consistent</a:t>
            </a:r>
          </a:p>
        </p:txBody>
      </p:sp>
      <p:sp>
        <p:nvSpPr>
          <p:cNvPr id="16" name="Rectangle 15"/>
          <p:cNvSpPr/>
          <p:nvPr/>
        </p:nvSpPr>
        <p:spPr>
          <a:xfrm>
            <a:off x="2209800" y="2590800"/>
            <a:ext cx="1133644" cy="369332"/>
          </a:xfrm>
          <a:prstGeom prst="rect">
            <a:avLst/>
          </a:prstGeom>
        </p:spPr>
        <p:txBody>
          <a:bodyPr wrap="none">
            <a:spAutoFit/>
          </a:bodyPr>
          <a:lstStyle/>
          <a:p>
            <a:r>
              <a:rPr lang="en-US" dirty="0" smtClean="0">
                <a:solidFill>
                  <a:schemeClr val="bg1">
                    <a:lumMod val="75000"/>
                  </a:schemeClr>
                </a:solidFill>
              </a:rPr>
              <a:t>assurance</a:t>
            </a:r>
            <a:endParaRPr lang="en-US" dirty="0">
              <a:solidFill>
                <a:schemeClr val="bg1">
                  <a:lumMod val="75000"/>
                </a:schemeClr>
              </a:solidFill>
            </a:endParaRPr>
          </a:p>
        </p:txBody>
      </p:sp>
      <p:sp>
        <p:nvSpPr>
          <p:cNvPr id="19" name="Flowchart: Magnetic Disk 18"/>
          <p:cNvSpPr/>
          <p:nvPr/>
        </p:nvSpPr>
        <p:spPr>
          <a:xfrm>
            <a:off x="304800" y="3124200"/>
            <a:ext cx="304800" cy="381000"/>
          </a:xfrm>
          <a:prstGeom prst="flowChartMagneticDisk">
            <a:avLst/>
          </a:prstGeom>
          <a:solidFill>
            <a:schemeClr val="accent2">
              <a:lumMod val="75000"/>
            </a:schemeClr>
          </a:solidFill>
          <a:ln>
            <a:solidFill>
              <a:schemeClr val="tx2">
                <a:lumMod val="60000"/>
                <a:lumOff val="4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0" name="TextBox 19"/>
          <p:cNvSpPr txBox="1"/>
          <p:nvPr/>
        </p:nvSpPr>
        <p:spPr>
          <a:xfrm>
            <a:off x="533400" y="4724400"/>
            <a:ext cx="8305800" cy="1295400"/>
          </a:xfrm>
          <a:prstGeom prst="rect">
            <a:avLst/>
          </a:prstGeom>
          <a:noFill/>
        </p:spPr>
        <p:txBody>
          <a:bodyPr wrap="square" rtlCol="0">
            <a:normAutofit/>
          </a:bodyPr>
          <a:lstStyle/>
          <a:p>
            <a:pPr>
              <a:buFont typeface="Wingdings" pitchFamily="2" charset="2"/>
              <a:buChar char="q"/>
            </a:pPr>
            <a:r>
              <a:rPr lang="en-US" b="1" dirty="0" smtClean="0"/>
              <a:t>Consistent</a:t>
            </a:r>
            <a:r>
              <a:rPr lang="en-US" dirty="0" smtClean="0"/>
              <a:t>:  if </a:t>
            </a:r>
            <a:r>
              <a:rPr lang="en-US" i="1" dirty="0" smtClean="0">
                <a:solidFill>
                  <a:srgbClr val="FF0000"/>
                </a:solidFill>
              </a:rPr>
              <a:t>any modification or deletion </a:t>
            </a:r>
            <a:r>
              <a:rPr lang="en-US" dirty="0" smtClean="0"/>
              <a:t>is carry out on the data, </a:t>
            </a:r>
            <a:r>
              <a:rPr lang="en-US" i="1" dirty="0" smtClean="0">
                <a:solidFill>
                  <a:srgbClr val="FF0000"/>
                </a:solidFill>
              </a:rPr>
              <a:t>the change </a:t>
            </a:r>
            <a:r>
              <a:rPr lang="en-US" dirty="0" smtClean="0"/>
              <a:t>should </a:t>
            </a:r>
            <a:r>
              <a:rPr lang="en-US" i="1" dirty="0" smtClean="0">
                <a:solidFill>
                  <a:srgbClr val="FF0000"/>
                </a:solidFill>
              </a:rPr>
              <a:t>reflect in all the relevant place </a:t>
            </a:r>
            <a:r>
              <a:rPr lang="en-US" dirty="0" smtClean="0"/>
              <a:t>in database.</a:t>
            </a:r>
          </a:p>
          <a:p>
            <a:endParaRPr lang="en-US" dirty="0" smtClean="0"/>
          </a:p>
          <a:p>
            <a:pPr>
              <a:buFont typeface="Wingdings" pitchFamily="2" charset="2"/>
              <a:buChar char="q"/>
            </a:pPr>
            <a:r>
              <a:rPr lang="en-US" b="1" dirty="0" smtClean="0"/>
              <a:t>Correct</a:t>
            </a:r>
            <a:r>
              <a:rPr lang="en-US" dirty="0" smtClean="0"/>
              <a:t>: the enter value need to be </a:t>
            </a:r>
            <a:r>
              <a:rPr lang="en-US" i="1" dirty="0" smtClean="0">
                <a:solidFill>
                  <a:srgbClr val="FF0000"/>
                </a:solidFill>
              </a:rPr>
              <a:t>valid and accurate</a:t>
            </a:r>
            <a:r>
              <a:rPr lang="en-US" dirty="0" smtClean="0">
                <a:solidFill>
                  <a:srgbClr val="FF0000"/>
                </a:solidFill>
              </a:rPr>
              <a:t>.</a:t>
            </a:r>
            <a:endParaRPr lang="en-US" dirty="0">
              <a:solidFill>
                <a:srgbClr val="FF0000"/>
              </a:solidFill>
            </a:endParaRPr>
          </a:p>
        </p:txBody>
      </p:sp>
      <p:sp>
        <p:nvSpPr>
          <p:cNvPr id="14" name="Slide Number Placeholder 13"/>
          <p:cNvSpPr>
            <a:spLocks noGrp="1"/>
          </p:cNvSpPr>
          <p:nvPr>
            <p:ph type="sldNum" sz="quarter" idx="12"/>
          </p:nvPr>
        </p:nvSpPr>
        <p:spPr/>
        <p:txBody>
          <a:bodyPr/>
          <a:lstStyle/>
          <a:p>
            <a:fld id="{00792E6A-0B54-4AA1-9CAF-A4A8BE2F52D7}" type="slidenum">
              <a:rPr lang="en-US" smtClean="0"/>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linds(horizontal)">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blinds(horizontal)">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linds(horizontal)">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500" fill="hold"/>
                                        <p:tgtEl>
                                          <p:spTgt spid="20"/>
                                        </p:tgtEl>
                                        <p:attrNameLst>
                                          <p:attrName>ppt_x</p:attrName>
                                        </p:attrNameLst>
                                      </p:cBhvr>
                                      <p:tavLst>
                                        <p:tav tm="0">
                                          <p:val>
                                            <p:strVal val="#ppt_x"/>
                                          </p:val>
                                        </p:tav>
                                        <p:tav tm="100000">
                                          <p:val>
                                            <p:strVal val="#ppt_x"/>
                                          </p:val>
                                        </p:tav>
                                      </p:tavLst>
                                    </p:anim>
                                    <p:anim calcmode="lin" valueType="num">
                                      <p:cBhvr additive="base">
                                        <p:cTn id="4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p:bldP spid="15" grpId="0"/>
      <p:bldP spid="16" grpId="0"/>
      <p:bldP spid="19" grpId="0" animBg="1"/>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maintain the Integrity of data?</a:t>
            </a:r>
            <a:endParaRPr lang="en-US" dirty="0"/>
          </a:p>
        </p:txBody>
      </p:sp>
      <p:sp>
        <p:nvSpPr>
          <p:cNvPr id="3" name="Content Placeholder 2"/>
          <p:cNvSpPr>
            <a:spLocks noGrp="1"/>
          </p:cNvSpPr>
          <p:nvPr>
            <p:ph idx="1"/>
          </p:nvPr>
        </p:nvSpPr>
        <p:spPr/>
        <p:txBody>
          <a:bodyPr/>
          <a:lstStyle/>
          <a:p>
            <a:r>
              <a:rPr lang="en-US" dirty="0" smtClean="0"/>
              <a:t>Integrity of data can be maintained by specifying certain checks </a:t>
            </a:r>
            <a:r>
              <a:rPr lang="en-US" b="1" dirty="0" smtClean="0"/>
              <a:t>at all time of any operations.</a:t>
            </a:r>
            <a:endParaRPr lang="en-US" b="1" dirty="0"/>
          </a:p>
        </p:txBody>
      </p:sp>
      <p:sp>
        <p:nvSpPr>
          <p:cNvPr id="4" name="Flowchart: Process 3"/>
          <p:cNvSpPr/>
          <p:nvPr/>
        </p:nvSpPr>
        <p:spPr>
          <a:xfrm>
            <a:off x="1066800" y="3810000"/>
            <a:ext cx="1371600" cy="533400"/>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insert</a:t>
            </a:r>
            <a:endParaRPr lang="en-US" dirty="0"/>
          </a:p>
        </p:txBody>
      </p:sp>
      <p:sp>
        <p:nvSpPr>
          <p:cNvPr id="5" name="Flowchart: Process 4"/>
          <p:cNvSpPr/>
          <p:nvPr/>
        </p:nvSpPr>
        <p:spPr>
          <a:xfrm>
            <a:off x="1066800" y="4495800"/>
            <a:ext cx="1371600" cy="533400"/>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delete</a:t>
            </a:r>
            <a:endParaRPr lang="en-US" dirty="0"/>
          </a:p>
        </p:txBody>
      </p:sp>
      <p:sp>
        <p:nvSpPr>
          <p:cNvPr id="6" name="Flowchart: Process 5"/>
          <p:cNvSpPr/>
          <p:nvPr/>
        </p:nvSpPr>
        <p:spPr>
          <a:xfrm>
            <a:off x="1066800" y="5181600"/>
            <a:ext cx="1371600" cy="533400"/>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update</a:t>
            </a:r>
            <a:endParaRPr lang="en-US" dirty="0"/>
          </a:p>
        </p:txBody>
      </p:sp>
      <p:sp>
        <p:nvSpPr>
          <p:cNvPr id="7" name="Flowchart: Decision 6"/>
          <p:cNvSpPr/>
          <p:nvPr/>
        </p:nvSpPr>
        <p:spPr>
          <a:xfrm>
            <a:off x="3581400" y="4267200"/>
            <a:ext cx="2133600" cy="914400"/>
          </a:xfrm>
          <a:prstGeom prst="flowChartDecision">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smtClean="0"/>
              <a:t>Checks Data Integrity</a:t>
            </a:r>
            <a:endParaRPr lang="en-US" sz="1200" dirty="0"/>
          </a:p>
        </p:txBody>
      </p:sp>
      <p:sp>
        <p:nvSpPr>
          <p:cNvPr id="8" name="Flowchart: Process 7"/>
          <p:cNvSpPr/>
          <p:nvPr/>
        </p:nvSpPr>
        <p:spPr>
          <a:xfrm>
            <a:off x="3784242" y="5715000"/>
            <a:ext cx="1752600" cy="762000"/>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Discard the change</a:t>
            </a:r>
            <a:endParaRPr lang="en-US" dirty="0"/>
          </a:p>
        </p:txBody>
      </p:sp>
      <p:sp>
        <p:nvSpPr>
          <p:cNvPr id="9" name="Flowchart: Process 8"/>
          <p:cNvSpPr/>
          <p:nvPr/>
        </p:nvSpPr>
        <p:spPr>
          <a:xfrm>
            <a:off x="6858000" y="4343400"/>
            <a:ext cx="1524000" cy="762000"/>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Valid operations</a:t>
            </a:r>
          </a:p>
        </p:txBody>
      </p:sp>
      <p:cxnSp>
        <p:nvCxnSpPr>
          <p:cNvPr id="11" name="Straight Arrow Connector 10"/>
          <p:cNvCxnSpPr>
            <a:stCxn id="4" idx="3"/>
            <a:endCxn id="7" idx="1"/>
          </p:cNvCxnSpPr>
          <p:nvPr/>
        </p:nvCxnSpPr>
        <p:spPr>
          <a:xfrm>
            <a:off x="2438400" y="4076700"/>
            <a:ext cx="1143000" cy="647700"/>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2" name="Straight Arrow Connector 11"/>
          <p:cNvCxnSpPr>
            <a:stCxn id="5" idx="3"/>
            <a:endCxn id="7" idx="1"/>
          </p:cNvCxnSpPr>
          <p:nvPr/>
        </p:nvCxnSpPr>
        <p:spPr>
          <a:xfrm flipV="1">
            <a:off x="2438400" y="4724400"/>
            <a:ext cx="1143000" cy="38100"/>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5" name="Straight Arrow Connector 14"/>
          <p:cNvCxnSpPr>
            <a:stCxn id="6" idx="3"/>
            <a:endCxn id="7" idx="1"/>
          </p:cNvCxnSpPr>
          <p:nvPr/>
        </p:nvCxnSpPr>
        <p:spPr>
          <a:xfrm flipV="1">
            <a:off x="2438400" y="4724400"/>
            <a:ext cx="1143000" cy="723900"/>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8" name="Straight Arrow Connector 17"/>
          <p:cNvCxnSpPr>
            <a:stCxn id="7" idx="2"/>
            <a:endCxn id="8" idx="0"/>
          </p:cNvCxnSpPr>
          <p:nvPr/>
        </p:nvCxnSpPr>
        <p:spPr>
          <a:xfrm rot="16200000" flipH="1">
            <a:off x="4387671" y="5442129"/>
            <a:ext cx="533400" cy="12342"/>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21" name="Straight Arrow Connector 20"/>
          <p:cNvCxnSpPr>
            <a:stCxn id="7" idx="3"/>
            <a:endCxn id="9" idx="1"/>
          </p:cNvCxnSpPr>
          <p:nvPr/>
        </p:nvCxnSpPr>
        <p:spPr>
          <a:xfrm>
            <a:off x="5715000" y="4724400"/>
            <a:ext cx="1143000" cy="158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24" name="TextBox 23"/>
          <p:cNvSpPr txBox="1"/>
          <p:nvPr/>
        </p:nvSpPr>
        <p:spPr>
          <a:xfrm>
            <a:off x="4724400" y="5257800"/>
            <a:ext cx="468398" cy="3693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dirty="0" smtClean="0"/>
              <a:t>No</a:t>
            </a:r>
            <a:endParaRPr lang="en-US" dirty="0"/>
          </a:p>
        </p:txBody>
      </p:sp>
      <p:sp>
        <p:nvSpPr>
          <p:cNvPr id="25" name="TextBox 24"/>
          <p:cNvSpPr txBox="1"/>
          <p:nvPr/>
        </p:nvSpPr>
        <p:spPr>
          <a:xfrm>
            <a:off x="5735503" y="4267200"/>
            <a:ext cx="512897" cy="3693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dirty="0" smtClean="0"/>
              <a:t>Yes</a:t>
            </a:r>
            <a:endParaRPr lang="en-US" dirty="0"/>
          </a:p>
        </p:txBody>
      </p:sp>
      <p:sp>
        <p:nvSpPr>
          <p:cNvPr id="29" name="Flowchart: Process 28"/>
          <p:cNvSpPr/>
          <p:nvPr/>
        </p:nvSpPr>
        <p:spPr>
          <a:xfrm>
            <a:off x="1066800" y="6019800"/>
            <a:ext cx="1371600" cy="533400"/>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create</a:t>
            </a:r>
            <a:endParaRPr lang="en-US" dirty="0"/>
          </a:p>
        </p:txBody>
      </p:sp>
      <p:cxnSp>
        <p:nvCxnSpPr>
          <p:cNvPr id="32" name="Straight Arrow Connector 31"/>
          <p:cNvCxnSpPr>
            <a:stCxn id="29" idx="3"/>
            <a:endCxn id="7" idx="1"/>
          </p:cNvCxnSpPr>
          <p:nvPr/>
        </p:nvCxnSpPr>
        <p:spPr>
          <a:xfrm flipV="1">
            <a:off x="2438400" y="4724400"/>
            <a:ext cx="1143000" cy="1562100"/>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19" name="Slide Number Placeholder 18"/>
          <p:cNvSpPr>
            <a:spLocks noGrp="1"/>
          </p:cNvSpPr>
          <p:nvPr>
            <p:ph type="sldNum" sz="quarter" idx="12"/>
          </p:nvPr>
        </p:nvSpPr>
        <p:spPr/>
        <p:txBody>
          <a:bodyPr/>
          <a:lstStyle/>
          <a:p>
            <a:fld id="{00792E6A-0B54-4AA1-9CAF-A4A8BE2F52D7}" type="slidenum">
              <a:rPr lang="en-US" smtClean="0"/>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checkerboard(across)">
                                      <p:cBhvr>
                                        <p:cTn id="12" dur="500"/>
                                        <p:tgtEl>
                                          <p:spTgt spid="21"/>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checkerboard(across)">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blinds(horizontal)">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checkerboard(across)">
                                      <p:cBhvr>
                                        <p:cTn id="25" dur="500"/>
                                        <p:tgtEl>
                                          <p:spTgt spid="18"/>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checkerboard(across)">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4" grpId="0" animBg="1"/>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for data integrity</a:t>
            </a:r>
            <a:endParaRPr lang="en-US" dirty="0"/>
          </a:p>
        </p:txBody>
      </p:sp>
      <p:sp>
        <p:nvSpPr>
          <p:cNvPr id="3" name="Content Placeholder 2"/>
          <p:cNvSpPr>
            <a:spLocks noGrp="1"/>
          </p:cNvSpPr>
          <p:nvPr>
            <p:ph idx="1"/>
          </p:nvPr>
        </p:nvSpPr>
        <p:spPr/>
        <p:txBody>
          <a:bodyPr>
            <a:normAutofit lnSpcReduction="10000"/>
          </a:bodyPr>
          <a:lstStyle/>
          <a:p>
            <a:r>
              <a:rPr lang="en-US" dirty="0" smtClean="0"/>
              <a:t>Data integrity need to be maintained for data to be useful.</a:t>
            </a:r>
          </a:p>
          <a:p>
            <a:r>
              <a:rPr lang="en-US" dirty="0" smtClean="0"/>
              <a:t>There are certain rules that help maintaining the correctness and consistency of data:</a:t>
            </a:r>
          </a:p>
          <a:p>
            <a:pPr lvl="1"/>
            <a:r>
              <a:rPr lang="en-US" b="1" dirty="0" smtClean="0"/>
              <a:t>Uniqueness: </a:t>
            </a:r>
            <a:r>
              <a:rPr lang="en-US" sz="2000" dirty="0" smtClean="0"/>
              <a:t>No 2 records in a table can have the same values in all the columns</a:t>
            </a:r>
          </a:p>
          <a:p>
            <a:pPr lvl="1"/>
            <a:r>
              <a:rPr lang="en-US" b="1" dirty="0" smtClean="0"/>
              <a:t>Validity: </a:t>
            </a:r>
            <a:r>
              <a:rPr lang="en-US" sz="2000" dirty="0" smtClean="0"/>
              <a:t>Only valid data values can be inserted, the validity of data has to be maintained when data is modified.</a:t>
            </a:r>
          </a:p>
          <a:p>
            <a:pPr lvl="1"/>
            <a:r>
              <a:rPr lang="en-US" b="1" dirty="0" smtClean="0"/>
              <a:t>Consistency: </a:t>
            </a:r>
            <a:r>
              <a:rPr lang="en-US" sz="2200" dirty="0" smtClean="0"/>
              <a:t>When multiple table are related through a common column, any changes to the data value in that column should be appropriately reflected in all the related tables.</a:t>
            </a:r>
            <a:endParaRPr lang="en-US" sz="2200" dirty="0"/>
          </a:p>
        </p:txBody>
      </p:sp>
      <p:sp>
        <p:nvSpPr>
          <p:cNvPr id="4" name="Slide Number Placeholder 3"/>
          <p:cNvSpPr>
            <a:spLocks noGrp="1"/>
          </p:cNvSpPr>
          <p:nvPr>
            <p:ph type="sldNum" sz="quarter" idx="12"/>
          </p:nvPr>
        </p:nvSpPr>
        <p:spPr/>
        <p:txBody>
          <a:bodyPr/>
          <a:lstStyle/>
          <a:p>
            <a:fld id="{00792E6A-0B54-4AA1-9CAF-A4A8BE2F52D7}"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1248</TotalTime>
  <Words>1653</Words>
  <Application>Microsoft Office PowerPoint</Application>
  <PresentationFormat>On-screen Show (4:3)</PresentationFormat>
  <Paragraphs>304</Paragraphs>
  <Slides>37</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Module</vt:lpstr>
      <vt:lpstr>Bitmap Image</vt:lpstr>
      <vt:lpstr>Session 1</vt:lpstr>
      <vt:lpstr>…Review</vt:lpstr>
      <vt:lpstr>…Review</vt:lpstr>
      <vt:lpstr>Topics</vt:lpstr>
      <vt:lpstr>I- Introduction to Data Integrity</vt:lpstr>
      <vt:lpstr>Problem: Need for updating data</vt:lpstr>
      <vt:lpstr>What is Data Integrity?</vt:lpstr>
      <vt:lpstr>How to maintain the Integrity of data?</vt:lpstr>
      <vt:lpstr>Rule for data integrity</vt:lpstr>
      <vt:lpstr>Business rules</vt:lpstr>
      <vt:lpstr>Enforcing Data integrity in SQL2005</vt:lpstr>
      <vt:lpstr>Game</vt:lpstr>
      <vt:lpstr>Types of data integrity</vt:lpstr>
      <vt:lpstr>1- Entity Integrity</vt:lpstr>
      <vt:lpstr>2- Domain Integrity</vt:lpstr>
      <vt:lpstr>3- Referential Integrity</vt:lpstr>
      <vt:lpstr>4- User-defined Integrity</vt:lpstr>
      <vt:lpstr>Game</vt:lpstr>
      <vt:lpstr>II- Introduction to Indexes</vt:lpstr>
      <vt:lpstr>Introduction to Indexes</vt:lpstr>
      <vt:lpstr>Purpose of indexes</vt:lpstr>
      <vt:lpstr>Guidelines about Indexes</vt:lpstr>
      <vt:lpstr>Data Storage</vt:lpstr>
      <vt:lpstr>Data Storage…</vt:lpstr>
      <vt:lpstr>Data Storage…</vt:lpstr>
      <vt:lpstr>Index Architecture</vt:lpstr>
      <vt:lpstr>Index B-tree Structure</vt:lpstr>
      <vt:lpstr>Heap Structures</vt:lpstr>
      <vt:lpstr>Clustered Indexes</vt:lpstr>
      <vt:lpstr>Guidelines</vt:lpstr>
      <vt:lpstr>XML Indexes</vt:lpstr>
      <vt:lpstr>Allocation Units</vt:lpstr>
      <vt:lpstr>Finding Rows without Indexes</vt:lpstr>
      <vt:lpstr>Finding Rows  with Nonclustered Index</vt:lpstr>
      <vt:lpstr>Summary 1</vt:lpstr>
      <vt:lpstr>Summary 2</vt:lpstr>
      <vt:lpstr>Slide 37</vt:lpstr>
    </vt:vector>
  </TitlesOfParts>
  <Company>AxitDN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TuNN</dc:creator>
  <cp:lastModifiedBy>TuNN</cp:lastModifiedBy>
  <cp:revision>94</cp:revision>
  <dcterms:created xsi:type="dcterms:W3CDTF">2009-06-09T15:29:11Z</dcterms:created>
  <dcterms:modified xsi:type="dcterms:W3CDTF">2009-06-11T07:21:26Z</dcterms:modified>
</cp:coreProperties>
</file>