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3348" r:id="rId3"/>
    <p:sldId id="3336" r:id="rId4"/>
    <p:sldId id="3341" r:id="rId5"/>
    <p:sldId id="3342" r:id="rId6"/>
    <p:sldId id="3343" r:id="rId7"/>
    <p:sldId id="3344" r:id="rId8"/>
    <p:sldId id="3345" r:id="rId9"/>
    <p:sldId id="3346" r:id="rId10"/>
    <p:sldId id="3347" r:id="rId11"/>
    <p:sldId id="3337" r:id="rId12"/>
    <p:sldId id="3338" r:id="rId13"/>
    <p:sldId id="3339" r:id="rId14"/>
    <p:sldId id="3340" r:id="rId15"/>
    <p:sldId id="3349" r:id="rId16"/>
    <p:sldId id="3350" r:id="rId17"/>
    <p:sldId id="335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E3E9"/>
    <a:srgbClr val="FF912D"/>
    <a:srgbClr val="189CCF"/>
    <a:srgbClr val="485A69"/>
    <a:srgbClr val="C684C4"/>
    <a:srgbClr val="97CAED"/>
    <a:srgbClr val="2A2296"/>
    <a:srgbClr val="000099"/>
    <a:srgbClr val="C5D6DC"/>
    <a:srgbClr val="8691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BDEC13-AF6D-4C17-A520-8443BE7F2735}" v="1975" dt="2020-10-07T18:54:28.4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ter Santana" userId="35558cee-3b16-4f02-812b-0cc58980f729" providerId="ADAL" clId="{6DBDEC13-AF6D-4C17-A520-8443BE7F2735}"/>
    <pc:docChg chg="undo redo custSel addSld delSld modSld sldOrd addMainMaster delMainMaster modMainMaster">
      <pc:chgData name="Aster Santana" userId="35558cee-3b16-4f02-812b-0cc58980f729" providerId="ADAL" clId="{6DBDEC13-AF6D-4C17-A520-8443BE7F2735}" dt="2020-10-07T18:57:26.289" v="8574" actId="1076"/>
      <pc:docMkLst>
        <pc:docMk/>
      </pc:docMkLst>
      <pc:sldChg chg="addSp delSp modSp mod">
        <pc:chgData name="Aster Santana" userId="35558cee-3b16-4f02-812b-0cc58980f729" providerId="ADAL" clId="{6DBDEC13-AF6D-4C17-A520-8443BE7F2735}" dt="2020-10-07T18:42:54.603" v="8368" actId="207"/>
        <pc:sldMkLst>
          <pc:docMk/>
          <pc:sldMk cId="395868912" sldId="256"/>
        </pc:sldMkLst>
        <pc:spChg chg="mod">
          <ac:chgData name="Aster Santana" userId="35558cee-3b16-4f02-812b-0cc58980f729" providerId="ADAL" clId="{6DBDEC13-AF6D-4C17-A520-8443BE7F2735}" dt="2020-10-07T18:30:14.847" v="8152" actId="20577"/>
          <ac:spMkLst>
            <pc:docMk/>
            <pc:sldMk cId="395868912" sldId="256"/>
            <ac:spMk id="2" creationId="{6715641D-6136-40CA-A60F-C96A37321465}"/>
          </ac:spMkLst>
        </pc:spChg>
        <pc:spChg chg="del mod">
          <ac:chgData name="Aster Santana" userId="35558cee-3b16-4f02-812b-0cc58980f729" providerId="ADAL" clId="{6DBDEC13-AF6D-4C17-A520-8443BE7F2735}" dt="2020-10-07T18:37:47.039" v="8222" actId="478"/>
          <ac:spMkLst>
            <pc:docMk/>
            <pc:sldMk cId="395868912" sldId="256"/>
            <ac:spMk id="3" creationId="{DE0AA701-DDFD-4720-AEDE-A01A2527A2AE}"/>
          </ac:spMkLst>
        </pc:spChg>
        <pc:spChg chg="add del mod">
          <ac:chgData name="Aster Santana" userId="35558cee-3b16-4f02-812b-0cc58980f729" providerId="ADAL" clId="{6DBDEC13-AF6D-4C17-A520-8443BE7F2735}" dt="2020-10-07T18:42:54.603" v="8368" actId="207"/>
          <ac:spMkLst>
            <pc:docMk/>
            <pc:sldMk cId="395868912" sldId="256"/>
            <ac:spMk id="4" creationId="{44DFE7CD-F155-4EF2-B5E8-46BBA6965A6F}"/>
          </ac:spMkLst>
        </pc:spChg>
        <pc:spChg chg="add del mod">
          <ac:chgData name="Aster Santana" userId="35558cee-3b16-4f02-812b-0cc58980f729" providerId="ADAL" clId="{6DBDEC13-AF6D-4C17-A520-8443BE7F2735}" dt="2020-10-07T18:41:10.065" v="8271" actId="478"/>
          <ac:spMkLst>
            <pc:docMk/>
            <pc:sldMk cId="395868912" sldId="256"/>
            <ac:spMk id="7" creationId="{B412E28D-0562-4635-99B7-94840D1F27A3}"/>
          </ac:spMkLst>
        </pc:spChg>
        <pc:spChg chg="mod">
          <ac:chgData name="Aster Santana" userId="35558cee-3b16-4f02-812b-0cc58980f729" providerId="ADAL" clId="{6DBDEC13-AF6D-4C17-A520-8443BE7F2735}" dt="2020-10-07T18:37:07.471" v="8211"/>
          <ac:spMkLst>
            <pc:docMk/>
            <pc:sldMk cId="395868912" sldId="256"/>
            <ac:spMk id="11" creationId="{FF1B6669-BB1A-40B3-847A-6DC60D6F3CE3}"/>
          </ac:spMkLst>
        </pc:spChg>
        <pc:spChg chg="mod">
          <ac:chgData name="Aster Santana" userId="35558cee-3b16-4f02-812b-0cc58980f729" providerId="ADAL" clId="{6DBDEC13-AF6D-4C17-A520-8443BE7F2735}" dt="2020-10-07T18:37:07.471" v="8211"/>
          <ac:spMkLst>
            <pc:docMk/>
            <pc:sldMk cId="395868912" sldId="256"/>
            <ac:spMk id="12" creationId="{05815118-6624-4041-8C4E-811DCF05CEFC}"/>
          </ac:spMkLst>
        </pc:spChg>
        <pc:spChg chg="mod">
          <ac:chgData name="Aster Santana" userId="35558cee-3b16-4f02-812b-0cc58980f729" providerId="ADAL" clId="{6DBDEC13-AF6D-4C17-A520-8443BE7F2735}" dt="2020-10-07T18:37:07.471" v="8211"/>
          <ac:spMkLst>
            <pc:docMk/>
            <pc:sldMk cId="395868912" sldId="256"/>
            <ac:spMk id="15" creationId="{868EB31E-8364-42E7-A275-5E0D590D5F80}"/>
          </ac:spMkLst>
        </pc:spChg>
        <pc:spChg chg="mod">
          <ac:chgData name="Aster Santana" userId="35558cee-3b16-4f02-812b-0cc58980f729" providerId="ADAL" clId="{6DBDEC13-AF6D-4C17-A520-8443BE7F2735}" dt="2020-10-07T18:37:07.471" v="8211"/>
          <ac:spMkLst>
            <pc:docMk/>
            <pc:sldMk cId="395868912" sldId="256"/>
            <ac:spMk id="16" creationId="{B4038B5A-08CE-4A63-968F-F1B1A5F06DCF}"/>
          </ac:spMkLst>
        </pc:spChg>
        <pc:spChg chg="mod">
          <ac:chgData name="Aster Santana" userId="35558cee-3b16-4f02-812b-0cc58980f729" providerId="ADAL" clId="{6DBDEC13-AF6D-4C17-A520-8443BE7F2735}" dt="2020-10-07T18:37:07.471" v="8211"/>
          <ac:spMkLst>
            <pc:docMk/>
            <pc:sldMk cId="395868912" sldId="256"/>
            <ac:spMk id="19" creationId="{EAB5B310-AEBB-48CE-842F-A1ED67F81616}"/>
          </ac:spMkLst>
        </pc:spChg>
        <pc:spChg chg="mod">
          <ac:chgData name="Aster Santana" userId="35558cee-3b16-4f02-812b-0cc58980f729" providerId="ADAL" clId="{6DBDEC13-AF6D-4C17-A520-8443BE7F2735}" dt="2020-10-07T18:37:07.471" v="8211"/>
          <ac:spMkLst>
            <pc:docMk/>
            <pc:sldMk cId="395868912" sldId="256"/>
            <ac:spMk id="20" creationId="{9A1A6CC6-4ABD-4956-AC0C-C3C043C72897}"/>
          </ac:spMkLst>
        </pc:spChg>
        <pc:spChg chg="mod">
          <ac:chgData name="Aster Santana" userId="35558cee-3b16-4f02-812b-0cc58980f729" providerId="ADAL" clId="{6DBDEC13-AF6D-4C17-A520-8443BE7F2735}" dt="2020-10-07T18:37:07.471" v="8211"/>
          <ac:spMkLst>
            <pc:docMk/>
            <pc:sldMk cId="395868912" sldId="256"/>
            <ac:spMk id="21" creationId="{2D591897-75BA-460E-AE31-FB525B06362D}"/>
          </ac:spMkLst>
        </pc:spChg>
        <pc:spChg chg="add del mod">
          <ac:chgData name="Aster Santana" userId="35558cee-3b16-4f02-812b-0cc58980f729" providerId="ADAL" clId="{6DBDEC13-AF6D-4C17-A520-8443BE7F2735}" dt="2020-10-07T18:37:26.073" v="8217"/>
          <ac:spMkLst>
            <pc:docMk/>
            <pc:sldMk cId="395868912" sldId="256"/>
            <ac:spMk id="22" creationId="{14D927AF-F5F9-4475-998A-9C1716E9C092}"/>
          </ac:spMkLst>
        </pc:spChg>
        <pc:spChg chg="mod">
          <ac:chgData name="Aster Santana" userId="35558cee-3b16-4f02-812b-0cc58980f729" providerId="ADAL" clId="{6DBDEC13-AF6D-4C17-A520-8443BE7F2735}" dt="2020-10-07T18:37:23.482" v="8216"/>
          <ac:spMkLst>
            <pc:docMk/>
            <pc:sldMk cId="395868912" sldId="256"/>
            <ac:spMk id="26" creationId="{8A3F808B-AC89-4EE5-8A55-6262BF7029EE}"/>
          </ac:spMkLst>
        </pc:spChg>
        <pc:spChg chg="mod">
          <ac:chgData name="Aster Santana" userId="35558cee-3b16-4f02-812b-0cc58980f729" providerId="ADAL" clId="{6DBDEC13-AF6D-4C17-A520-8443BE7F2735}" dt="2020-10-07T18:37:23.482" v="8216"/>
          <ac:spMkLst>
            <pc:docMk/>
            <pc:sldMk cId="395868912" sldId="256"/>
            <ac:spMk id="27" creationId="{251C0A9C-531C-4FC5-9E4C-579DECDF2253}"/>
          </ac:spMkLst>
        </pc:spChg>
        <pc:spChg chg="mod">
          <ac:chgData name="Aster Santana" userId="35558cee-3b16-4f02-812b-0cc58980f729" providerId="ADAL" clId="{6DBDEC13-AF6D-4C17-A520-8443BE7F2735}" dt="2020-10-07T18:37:23.482" v="8216"/>
          <ac:spMkLst>
            <pc:docMk/>
            <pc:sldMk cId="395868912" sldId="256"/>
            <ac:spMk id="30" creationId="{47599E0E-B39C-4248-A5DD-1C178C40D3C2}"/>
          </ac:spMkLst>
        </pc:spChg>
        <pc:spChg chg="mod">
          <ac:chgData name="Aster Santana" userId="35558cee-3b16-4f02-812b-0cc58980f729" providerId="ADAL" clId="{6DBDEC13-AF6D-4C17-A520-8443BE7F2735}" dt="2020-10-07T18:37:23.482" v="8216"/>
          <ac:spMkLst>
            <pc:docMk/>
            <pc:sldMk cId="395868912" sldId="256"/>
            <ac:spMk id="31" creationId="{7FB5EFDF-EEE3-4071-BA4F-C4F6EC0A4C56}"/>
          </ac:spMkLst>
        </pc:spChg>
        <pc:spChg chg="mod">
          <ac:chgData name="Aster Santana" userId="35558cee-3b16-4f02-812b-0cc58980f729" providerId="ADAL" clId="{6DBDEC13-AF6D-4C17-A520-8443BE7F2735}" dt="2020-10-07T18:37:23.482" v="8216"/>
          <ac:spMkLst>
            <pc:docMk/>
            <pc:sldMk cId="395868912" sldId="256"/>
            <ac:spMk id="34" creationId="{D92253AC-7F17-45E1-961B-A2ACBABBA150}"/>
          </ac:spMkLst>
        </pc:spChg>
        <pc:spChg chg="mod">
          <ac:chgData name="Aster Santana" userId="35558cee-3b16-4f02-812b-0cc58980f729" providerId="ADAL" clId="{6DBDEC13-AF6D-4C17-A520-8443BE7F2735}" dt="2020-10-07T18:37:23.482" v="8216"/>
          <ac:spMkLst>
            <pc:docMk/>
            <pc:sldMk cId="395868912" sldId="256"/>
            <ac:spMk id="35" creationId="{9686C95E-E968-4972-92BC-9CFB4926117D}"/>
          </ac:spMkLst>
        </pc:spChg>
        <pc:spChg chg="mod">
          <ac:chgData name="Aster Santana" userId="35558cee-3b16-4f02-812b-0cc58980f729" providerId="ADAL" clId="{6DBDEC13-AF6D-4C17-A520-8443BE7F2735}" dt="2020-10-07T18:37:23.482" v="8216"/>
          <ac:spMkLst>
            <pc:docMk/>
            <pc:sldMk cId="395868912" sldId="256"/>
            <ac:spMk id="36" creationId="{667B2091-3C4D-4DE9-96FE-3AB8F579DAC2}"/>
          </ac:spMkLst>
        </pc:spChg>
        <pc:spChg chg="add del mod">
          <ac:chgData name="Aster Santana" userId="35558cee-3b16-4f02-812b-0cc58980f729" providerId="ADAL" clId="{6DBDEC13-AF6D-4C17-A520-8443BE7F2735}" dt="2020-10-07T18:39:27.903" v="8261" actId="22"/>
          <ac:spMkLst>
            <pc:docMk/>
            <pc:sldMk cId="395868912" sldId="256"/>
            <ac:spMk id="40" creationId="{DAD20E7D-06EB-47DB-BC67-696CCE970E1B}"/>
          </ac:spMkLst>
        </pc:spChg>
        <pc:spChg chg="add mod">
          <ac:chgData name="Aster Santana" userId="35558cee-3b16-4f02-812b-0cc58980f729" providerId="ADAL" clId="{6DBDEC13-AF6D-4C17-A520-8443BE7F2735}" dt="2020-10-07T18:40:30.813" v="8267" actId="1076"/>
          <ac:spMkLst>
            <pc:docMk/>
            <pc:sldMk cId="395868912" sldId="256"/>
            <ac:spMk id="41" creationId="{D17A6AFC-EB75-4BE8-ADCC-511961CC728E}"/>
          </ac:spMkLst>
        </pc:spChg>
        <pc:spChg chg="add mod ord">
          <ac:chgData name="Aster Santana" userId="35558cee-3b16-4f02-812b-0cc58980f729" providerId="ADAL" clId="{6DBDEC13-AF6D-4C17-A520-8443BE7F2735}" dt="2020-10-07T18:42:30.239" v="8366" actId="207"/>
          <ac:spMkLst>
            <pc:docMk/>
            <pc:sldMk cId="395868912" sldId="256"/>
            <ac:spMk id="43" creationId="{CB0EA48D-F1BF-45FD-B71F-F6E3F1C3B27E}"/>
          </ac:spMkLst>
        </pc:spChg>
        <pc:grpChg chg="add del mod">
          <ac:chgData name="Aster Santana" userId="35558cee-3b16-4f02-812b-0cc58980f729" providerId="ADAL" clId="{6DBDEC13-AF6D-4C17-A520-8443BE7F2735}" dt="2020-10-07T18:38:01.437" v="8224" actId="478"/>
          <ac:grpSpMkLst>
            <pc:docMk/>
            <pc:sldMk cId="395868912" sldId="256"/>
            <ac:grpSpMk id="8" creationId="{7E06953C-C32A-4005-8E88-199024754990}"/>
          </ac:grpSpMkLst>
        </pc:grpChg>
        <pc:grpChg chg="mod">
          <ac:chgData name="Aster Santana" userId="35558cee-3b16-4f02-812b-0cc58980f729" providerId="ADAL" clId="{6DBDEC13-AF6D-4C17-A520-8443BE7F2735}" dt="2020-10-07T18:37:07.471" v="8211"/>
          <ac:grpSpMkLst>
            <pc:docMk/>
            <pc:sldMk cId="395868912" sldId="256"/>
            <ac:grpSpMk id="9" creationId="{B55599CD-4201-46F5-B78F-B34511B0F9FA}"/>
          </ac:grpSpMkLst>
        </pc:grpChg>
        <pc:grpChg chg="mod">
          <ac:chgData name="Aster Santana" userId="35558cee-3b16-4f02-812b-0cc58980f729" providerId="ADAL" clId="{6DBDEC13-AF6D-4C17-A520-8443BE7F2735}" dt="2020-10-07T18:37:07.471" v="8211"/>
          <ac:grpSpMkLst>
            <pc:docMk/>
            <pc:sldMk cId="395868912" sldId="256"/>
            <ac:grpSpMk id="10" creationId="{D2C99EBB-7861-4B80-853F-ACE28B918149}"/>
          </ac:grpSpMkLst>
        </pc:grpChg>
        <pc:grpChg chg="add del mod">
          <ac:chgData name="Aster Santana" userId="35558cee-3b16-4f02-812b-0cc58980f729" providerId="ADAL" clId="{6DBDEC13-AF6D-4C17-A520-8443BE7F2735}" dt="2020-10-07T18:37:26.073" v="8217"/>
          <ac:grpSpMkLst>
            <pc:docMk/>
            <pc:sldMk cId="395868912" sldId="256"/>
            <ac:grpSpMk id="23" creationId="{86387F2A-9BAE-4676-9CAD-A00EE85A2BCE}"/>
          </ac:grpSpMkLst>
        </pc:grpChg>
        <pc:grpChg chg="mod">
          <ac:chgData name="Aster Santana" userId="35558cee-3b16-4f02-812b-0cc58980f729" providerId="ADAL" clId="{6DBDEC13-AF6D-4C17-A520-8443BE7F2735}" dt="2020-10-07T18:37:23.482" v="8216"/>
          <ac:grpSpMkLst>
            <pc:docMk/>
            <pc:sldMk cId="395868912" sldId="256"/>
            <ac:grpSpMk id="24" creationId="{F59A4FAA-AA58-4124-9E50-68624ABA6B0B}"/>
          </ac:grpSpMkLst>
        </pc:grpChg>
        <pc:grpChg chg="mod">
          <ac:chgData name="Aster Santana" userId="35558cee-3b16-4f02-812b-0cc58980f729" providerId="ADAL" clId="{6DBDEC13-AF6D-4C17-A520-8443BE7F2735}" dt="2020-10-07T18:37:23.482" v="8216"/>
          <ac:grpSpMkLst>
            <pc:docMk/>
            <pc:sldMk cId="395868912" sldId="256"/>
            <ac:grpSpMk id="25" creationId="{AC27BF32-6139-4CDA-9F00-19B9DDEF5191}"/>
          </ac:grpSpMkLst>
        </pc:grpChg>
        <pc:picChg chg="add mod ord">
          <ac:chgData name="Aster Santana" userId="35558cee-3b16-4f02-812b-0cc58980f729" providerId="ADAL" clId="{6DBDEC13-AF6D-4C17-A520-8443BE7F2735}" dt="2020-10-07T18:42:19.520" v="8356" actId="29295"/>
          <ac:picMkLst>
            <pc:docMk/>
            <pc:sldMk cId="395868912" sldId="256"/>
            <ac:picMk id="6" creationId="{B6564940-99B1-4B50-8BE9-2FB582B021C7}"/>
          </ac:picMkLst>
        </pc:picChg>
        <pc:picChg chg="add mod">
          <ac:chgData name="Aster Santana" userId="35558cee-3b16-4f02-812b-0cc58980f729" providerId="ADAL" clId="{6DBDEC13-AF6D-4C17-A520-8443BE7F2735}" dt="2020-10-07T18:38:19.231" v="8225" actId="1076"/>
          <ac:picMkLst>
            <pc:docMk/>
            <pc:sldMk cId="395868912" sldId="256"/>
            <ac:picMk id="38" creationId="{F127B30B-C208-4717-BB2B-A29B5B6409A0}"/>
          </ac:picMkLst>
        </pc:picChg>
        <pc:cxnChg chg="mod">
          <ac:chgData name="Aster Santana" userId="35558cee-3b16-4f02-812b-0cc58980f729" providerId="ADAL" clId="{6DBDEC13-AF6D-4C17-A520-8443BE7F2735}" dt="2020-10-07T18:37:07.471" v="8211"/>
          <ac:cxnSpMkLst>
            <pc:docMk/>
            <pc:sldMk cId="395868912" sldId="256"/>
            <ac:cxnSpMk id="13" creationId="{BE4722AC-12F6-4796-B2D3-FEC9D60645BD}"/>
          </ac:cxnSpMkLst>
        </pc:cxnChg>
        <pc:cxnChg chg="mod">
          <ac:chgData name="Aster Santana" userId="35558cee-3b16-4f02-812b-0cc58980f729" providerId="ADAL" clId="{6DBDEC13-AF6D-4C17-A520-8443BE7F2735}" dt="2020-10-07T18:37:07.471" v="8211"/>
          <ac:cxnSpMkLst>
            <pc:docMk/>
            <pc:sldMk cId="395868912" sldId="256"/>
            <ac:cxnSpMk id="14" creationId="{7E019B8F-DF1E-483F-B218-FB4691696410}"/>
          </ac:cxnSpMkLst>
        </pc:cxnChg>
        <pc:cxnChg chg="mod">
          <ac:chgData name="Aster Santana" userId="35558cee-3b16-4f02-812b-0cc58980f729" providerId="ADAL" clId="{6DBDEC13-AF6D-4C17-A520-8443BE7F2735}" dt="2020-10-07T18:37:07.471" v="8211"/>
          <ac:cxnSpMkLst>
            <pc:docMk/>
            <pc:sldMk cId="395868912" sldId="256"/>
            <ac:cxnSpMk id="17" creationId="{4C6CEAC5-E22E-49F0-811C-5ADE752C79D3}"/>
          </ac:cxnSpMkLst>
        </pc:cxnChg>
        <pc:cxnChg chg="mod">
          <ac:chgData name="Aster Santana" userId="35558cee-3b16-4f02-812b-0cc58980f729" providerId="ADAL" clId="{6DBDEC13-AF6D-4C17-A520-8443BE7F2735}" dt="2020-10-07T18:37:07.471" v="8211"/>
          <ac:cxnSpMkLst>
            <pc:docMk/>
            <pc:sldMk cId="395868912" sldId="256"/>
            <ac:cxnSpMk id="18" creationId="{66536041-5A08-414C-8E53-8615F3713550}"/>
          </ac:cxnSpMkLst>
        </pc:cxnChg>
        <pc:cxnChg chg="mod">
          <ac:chgData name="Aster Santana" userId="35558cee-3b16-4f02-812b-0cc58980f729" providerId="ADAL" clId="{6DBDEC13-AF6D-4C17-A520-8443BE7F2735}" dt="2020-10-07T18:37:23.482" v="8216"/>
          <ac:cxnSpMkLst>
            <pc:docMk/>
            <pc:sldMk cId="395868912" sldId="256"/>
            <ac:cxnSpMk id="28" creationId="{50CFED3D-25BE-4CBB-B723-B0D4A9118CC6}"/>
          </ac:cxnSpMkLst>
        </pc:cxnChg>
        <pc:cxnChg chg="mod">
          <ac:chgData name="Aster Santana" userId="35558cee-3b16-4f02-812b-0cc58980f729" providerId="ADAL" clId="{6DBDEC13-AF6D-4C17-A520-8443BE7F2735}" dt="2020-10-07T18:37:23.482" v="8216"/>
          <ac:cxnSpMkLst>
            <pc:docMk/>
            <pc:sldMk cId="395868912" sldId="256"/>
            <ac:cxnSpMk id="29" creationId="{DD8F49C5-42E4-42A9-A80C-A840310088E1}"/>
          </ac:cxnSpMkLst>
        </pc:cxnChg>
        <pc:cxnChg chg="mod">
          <ac:chgData name="Aster Santana" userId="35558cee-3b16-4f02-812b-0cc58980f729" providerId="ADAL" clId="{6DBDEC13-AF6D-4C17-A520-8443BE7F2735}" dt="2020-10-07T18:37:23.482" v="8216"/>
          <ac:cxnSpMkLst>
            <pc:docMk/>
            <pc:sldMk cId="395868912" sldId="256"/>
            <ac:cxnSpMk id="32" creationId="{B5285E2B-17B4-4A65-B34F-2F80D18746B2}"/>
          </ac:cxnSpMkLst>
        </pc:cxnChg>
        <pc:cxnChg chg="mod">
          <ac:chgData name="Aster Santana" userId="35558cee-3b16-4f02-812b-0cc58980f729" providerId="ADAL" clId="{6DBDEC13-AF6D-4C17-A520-8443BE7F2735}" dt="2020-10-07T18:37:23.482" v="8216"/>
          <ac:cxnSpMkLst>
            <pc:docMk/>
            <pc:sldMk cId="395868912" sldId="256"/>
            <ac:cxnSpMk id="33" creationId="{CDBC407B-FA35-4707-8E87-214950534FCB}"/>
          </ac:cxnSpMkLst>
        </pc:cxnChg>
      </pc:sldChg>
      <pc:sldChg chg="addSp delSp modSp add del mod">
        <pc:chgData name="Aster Santana" userId="35558cee-3b16-4f02-812b-0cc58980f729" providerId="ADAL" clId="{6DBDEC13-AF6D-4C17-A520-8443BE7F2735}" dt="2020-09-21T00:17:39.594" v="282" actId="47"/>
        <pc:sldMkLst>
          <pc:docMk/>
          <pc:sldMk cId="263784652" sldId="258"/>
        </pc:sldMkLst>
        <pc:spChg chg="mod">
          <ac:chgData name="Aster Santana" userId="35558cee-3b16-4f02-812b-0cc58980f729" providerId="ADAL" clId="{6DBDEC13-AF6D-4C17-A520-8443BE7F2735}" dt="2020-09-20T11:36:13.770" v="139"/>
          <ac:spMkLst>
            <pc:docMk/>
            <pc:sldMk cId="263784652" sldId="258"/>
            <ac:spMk id="2" creationId="{5E562972-3449-42D1-8185-B4BEFD52AB44}"/>
          </ac:spMkLst>
        </pc:spChg>
        <pc:graphicFrameChg chg="mod">
          <ac:chgData name="Aster Santana" userId="35558cee-3b16-4f02-812b-0cc58980f729" providerId="ADAL" clId="{6DBDEC13-AF6D-4C17-A520-8443BE7F2735}" dt="2020-09-20T11:36:13.770" v="139"/>
          <ac:graphicFrameMkLst>
            <pc:docMk/>
            <pc:sldMk cId="263784652" sldId="258"/>
            <ac:graphicFrameMk id="4" creationId="{FF3F0D82-0AA6-45C3-8367-955CBFA02ED6}"/>
          </ac:graphicFrameMkLst>
        </pc:graphicFrameChg>
        <pc:graphicFrameChg chg="add del mod">
          <ac:chgData name="Aster Santana" userId="35558cee-3b16-4f02-812b-0cc58980f729" providerId="ADAL" clId="{6DBDEC13-AF6D-4C17-A520-8443BE7F2735}" dt="2020-09-20T11:37:53.841" v="155"/>
          <ac:graphicFrameMkLst>
            <pc:docMk/>
            <pc:sldMk cId="263784652" sldId="258"/>
            <ac:graphicFrameMk id="5" creationId="{80014670-90C0-489E-97A1-510DA37B83DA}"/>
          </ac:graphicFrameMkLst>
        </pc:graphicFrameChg>
      </pc:sldChg>
      <pc:sldChg chg="modSp add del mod">
        <pc:chgData name="Aster Santana" userId="35558cee-3b16-4f02-812b-0cc58980f729" providerId="ADAL" clId="{6DBDEC13-AF6D-4C17-A520-8443BE7F2735}" dt="2020-09-22T09:53:24.141" v="3242" actId="47"/>
        <pc:sldMkLst>
          <pc:docMk/>
          <pc:sldMk cId="3146669064" sldId="3143"/>
        </pc:sldMkLst>
        <pc:spChg chg="mod">
          <ac:chgData name="Aster Santana" userId="35558cee-3b16-4f02-812b-0cc58980f729" providerId="ADAL" clId="{6DBDEC13-AF6D-4C17-A520-8443BE7F2735}" dt="2020-09-22T09:52:39.257" v="3235" actId="27636"/>
          <ac:spMkLst>
            <pc:docMk/>
            <pc:sldMk cId="3146669064" sldId="3143"/>
            <ac:spMk id="4" creationId="{EC807950-603F-407F-AD44-BC848A4408F1}"/>
          </ac:spMkLst>
        </pc:spChg>
      </pc:sldChg>
      <pc:sldChg chg="addSp delSp modSp add del mod">
        <pc:chgData name="Aster Santana" userId="35558cee-3b16-4f02-812b-0cc58980f729" providerId="ADAL" clId="{6DBDEC13-AF6D-4C17-A520-8443BE7F2735}" dt="2020-10-07T18:34:05.682" v="8182" actId="47"/>
        <pc:sldMkLst>
          <pc:docMk/>
          <pc:sldMk cId="4151857396" sldId="3246"/>
        </pc:sldMkLst>
        <pc:spChg chg="del">
          <ac:chgData name="Aster Santana" userId="35558cee-3b16-4f02-812b-0cc58980f729" providerId="ADAL" clId="{6DBDEC13-AF6D-4C17-A520-8443BE7F2735}" dt="2020-09-26T16:43:35.119" v="3594" actId="478"/>
          <ac:spMkLst>
            <pc:docMk/>
            <pc:sldMk cId="4151857396" sldId="3246"/>
            <ac:spMk id="3" creationId="{E214C4C2-73A8-784E-BB0E-DE5382EA7702}"/>
          </ac:spMkLst>
        </pc:spChg>
        <pc:spChg chg="del mod">
          <ac:chgData name="Aster Santana" userId="35558cee-3b16-4f02-812b-0cc58980f729" providerId="ADAL" clId="{6DBDEC13-AF6D-4C17-A520-8443BE7F2735}" dt="2020-09-26T16:43:28.881" v="3591" actId="478"/>
          <ac:spMkLst>
            <pc:docMk/>
            <pc:sldMk cId="4151857396" sldId="3246"/>
            <ac:spMk id="4" creationId="{3404DCEF-4961-7544-8DAC-C6071E5307A1}"/>
          </ac:spMkLst>
        </pc:spChg>
        <pc:spChg chg="add mod topLvl">
          <ac:chgData name="Aster Santana" userId="35558cee-3b16-4f02-812b-0cc58980f729" providerId="ADAL" clId="{6DBDEC13-AF6D-4C17-A520-8443BE7F2735}" dt="2020-10-06T01:22:27.856" v="5708" actId="165"/>
          <ac:spMkLst>
            <pc:docMk/>
            <pc:sldMk cId="4151857396" sldId="3246"/>
            <ac:spMk id="8" creationId="{1564FC89-06C7-4B93-94E4-A769A7D6BA64}"/>
          </ac:spMkLst>
        </pc:spChg>
        <pc:spChg chg="add del">
          <ac:chgData name="Aster Santana" userId="35558cee-3b16-4f02-812b-0cc58980f729" providerId="ADAL" clId="{6DBDEC13-AF6D-4C17-A520-8443BE7F2735}" dt="2020-10-02T01:24:50.530" v="4608" actId="478"/>
          <ac:spMkLst>
            <pc:docMk/>
            <pc:sldMk cId="4151857396" sldId="3246"/>
            <ac:spMk id="8" creationId="{73F04A6B-C762-4EA5-B475-B65A42C639A2}"/>
          </ac:spMkLst>
        </pc:spChg>
        <pc:spChg chg="add mod ord">
          <ac:chgData name="Aster Santana" userId="35558cee-3b16-4f02-812b-0cc58980f729" providerId="ADAL" clId="{6DBDEC13-AF6D-4C17-A520-8443BE7F2735}" dt="2020-10-06T01:03:18.762" v="5556" actId="1076"/>
          <ac:spMkLst>
            <pc:docMk/>
            <pc:sldMk cId="4151857396" sldId="3246"/>
            <ac:spMk id="9" creationId="{366BA2D6-DEDC-49D4-B3B1-1AE18AF0CBDC}"/>
          </ac:spMkLst>
        </pc:spChg>
        <pc:spChg chg="del">
          <ac:chgData name="Aster Santana" userId="35558cee-3b16-4f02-812b-0cc58980f729" providerId="ADAL" clId="{6DBDEC13-AF6D-4C17-A520-8443BE7F2735}" dt="2020-09-26T16:43:24.050" v="3590" actId="478"/>
          <ac:spMkLst>
            <pc:docMk/>
            <pc:sldMk cId="4151857396" sldId="3246"/>
            <ac:spMk id="10" creationId="{1B9BE752-E44B-426C-98D4-7D85D8ED11B5}"/>
          </ac:spMkLst>
        </pc:spChg>
        <pc:spChg chg="mod">
          <ac:chgData name="Aster Santana" userId="35558cee-3b16-4f02-812b-0cc58980f729" providerId="ADAL" clId="{6DBDEC13-AF6D-4C17-A520-8443BE7F2735}" dt="2020-09-26T16:44:01.327" v="3598" actId="1076"/>
          <ac:spMkLst>
            <pc:docMk/>
            <pc:sldMk cId="4151857396" sldId="3246"/>
            <ac:spMk id="13" creationId="{45906DDB-A226-4BCA-9147-B3E8E8FD9B44}"/>
          </ac:spMkLst>
        </pc:spChg>
        <pc:spChg chg="add del mod">
          <ac:chgData name="Aster Santana" userId="35558cee-3b16-4f02-812b-0cc58980f729" providerId="ADAL" clId="{6DBDEC13-AF6D-4C17-A520-8443BE7F2735}" dt="2020-09-26T16:43:30.888" v="3593" actId="478"/>
          <ac:spMkLst>
            <pc:docMk/>
            <pc:sldMk cId="4151857396" sldId="3246"/>
            <ac:spMk id="14" creationId="{BF4A346E-8DA6-4CD5-A345-A60032102EA4}"/>
          </ac:spMkLst>
        </pc:spChg>
        <pc:spChg chg="add del mod">
          <ac:chgData name="Aster Santana" userId="35558cee-3b16-4f02-812b-0cc58980f729" providerId="ADAL" clId="{6DBDEC13-AF6D-4C17-A520-8443BE7F2735}" dt="2020-09-26T16:43:36.967" v="3596" actId="478"/>
          <ac:spMkLst>
            <pc:docMk/>
            <pc:sldMk cId="4151857396" sldId="3246"/>
            <ac:spMk id="16" creationId="{20CAB2BC-E6A9-40EE-85A9-FAC6EAF05F54}"/>
          </ac:spMkLst>
        </pc:spChg>
        <pc:spChg chg="add mod">
          <ac:chgData name="Aster Santana" userId="35558cee-3b16-4f02-812b-0cc58980f729" providerId="ADAL" clId="{6DBDEC13-AF6D-4C17-A520-8443BE7F2735}" dt="2020-10-06T01:03:18.762" v="5556" actId="1076"/>
          <ac:spMkLst>
            <pc:docMk/>
            <pc:sldMk cId="4151857396" sldId="3246"/>
            <ac:spMk id="17" creationId="{491FEEDF-52A5-4120-AE82-48731D40FC81}"/>
          </ac:spMkLst>
        </pc:spChg>
        <pc:spChg chg="mod">
          <ac:chgData name="Aster Santana" userId="35558cee-3b16-4f02-812b-0cc58980f729" providerId="ADAL" clId="{6DBDEC13-AF6D-4C17-A520-8443BE7F2735}" dt="2020-10-07T09:21:49.633" v="6694" actId="207"/>
          <ac:spMkLst>
            <pc:docMk/>
            <pc:sldMk cId="4151857396" sldId="3246"/>
            <ac:spMk id="21" creationId="{B7E2FE45-3C69-44CB-A9F3-6003DB091986}"/>
          </ac:spMkLst>
        </pc:spChg>
        <pc:spChg chg="add mod">
          <ac:chgData name="Aster Santana" userId="35558cee-3b16-4f02-812b-0cc58980f729" providerId="ADAL" clId="{6DBDEC13-AF6D-4C17-A520-8443BE7F2735}" dt="2020-10-07T09:22:18.729" v="6697" actId="207"/>
          <ac:spMkLst>
            <pc:docMk/>
            <pc:sldMk cId="4151857396" sldId="3246"/>
            <ac:spMk id="27" creationId="{FC9BB894-D258-45DA-9D5C-67F513A622BC}"/>
          </ac:spMkLst>
        </pc:spChg>
        <pc:spChg chg="add mod topLvl">
          <ac:chgData name="Aster Santana" userId="35558cee-3b16-4f02-812b-0cc58980f729" providerId="ADAL" clId="{6DBDEC13-AF6D-4C17-A520-8443BE7F2735}" dt="2020-10-06T01:03:18.762" v="5556" actId="1076"/>
          <ac:spMkLst>
            <pc:docMk/>
            <pc:sldMk cId="4151857396" sldId="3246"/>
            <ac:spMk id="44" creationId="{C2FD60A3-4EBA-4C2A-8CC0-C8822DD1C06D}"/>
          </ac:spMkLst>
        </pc:spChg>
        <pc:spChg chg="del mod">
          <ac:chgData name="Aster Santana" userId="35558cee-3b16-4f02-812b-0cc58980f729" providerId="ADAL" clId="{6DBDEC13-AF6D-4C17-A520-8443BE7F2735}" dt="2020-09-26T16:44:15.566" v="3602" actId="478"/>
          <ac:spMkLst>
            <pc:docMk/>
            <pc:sldMk cId="4151857396" sldId="3246"/>
            <ac:spMk id="49" creationId="{43649940-9D9D-427F-A27F-4807E5D6B85B}"/>
          </ac:spMkLst>
        </pc:spChg>
        <pc:spChg chg="del mod">
          <ac:chgData name="Aster Santana" userId="35558cee-3b16-4f02-812b-0cc58980f729" providerId="ADAL" clId="{6DBDEC13-AF6D-4C17-A520-8443BE7F2735}" dt="2020-09-26T16:44:15.566" v="3602" actId="478"/>
          <ac:spMkLst>
            <pc:docMk/>
            <pc:sldMk cId="4151857396" sldId="3246"/>
            <ac:spMk id="50" creationId="{9955DDE7-8DA0-45D3-9426-F3C2D7AD393B}"/>
          </ac:spMkLst>
        </pc:spChg>
        <pc:spChg chg="del">
          <ac:chgData name="Aster Santana" userId="35558cee-3b16-4f02-812b-0cc58980f729" providerId="ADAL" clId="{6DBDEC13-AF6D-4C17-A520-8443BE7F2735}" dt="2020-09-26T16:43:18.906" v="3588" actId="478"/>
          <ac:spMkLst>
            <pc:docMk/>
            <pc:sldMk cId="4151857396" sldId="3246"/>
            <ac:spMk id="51" creationId="{0576E7FD-665C-4259-AB40-658CAE9F74A4}"/>
          </ac:spMkLst>
        </pc:spChg>
        <pc:spChg chg="add del mod">
          <ac:chgData name="Aster Santana" userId="35558cee-3b16-4f02-812b-0cc58980f729" providerId="ADAL" clId="{6DBDEC13-AF6D-4C17-A520-8443BE7F2735}" dt="2020-10-06T01:13:23.839" v="5652" actId="478"/>
          <ac:spMkLst>
            <pc:docMk/>
            <pc:sldMk cId="4151857396" sldId="3246"/>
            <ac:spMk id="57" creationId="{A38F49A6-2A86-42F5-801D-3977686020D3}"/>
          </ac:spMkLst>
        </pc:spChg>
        <pc:spChg chg="add mod">
          <ac:chgData name="Aster Santana" userId="35558cee-3b16-4f02-812b-0cc58980f729" providerId="ADAL" clId="{6DBDEC13-AF6D-4C17-A520-8443BE7F2735}" dt="2020-10-06T01:03:18.762" v="5556" actId="1076"/>
          <ac:spMkLst>
            <pc:docMk/>
            <pc:sldMk cId="4151857396" sldId="3246"/>
            <ac:spMk id="58" creationId="{AB37730E-7695-44D2-A95E-2DCA34BA9007}"/>
          </ac:spMkLst>
        </pc:spChg>
        <pc:spChg chg="add mod">
          <ac:chgData name="Aster Santana" userId="35558cee-3b16-4f02-812b-0cc58980f729" providerId="ADAL" clId="{6DBDEC13-AF6D-4C17-A520-8443BE7F2735}" dt="2020-10-06T01:03:18.762" v="5556" actId="1076"/>
          <ac:spMkLst>
            <pc:docMk/>
            <pc:sldMk cId="4151857396" sldId="3246"/>
            <ac:spMk id="59" creationId="{794B2383-77C7-4621-B6DC-1A2E2515D4F9}"/>
          </ac:spMkLst>
        </pc:spChg>
        <pc:spChg chg="add mod">
          <ac:chgData name="Aster Santana" userId="35558cee-3b16-4f02-812b-0cc58980f729" providerId="ADAL" clId="{6DBDEC13-AF6D-4C17-A520-8443BE7F2735}" dt="2020-10-06T01:03:18.762" v="5556" actId="1076"/>
          <ac:spMkLst>
            <pc:docMk/>
            <pc:sldMk cId="4151857396" sldId="3246"/>
            <ac:spMk id="60" creationId="{A5C3FB00-C080-4750-AF9B-295811B02DCA}"/>
          </ac:spMkLst>
        </pc:spChg>
        <pc:spChg chg="add mod">
          <ac:chgData name="Aster Santana" userId="35558cee-3b16-4f02-812b-0cc58980f729" providerId="ADAL" clId="{6DBDEC13-AF6D-4C17-A520-8443BE7F2735}" dt="2020-10-06T01:16:58.168" v="5687" actId="164"/>
          <ac:spMkLst>
            <pc:docMk/>
            <pc:sldMk cId="4151857396" sldId="3246"/>
            <ac:spMk id="61" creationId="{1A7BA109-92B6-4E33-88D1-BCE723AB3D84}"/>
          </ac:spMkLst>
        </pc:spChg>
        <pc:spChg chg="add mod topLvl">
          <ac:chgData name="Aster Santana" userId="35558cee-3b16-4f02-812b-0cc58980f729" providerId="ADAL" clId="{6DBDEC13-AF6D-4C17-A520-8443BE7F2735}" dt="2020-10-06T01:23:00.284" v="5712" actId="1076"/>
          <ac:spMkLst>
            <pc:docMk/>
            <pc:sldMk cId="4151857396" sldId="3246"/>
            <ac:spMk id="62" creationId="{169D22A7-C7BA-411F-932C-5C01418FA330}"/>
          </ac:spMkLst>
        </pc:spChg>
        <pc:spChg chg="add mod">
          <ac:chgData name="Aster Santana" userId="35558cee-3b16-4f02-812b-0cc58980f729" providerId="ADAL" clId="{6DBDEC13-AF6D-4C17-A520-8443BE7F2735}" dt="2020-10-06T01:16:58.168" v="5687" actId="164"/>
          <ac:spMkLst>
            <pc:docMk/>
            <pc:sldMk cId="4151857396" sldId="3246"/>
            <ac:spMk id="63" creationId="{06AFC965-5036-49BF-B29A-0BACABDF6B8D}"/>
          </ac:spMkLst>
        </pc:spChg>
        <pc:spChg chg="add del mod ord">
          <ac:chgData name="Aster Santana" userId="35558cee-3b16-4f02-812b-0cc58980f729" providerId="ADAL" clId="{6DBDEC13-AF6D-4C17-A520-8443BE7F2735}" dt="2020-10-02T01:27:02.824" v="4614" actId="478"/>
          <ac:spMkLst>
            <pc:docMk/>
            <pc:sldMk cId="4151857396" sldId="3246"/>
            <ac:spMk id="64" creationId="{0631B657-3637-49C9-86DE-06CF46E003FE}"/>
          </ac:spMkLst>
        </pc:spChg>
        <pc:spChg chg="add mod">
          <ac:chgData name="Aster Santana" userId="35558cee-3b16-4f02-812b-0cc58980f729" providerId="ADAL" clId="{6DBDEC13-AF6D-4C17-A520-8443BE7F2735}" dt="2020-10-06T01:16:14.866" v="5682"/>
          <ac:spMkLst>
            <pc:docMk/>
            <pc:sldMk cId="4151857396" sldId="3246"/>
            <ac:spMk id="64" creationId="{B86A39A8-B650-41E7-BFAB-563088BF14FE}"/>
          </ac:spMkLst>
        </pc:spChg>
        <pc:spChg chg="mod">
          <ac:chgData name="Aster Santana" userId="35558cee-3b16-4f02-812b-0cc58980f729" providerId="ADAL" clId="{6DBDEC13-AF6D-4C17-A520-8443BE7F2735}" dt="2020-10-07T18:22:05.863" v="7856"/>
          <ac:spMkLst>
            <pc:docMk/>
            <pc:sldMk cId="4151857396" sldId="3246"/>
            <ac:spMk id="64" creationId="{B88B5C80-F7A1-4231-BA17-BCF4EC185B3F}"/>
          </ac:spMkLst>
        </pc:spChg>
        <pc:spChg chg="add mod">
          <ac:chgData name="Aster Santana" userId="35558cee-3b16-4f02-812b-0cc58980f729" providerId="ADAL" clId="{6DBDEC13-AF6D-4C17-A520-8443BE7F2735}" dt="2020-10-06T01:00:07.368" v="5535" actId="165"/>
          <ac:spMkLst>
            <pc:docMk/>
            <pc:sldMk cId="4151857396" sldId="3246"/>
            <ac:spMk id="65" creationId="{525A300B-B376-48D0-8D86-A3078F082DDD}"/>
          </ac:spMkLst>
        </pc:spChg>
        <pc:spChg chg="add del">
          <ac:chgData name="Aster Santana" userId="35558cee-3b16-4f02-812b-0cc58980f729" providerId="ADAL" clId="{6DBDEC13-AF6D-4C17-A520-8443BE7F2735}" dt="2020-09-26T19:30:46.289" v="4248" actId="11529"/>
          <ac:spMkLst>
            <pc:docMk/>
            <pc:sldMk cId="4151857396" sldId="3246"/>
            <ac:spMk id="65" creationId="{7B6FBDB0-0FE8-4CA3-B9F1-05130506B839}"/>
          </ac:spMkLst>
        </pc:spChg>
        <pc:spChg chg="add mod">
          <ac:chgData name="Aster Santana" userId="35558cee-3b16-4f02-812b-0cc58980f729" providerId="ADAL" clId="{6DBDEC13-AF6D-4C17-A520-8443BE7F2735}" dt="2020-10-06T01:16:58.168" v="5687" actId="164"/>
          <ac:spMkLst>
            <pc:docMk/>
            <pc:sldMk cId="4151857396" sldId="3246"/>
            <ac:spMk id="66" creationId="{8E6AB44A-1546-4756-B628-91E425F19962}"/>
          </ac:spMkLst>
        </pc:spChg>
        <pc:spChg chg="add mod">
          <ac:chgData name="Aster Santana" userId="35558cee-3b16-4f02-812b-0cc58980f729" providerId="ADAL" clId="{6DBDEC13-AF6D-4C17-A520-8443BE7F2735}" dt="2020-10-06T01:16:58.168" v="5687" actId="164"/>
          <ac:spMkLst>
            <pc:docMk/>
            <pc:sldMk cId="4151857396" sldId="3246"/>
            <ac:spMk id="67" creationId="{7D44FA0E-87C4-4487-A2E2-85BCD6382CA0}"/>
          </ac:spMkLst>
        </pc:spChg>
        <pc:spChg chg="add mod">
          <ac:chgData name="Aster Santana" userId="35558cee-3b16-4f02-812b-0cc58980f729" providerId="ADAL" clId="{6DBDEC13-AF6D-4C17-A520-8443BE7F2735}" dt="2020-10-06T01:16:58.168" v="5687" actId="164"/>
          <ac:spMkLst>
            <pc:docMk/>
            <pc:sldMk cId="4151857396" sldId="3246"/>
            <ac:spMk id="68" creationId="{2E857E3D-EF59-46FF-9836-8151CA6E101E}"/>
          </ac:spMkLst>
        </pc:spChg>
        <pc:spChg chg="add mod">
          <ac:chgData name="Aster Santana" userId="35558cee-3b16-4f02-812b-0cc58980f729" providerId="ADAL" clId="{6DBDEC13-AF6D-4C17-A520-8443BE7F2735}" dt="2020-10-06T01:00:07.368" v="5535" actId="165"/>
          <ac:spMkLst>
            <pc:docMk/>
            <pc:sldMk cId="4151857396" sldId="3246"/>
            <ac:spMk id="69" creationId="{C2BA864C-3932-4751-92B3-085D4C408E15}"/>
          </ac:spMkLst>
        </pc:spChg>
        <pc:spChg chg="add del mod">
          <ac:chgData name="Aster Santana" userId="35558cee-3b16-4f02-812b-0cc58980f729" providerId="ADAL" clId="{6DBDEC13-AF6D-4C17-A520-8443BE7F2735}" dt="2020-10-06T01:24:01.631" v="5718" actId="478"/>
          <ac:spMkLst>
            <pc:docMk/>
            <pc:sldMk cId="4151857396" sldId="3246"/>
            <ac:spMk id="75" creationId="{D3C3180B-C536-45EF-90C0-03FC5C23E74B}"/>
          </ac:spMkLst>
        </pc:spChg>
        <pc:spChg chg="add del mod">
          <ac:chgData name="Aster Santana" userId="35558cee-3b16-4f02-812b-0cc58980f729" providerId="ADAL" clId="{6DBDEC13-AF6D-4C17-A520-8443BE7F2735}" dt="2020-10-06T01:24:01.631" v="5718" actId="478"/>
          <ac:spMkLst>
            <pc:docMk/>
            <pc:sldMk cId="4151857396" sldId="3246"/>
            <ac:spMk id="76" creationId="{F754920A-AEC6-4409-9463-4CFC8222BEDA}"/>
          </ac:spMkLst>
        </pc:spChg>
        <pc:spChg chg="mod">
          <ac:chgData name="Aster Santana" userId="35558cee-3b16-4f02-812b-0cc58980f729" providerId="ADAL" clId="{6DBDEC13-AF6D-4C17-A520-8443BE7F2735}" dt="2020-10-02T09:49:16.849" v="5003"/>
          <ac:spMkLst>
            <pc:docMk/>
            <pc:sldMk cId="4151857396" sldId="3246"/>
            <ac:spMk id="77" creationId="{EF313F9A-569D-41D2-B0CE-B5DD849F0D95}"/>
          </ac:spMkLst>
        </pc:spChg>
        <pc:spChg chg="mod">
          <ac:chgData name="Aster Santana" userId="35558cee-3b16-4f02-812b-0cc58980f729" providerId="ADAL" clId="{6DBDEC13-AF6D-4C17-A520-8443BE7F2735}" dt="2020-10-02T09:49:16.849" v="5003"/>
          <ac:spMkLst>
            <pc:docMk/>
            <pc:sldMk cId="4151857396" sldId="3246"/>
            <ac:spMk id="78" creationId="{92300EEE-4D71-4AB1-8775-C0557332EF62}"/>
          </ac:spMkLst>
        </pc:spChg>
        <pc:spChg chg="mod">
          <ac:chgData name="Aster Santana" userId="35558cee-3b16-4f02-812b-0cc58980f729" providerId="ADAL" clId="{6DBDEC13-AF6D-4C17-A520-8443BE7F2735}" dt="2020-10-06T01:33:46.502" v="5859"/>
          <ac:spMkLst>
            <pc:docMk/>
            <pc:sldMk cId="4151857396" sldId="3246"/>
            <ac:spMk id="78" creationId="{CE608F49-B8FF-422C-9CE9-B5A1131AB8D4}"/>
          </ac:spMkLst>
        </pc:spChg>
        <pc:spChg chg="mod">
          <ac:chgData name="Aster Santana" userId="35558cee-3b16-4f02-812b-0cc58980f729" providerId="ADAL" clId="{6DBDEC13-AF6D-4C17-A520-8443BE7F2735}" dt="2020-10-02T09:49:16.849" v="5003"/>
          <ac:spMkLst>
            <pc:docMk/>
            <pc:sldMk cId="4151857396" sldId="3246"/>
            <ac:spMk id="79" creationId="{B531DB9F-C064-4A67-98B4-245E64EA5108}"/>
          </ac:spMkLst>
        </pc:spChg>
        <pc:spChg chg="mod">
          <ac:chgData name="Aster Santana" userId="35558cee-3b16-4f02-812b-0cc58980f729" providerId="ADAL" clId="{6DBDEC13-AF6D-4C17-A520-8443BE7F2735}" dt="2020-10-06T01:33:46.502" v="5859"/>
          <ac:spMkLst>
            <pc:docMk/>
            <pc:sldMk cId="4151857396" sldId="3246"/>
            <ac:spMk id="80" creationId="{C1FB7C69-97A0-415A-942D-EF6E6E7FA378}"/>
          </ac:spMkLst>
        </pc:spChg>
        <pc:spChg chg="mod">
          <ac:chgData name="Aster Santana" userId="35558cee-3b16-4f02-812b-0cc58980f729" providerId="ADAL" clId="{6DBDEC13-AF6D-4C17-A520-8443BE7F2735}" dt="2020-10-02T09:49:16.849" v="5003"/>
          <ac:spMkLst>
            <pc:docMk/>
            <pc:sldMk cId="4151857396" sldId="3246"/>
            <ac:spMk id="80" creationId="{DC8E9685-A97F-4485-A4FD-B770A307C4E4}"/>
          </ac:spMkLst>
        </pc:spChg>
        <pc:spChg chg="mod">
          <ac:chgData name="Aster Santana" userId="35558cee-3b16-4f02-812b-0cc58980f729" providerId="ADAL" clId="{6DBDEC13-AF6D-4C17-A520-8443BE7F2735}" dt="2020-10-06T01:33:46.502" v="5859"/>
          <ac:spMkLst>
            <pc:docMk/>
            <pc:sldMk cId="4151857396" sldId="3246"/>
            <ac:spMk id="81" creationId="{BF8C4916-BA8F-4936-972B-3DA91409E230}"/>
          </ac:spMkLst>
        </pc:spChg>
        <pc:spChg chg="mod">
          <ac:chgData name="Aster Santana" userId="35558cee-3b16-4f02-812b-0cc58980f729" providerId="ADAL" clId="{6DBDEC13-AF6D-4C17-A520-8443BE7F2735}" dt="2020-10-02T09:49:16.849" v="5003"/>
          <ac:spMkLst>
            <pc:docMk/>
            <pc:sldMk cId="4151857396" sldId="3246"/>
            <ac:spMk id="81" creationId="{C3689292-DB78-46C5-AAAC-91198D77CAC6}"/>
          </ac:spMkLst>
        </pc:spChg>
        <pc:spChg chg="mod">
          <ac:chgData name="Aster Santana" userId="35558cee-3b16-4f02-812b-0cc58980f729" providerId="ADAL" clId="{6DBDEC13-AF6D-4C17-A520-8443BE7F2735}" dt="2020-10-06T01:33:46.502" v="5859"/>
          <ac:spMkLst>
            <pc:docMk/>
            <pc:sldMk cId="4151857396" sldId="3246"/>
            <ac:spMk id="82" creationId="{A5739FC8-CA03-4A65-97F9-A0BBE7A7C716}"/>
          </ac:spMkLst>
        </pc:spChg>
        <pc:spChg chg="mod">
          <ac:chgData name="Aster Santana" userId="35558cee-3b16-4f02-812b-0cc58980f729" providerId="ADAL" clId="{6DBDEC13-AF6D-4C17-A520-8443BE7F2735}" dt="2020-10-02T09:49:16.849" v="5003"/>
          <ac:spMkLst>
            <pc:docMk/>
            <pc:sldMk cId="4151857396" sldId="3246"/>
            <ac:spMk id="82" creationId="{D0AD9F8B-442C-4230-BF71-C42B7AF5A2FD}"/>
          </ac:spMkLst>
        </pc:spChg>
        <pc:spChg chg="add del mod">
          <ac:chgData name="Aster Santana" userId="35558cee-3b16-4f02-812b-0cc58980f729" providerId="ADAL" clId="{6DBDEC13-AF6D-4C17-A520-8443BE7F2735}" dt="2020-10-02T09:51:30.938" v="5019" actId="478"/>
          <ac:spMkLst>
            <pc:docMk/>
            <pc:sldMk cId="4151857396" sldId="3246"/>
            <ac:spMk id="83" creationId="{58CD974B-4F19-43D8-8BB8-64FA9D75A638}"/>
          </ac:spMkLst>
        </pc:spChg>
        <pc:spChg chg="mod">
          <ac:chgData name="Aster Santana" userId="35558cee-3b16-4f02-812b-0cc58980f729" providerId="ADAL" clId="{6DBDEC13-AF6D-4C17-A520-8443BE7F2735}" dt="2020-10-06T01:33:46.502" v="5859"/>
          <ac:spMkLst>
            <pc:docMk/>
            <pc:sldMk cId="4151857396" sldId="3246"/>
            <ac:spMk id="83" creationId="{5B21FEC7-434D-4932-869C-7A004F0103EA}"/>
          </ac:spMkLst>
        </pc:spChg>
        <pc:spChg chg="add del mod">
          <ac:chgData name="Aster Santana" userId="35558cee-3b16-4f02-812b-0cc58980f729" providerId="ADAL" clId="{6DBDEC13-AF6D-4C17-A520-8443BE7F2735}" dt="2020-10-02T09:51:34.032" v="5020" actId="478"/>
          <ac:spMkLst>
            <pc:docMk/>
            <pc:sldMk cId="4151857396" sldId="3246"/>
            <ac:spMk id="84" creationId="{D63186D6-CFD0-428E-BB0F-8B52CF4F7AE5}"/>
          </ac:spMkLst>
        </pc:spChg>
        <pc:spChg chg="mod">
          <ac:chgData name="Aster Santana" userId="35558cee-3b16-4f02-812b-0cc58980f729" providerId="ADAL" clId="{6DBDEC13-AF6D-4C17-A520-8443BE7F2735}" dt="2020-10-06T01:33:46.502" v="5859"/>
          <ac:spMkLst>
            <pc:docMk/>
            <pc:sldMk cId="4151857396" sldId="3246"/>
            <ac:spMk id="84" creationId="{E6F135C3-34B5-44E4-8FC5-0C8A69A3349F}"/>
          </ac:spMkLst>
        </pc:spChg>
        <pc:spChg chg="del">
          <ac:chgData name="Aster Santana" userId="35558cee-3b16-4f02-812b-0cc58980f729" providerId="ADAL" clId="{6DBDEC13-AF6D-4C17-A520-8443BE7F2735}" dt="2020-09-26T16:37:52.516" v="3563" actId="478"/>
          <ac:spMkLst>
            <pc:docMk/>
            <pc:sldMk cId="4151857396" sldId="3246"/>
            <ac:spMk id="85" creationId="{08669301-0D17-45A1-8496-3F33E346C02A}"/>
          </ac:spMkLst>
        </pc:spChg>
        <pc:spChg chg="mod">
          <ac:chgData name="Aster Santana" userId="35558cee-3b16-4f02-812b-0cc58980f729" providerId="ADAL" clId="{6DBDEC13-AF6D-4C17-A520-8443BE7F2735}" dt="2020-10-06T01:33:46.502" v="5859"/>
          <ac:spMkLst>
            <pc:docMk/>
            <pc:sldMk cId="4151857396" sldId="3246"/>
            <ac:spMk id="85" creationId="{1A0AFDAF-1E2E-46B2-BBFA-74320F702564}"/>
          </ac:spMkLst>
        </pc:spChg>
        <pc:spChg chg="add del mod">
          <ac:chgData name="Aster Santana" userId="35558cee-3b16-4f02-812b-0cc58980f729" providerId="ADAL" clId="{6DBDEC13-AF6D-4C17-A520-8443BE7F2735}" dt="2020-10-02T09:51:23.826" v="5016" actId="478"/>
          <ac:spMkLst>
            <pc:docMk/>
            <pc:sldMk cId="4151857396" sldId="3246"/>
            <ac:spMk id="85" creationId="{B58F7274-C3B5-4CD2-8115-63F8E9E2F670}"/>
          </ac:spMkLst>
        </pc:spChg>
        <pc:spChg chg="mod">
          <ac:chgData name="Aster Santana" userId="35558cee-3b16-4f02-812b-0cc58980f729" providerId="ADAL" clId="{6DBDEC13-AF6D-4C17-A520-8443BE7F2735}" dt="2020-10-06T01:33:46.502" v="5859"/>
          <ac:spMkLst>
            <pc:docMk/>
            <pc:sldMk cId="4151857396" sldId="3246"/>
            <ac:spMk id="94" creationId="{87E088CD-BC6E-4B73-8675-53506F4C02C1}"/>
          </ac:spMkLst>
        </pc:spChg>
        <pc:spChg chg="mod">
          <ac:chgData name="Aster Santana" userId="35558cee-3b16-4f02-812b-0cc58980f729" providerId="ADAL" clId="{6DBDEC13-AF6D-4C17-A520-8443BE7F2735}" dt="2020-10-06T01:33:46.502" v="5859"/>
          <ac:spMkLst>
            <pc:docMk/>
            <pc:sldMk cId="4151857396" sldId="3246"/>
            <ac:spMk id="95" creationId="{236E18AF-6689-4093-B554-11643E839DD7}"/>
          </ac:spMkLst>
        </pc:spChg>
        <pc:spChg chg="add del mod">
          <ac:chgData name="Aster Santana" userId="35558cee-3b16-4f02-812b-0cc58980f729" providerId="ADAL" clId="{6DBDEC13-AF6D-4C17-A520-8443BE7F2735}" dt="2020-10-02T09:51:27.662" v="5017" actId="478"/>
          <ac:spMkLst>
            <pc:docMk/>
            <pc:sldMk cId="4151857396" sldId="3246"/>
            <ac:spMk id="95" creationId="{E80E5213-6D56-4123-8574-3089AC0752D0}"/>
          </ac:spMkLst>
        </pc:spChg>
        <pc:spChg chg="del mod">
          <ac:chgData name="Aster Santana" userId="35558cee-3b16-4f02-812b-0cc58980f729" providerId="ADAL" clId="{6DBDEC13-AF6D-4C17-A520-8443BE7F2735}" dt="2020-09-26T16:45:02.861" v="3608" actId="478"/>
          <ac:spMkLst>
            <pc:docMk/>
            <pc:sldMk cId="4151857396" sldId="3246"/>
            <ac:spMk id="97" creationId="{0277C759-0C57-4279-B97E-631ED138B331}"/>
          </ac:spMkLst>
        </pc:spChg>
        <pc:spChg chg="add mod topLvl">
          <ac:chgData name="Aster Santana" userId="35558cee-3b16-4f02-812b-0cc58980f729" providerId="ADAL" clId="{6DBDEC13-AF6D-4C17-A520-8443BE7F2735}" dt="2020-10-06T01:02:25.600" v="5550" actId="164"/>
          <ac:spMkLst>
            <pc:docMk/>
            <pc:sldMk cId="4151857396" sldId="3246"/>
            <ac:spMk id="97" creationId="{1E646D24-BEB9-461B-B05C-8CA97FCE4E85}"/>
          </ac:spMkLst>
        </pc:spChg>
        <pc:spChg chg="mod ord">
          <ac:chgData name="Aster Santana" userId="35558cee-3b16-4f02-812b-0cc58980f729" providerId="ADAL" clId="{6DBDEC13-AF6D-4C17-A520-8443BE7F2735}" dt="2020-10-06T01:15:40.221" v="5673" actId="2085"/>
          <ac:spMkLst>
            <pc:docMk/>
            <pc:sldMk cId="4151857396" sldId="3246"/>
            <ac:spMk id="98" creationId="{0B5C92A8-8A1F-40DA-82E3-4801D165C771}"/>
          </ac:spMkLst>
        </pc:spChg>
        <pc:spChg chg="del mod">
          <ac:chgData name="Aster Santana" userId="35558cee-3b16-4f02-812b-0cc58980f729" providerId="ADAL" clId="{6DBDEC13-AF6D-4C17-A520-8443BE7F2735}" dt="2020-09-26T16:44:53.713" v="3606" actId="478"/>
          <ac:spMkLst>
            <pc:docMk/>
            <pc:sldMk cId="4151857396" sldId="3246"/>
            <ac:spMk id="99" creationId="{BF3FCF91-0068-464B-A040-DA9717EA9E9A}"/>
          </ac:spMkLst>
        </pc:spChg>
        <pc:spChg chg="del mod">
          <ac:chgData name="Aster Santana" userId="35558cee-3b16-4f02-812b-0cc58980f729" providerId="ADAL" clId="{6DBDEC13-AF6D-4C17-A520-8443BE7F2735}" dt="2020-09-26T16:44:53.713" v="3606" actId="478"/>
          <ac:spMkLst>
            <pc:docMk/>
            <pc:sldMk cId="4151857396" sldId="3246"/>
            <ac:spMk id="100" creationId="{048AA79C-6D1B-41BB-B561-80A08B18C213}"/>
          </ac:spMkLst>
        </pc:spChg>
        <pc:spChg chg="add del mod">
          <ac:chgData name="Aster Santana" userId="35558cee-3b16-4f02-812b-0cc58980f729" providerId="ADAL" clId="{6DBDEC13-AF6D-4C17-A520-8443BE7F2735}" dt="2020-10-02T10:07:39.612" v="5170"/>
          <ac:spMkLst>
            <pc:docMk/>
            <pc:sldMk cId="4151857396" sldId="3246"/>
            <ac:spMk id="100" creationId="{055EA8E7-23B7-41F6-9AF7-D0940155ACF2}"/>
          </ac:spMkLst>
        </pc:spChg>
        <pc:spChg chg="del mod">
          <ac:chgData name="Aster Santana" userId="35558cee-3b16-4f02-812b-0cc58980f729" providerId="ADAL" clId="{6DBDEC13-AF6D-4C17-A520-8443BE7F2735}" dt="2020-09-26T16:44:27.116" v="3605" actId="478"/>
          <ac:spMkLst>
            <pc:docMk/>
            <pc:sldMk cId="4151857396" sldId="3246"/>
            <ac:spMk id="103" creationId="{602D1176-1801-485C-8B77-3F0393766598}"/>
          </ac:spMkLst>
        </pc:spChg>
        <pc:spChg chg="del">
          <ac:chgData name="Aster Santana" userId="35558cee-3b16-4f02-812b-0cc58980f729" providerId="ADAL" clId="{6DBDEC13-AF6D-4C17-A520-8443BE7F2735}" dt="2020-09-26T16:40:43.619" v="3570" actId="478"/>
          <ac:spMkLst>
            <pc:docMk/>
            <pc:sldMk cId="4151857396" sldId="3246"/>
            <ac:spMk id="105" creationId="{1BCA95CC-2E56-4589-A061-1F6C6A17A96D}"/>
          </ac:spMkLst>
        </pc:spChg>
        <pc:spChg chg="del mod">
          <ac:chgData name="Aster Santana" userId="35558cee-3b16-4f02-812b-0cc58980f729" providerId="ADAL" clId="{6DBDEC13-AF6D-4C17-A520-8443BE7F2735}" dt="2020-09-26T16:44:22.466" v="3603" actId="478"/>
          <ac:spMkLst>
            <pc:docMk/>
            <pc:sldMk cId="4151857396" sldId="3246"/>
            <ac:spMk id="106" creationId="{E6F7BC05-BB5E-4AD5-A8E2-6E6CE0DC071C}"/>
          </ac:spMkLst>
        </pc:spChg>
        <pc:spChg chg="del mod">
          <ac:chgData name="Aster Santana" userId="35558cee-3b16-4f02-812b-0cc58980f729" providerId="ADAL" clId="{6DBDEC13-AF6D-4C17-A520-8443BE7F2735}" dt="2020-09-26T16:40:37.047" v="3568" actId="478"/>
          <ac:spMkLst>
            <pc:docMk/>
            <pc:sldMk cId="4151857396" sldId="3246"/>
            <ac:spMk id="107" creationId="{FDB9F65D-0CBD-4629-B7A9-9344A4CA487C}"/>
          </ac:spMkLst>
        </pc:spChg>
        <pc:spChg chg="del">
          <ac:chgData name="Aster Santana" userId="35558cee-3b16-4f02-812b-0cc58980f729" providerId="ADAL" clId="{6DBDEC13-AF6D-4C17-A520-8443BE7F2735}" dt="2020-09-26T16:40:40.085" v="3569" actId="478"/>
          <ac:spMkLst>
            <pc:docMk/>
            <pc:sldMk cId="4151857396" sldId="3246"/>
            <ac:spMk id="108" creationId="{A9A7FD7E-F2C9-49FE-820A-A54BA28FE6EF}"/>
          </ac:spMkLst>
        </pc:spChg>
        <pc:spChg chg="mod">
          <ac:chgData name="Aster Santana" userId="35558cee-3b16-4f02-812b-0cc58980f729" providerId="ADAL" clId="{6DBDEC13-AF6D-4C17-A520-8443BE7F2735}" dt="2020-10-06T01:03:18.762" v="5556" actId="1076"/>
          <ac:spMkLst>
            <pc:docMk/>
            <pc:sldMk cId="4151857396" sldId="3246"/>
            <ac:spMk id="109" creationId="{E6B21CCB-BB6B-40AB-8861-E1B019D1E923}"/>
          </ac:spMkLst>
        </pc:spChg>
        <pc:spChg chg="mod">
          <ac:chgData name="Aster Santana" userId="35558cee-3b16-4f02-812b-0cc58980f729" providerId="ADAL" clId="{6DBDEC13-AF6D-4C17-A520-8443BE7F2735}" dt="2020-10-06T01:03:18.762" v="5556" actId="1076"/>
          <ac:spMkLst>
            <pc:docMk/>
            <pc:sldMk cId="4151857396" sldId="3246"/>
            <ac:spMk id="110" creationId="{87D9C9D0-BADB-4BDE-929D-9558E267C269}"/>
          </ac:spMkLst>
        </pc:spChg>
        <pc:spChg chg="del">
          <ac:chgData name="Aster Santana" userId="35558cee-3b16-4f02-812b-0cc58980f729" providerId="ADAL" clId="{6DBDEC13-AF6D-4C17-A520-8443BE7F2735}" dt="2020-10-02T09:47:56.066" v="4989" actId="478"/>
          <ac:spMkLst>
            <pc:docMk/>
            <pc:sldMk cId="4151857396" sldId="3246"/>
            <ac:spMk id="112" creationId="{108E7D01-443C-4353-8002-5AF9CE026B4B}"/>
          </ac:spMkLst>
        </pc:spChg>
        <pc:spChg chg="mod">
          <ac:chgData name="Aster Santana" userId="35558cee-3b16-4f02-812b-0cc58980f729" providerId="ADAL" clId="{6DBDEC13-AF6D-4C17-A520-8443BE7F2735}" dt="2020-10-06T01:00:24.584" v="5536" actId="1076"/>
          <ac:spMkLst>
            <pc:docMk/>
            <pc:sldMk cId="4151857396" sldId="3246"/>
            <ac:spMk id="113" creationId="{16FDF2E4-0516-4BDF-AAC1-782C2FD1E697}"/>
          </ac:spMkLst>
        </pc:spChg>
        <pc:spChg chg="add del mod">
          <ac:chgData name="Aster Santana" userId="35558cee-3b16-4f02-812b-0cc58980f729" providerId="ADAL" clId="{6DBDEC13-AF6D-4C17-A520-8443BE7F2735}" dt="2020-10-06T01:00:59.721" v="5541" actId="1076"/>
          <ac:spMkLst>
            <pc:docMk/>
            <pc:sldMk cId="4151857396" sldId="3246"/>
            <ac:spMk id="114" creationId="{08DF2794-CBDE-46A9-AEEE-975D6605F208}"/>
          </ac:spMkLst>
        </pc:spChg>
        <pc:spChg chg="mod">
          <ac:chgData name="Aster Santana" userId="35558cee-3b16-4f02-812b-0cc58980f729" providerId="ADAL" clId="{6DBDEC13-AF6D-4C17-A520-8443BE7F2735}" dt="2020-10-06T01:00:43.194" v="5540" actId="1076"/>
          <ac:spMkLst>
            <pc:docMk/>
            <pc:sldMk cId="4151857396" sldId="3246"/>
            <ac:spMk id="116" creationId="{44ACC64D-28A2-4D00-B04B-F2C65476DCD3}"/>
          </ac:spMkLst>
        </pc:spChg>
        <pc:spChg chg="mod">
          <ac:chgData name="Aster Santana" userId="35558cee-3b16-4f02-812b-0cc58980f729" providerId="ADAL" clId="{6DBDEC13-AF6D-4C17-A520-8443BE7F2735}" dt="2020-10-06T01:02:49.539" v="5553" actId="14100"/>
          <ac:spMkLst>
            <pc:docMk/>
            <pc:sldMk cId="4151857396" sldId="3246"/>
            <ac:spMk id="117" creationId="{6E3BB192-743F-45B3-85E0-38B2EC6D2F1E}"/>
          </ac:spMkLst>
        </pc:spChg>
        <pc:spChg chg="mod">
          <ac:chgData name="Aster Santana" userId="35558cee-3b16-4f02-812b-0cc58980f729" providerId="ADAL" clId="{6DBDEC13-AF6D-4C17-A520-8443BE7F2735}" dt="2020-10-06T01:00:28.095" v="5537" actId="1076"/>
          <ac:spMkLst>
            <pc:docMk/>
            <pc:sldMk cId="4151857396" sldId="3246"/>
            <ac:spMk id="118" creationId="{5C6AF4FC-5696-4075-B2D8-B7895F4D24E1}"/>
          </ac:spMkLst>
        </pc:spChg>
        <pc:spChg chg="del">
          <ac:chgData name="Aster Santana" userId="35558cee-3b16-4f02-812b-0cc58980f729" providerId="ADAL" clId="{6DBDEC13-AF6D-4C17-A520-8443BE7F2735}" dt="2020-10-02T09:44:12.720" v="4971" actId="478"/>
          <ac:spMkLst>
            <pc:docMk/>
            <pc:sldMk cId="4151857396" sldId="3246"/>
            <ac:spMk id="119" creationId="{DB179314-71BB-429B-8D4C-B892E7025725}"/>
          </ac:spMkLst>
        </pc:spChg>
        <pc:spChg chg="mod">
          <ac:chgData name="Aster Santana" userId="35558cee-3b16-4f02-812b-0cc58980f729" providerId="ADAL" clId="{6DBDEC13-AF6D-4C17-A520-8443BE7F2735}" dt="2020-09-26T16:58:26.481" v="3684"/>
          <ac:spMkLst>
            <pc:docMk/>
            <pc:sldMk cId="4151857396" sldId="3246"/>
            <ac:spMk id="121" creationId="{7494AA7F-27B3-4417-A836-D17A5874B0E8}"/>
          </ac:spMkLst>
        </pc:spChg>
        <pc:spChg chg="mod">
          <ac:chgData name="Aster Santana" userId="35558cee-3b16-4f02-812b-0cc58980f729" providerId="ADAL" clId="{6DBDEC13-AF6D-4C17-A520-8443BE7F2735}" dt="2020-09-26T16:58:26.481" v="3684"/>
          <ac:spMkLst>
            <pc:docMk/>
            <pc:sldMk cId="4151857396" sldId="3246"/>
            <ac:spMk id="122" creationId="{902F10C6-80E9-4175-86F8-45C99787FB5C}"/>
          </ac:spMkLst>
        </pc:spChg>
        <pc:spChg chg="add del mod">
          <ac:chgData name="Aster Santana" userId="35558cee-3b16-4f02-812b-0cc58980f729" providerId="ADAL" clId="{6DBDEC13-AF6D-4C17-A520-8443BE7F2735}" dt="2020-09-26T19:25:48.474" v="4227" actId="478"/>
          <ac:spMkLst>
            <pc:docMk/>
            <pc:sldMk cId="4151857396" sldId="3246"/>
            <ac:spMk id="123" creationId="{BECD3EBA-BD41-431D-93D1-89B631D96B4B}"/>
          </ac:spMkLst>
        </pc:spChg>
        <pc:spChg chg="add mod topLvl">
          <ac:chgData name="Aster Santana" userId="35558cee-3b16-4f02-812b-0cc58980f729" providerId="ADAL" clId="{6DBDEC13-AF6D-4C17-A520-8443BE7F2735}" dt="2020-10-06T01:03:18.762" v="5556" actId="1076"/>
          <ac:spMkLst>
            <pc:docMk/>
            <pc:sldMk cId="4151857396" sldId="3246"/>
            <ac:spMk id="125" creationId="{CA9050AA-A892-42F1-AD6C-DC73A2FD141E}"/>
          </ac:spMkLst>
        </pc:spChg>
        <pc:spChg chg="add del mod topLvl">
          <ac:chgData name="Aster Santana" userId="35558cee-3b16-4f02-812b-0cc58980f729" providerId="ADAL" clId="{6DBDEC13-AF6D-4C17-A520-8443BE7F2735}" dt="2020-09-26T19:25:57.349" v="4229" actId="478"/>
          <ac:spMkLst>
            <pc:docMk/>
            <pc:sldMk cId="4151857396" sldId="3246"/>
            <ac:spMk id="126" creationId="{22A46E97-0D58-4FB5-8411-6A7BCF2A61F8}"/>
          </ac:spMkLst>
        </pc:spChg>
        <pc:spChg chg="del mod topLvl">
          <ac:chgData name="Aster Santana" userId="35558cee-3b16-4f02-812b-0cc58980f729" providerId="ADAL" clId="{6DBDEC13-AF6D-4C17-A520-8443BE7F2735}" dt="2020-10-02T01:56:43.018" v="4626" actId="478"/>
          <ac:spMkLst>
            <pc:docMk/>
            <pc:sldMk cId="4151857396" sldId="3246"/>
            <ac:spMk id="129" creationId="{761FB843-A966-4BF6-8CE3-F5FEDD31219A}"/>
          </ac:spMkLst>
        </pc:spChg>
        <pc:spChg chg="del mod topLvl">
          <ac:chgData name="Aster Santana" userId="35558cee-3b16-4f02-812b-0cc58980f729" providerId="ADAL" clId="{6DBDEC13-AF6D-4C17-A520-8443BE7F2735}" dt="2020-09-26T19:21:17.906" v="4097" actId="478"/>
          <ac:spMkLst>
            <pc:docMk/>
            <pc:sldMk cId="4151857396" sldId="3246"/>
            <ac:spMk id="130" creationId="{DBFBB3B9-EE51-453B-A93D-A1D3BAD1C7BA}"/>
          </ac:spMkLst>
        </pc:spChg>
        <pc:spChg chg="add mod topLvl">
          <ac:chgData name="Aster Santana" userId="35558cee-3b16-4f02-812b-0cc58980f729" providerId="ADAL" clId="{6DBDEC13-AF6D-4C17-A520-8443BE7F2735}" dt="2020-10-06T01:03:18.762" v="5556" actId="1076"/>
          <ac:spMkLst>
            <pc:docMk/>
            <pc:sldMk cId="4151857396" sldId="3246"/>
            <ac:spMk id="131" creationId="{250C7068-7097-46A1-9453-90BE32EA2D75}"/>
          </ac:spMkLst>
        </pc:spChg>
        <pc:spChg chg="add del mod">
          <ac:chgData name="Aster Santana" userId="35558cee-3b16-4f02-812b-0cc58980f729" providerId="ADAL" clId="{6DBDEC13-AF6D-4C17-A520-8443BE7F2735}" dt="2020-09-26T19:26:05.050" v="4231" actId="478"/>
          <ac:spMkLst>
            <pc:docMk/>
            <pc:sldMk cId="4151857396" sldId="3246"/>
            <ac:spMk id="132" creationId="{093EBB88-7C25-432F-91B5-CDDBB52DF170}"/>
          </ac:spMkLst>
        </pc:spChg>
        <pc:spChg chg="add mod topLvl">
          <ac:chgData name="Aster Santana" userId="35558cee-3b16-4f02-812b-0cc58980f729" providerId="ADAL" clId="{6DBDEC13-AF6D-4C17-A520-8443BE7F2735}" dt="2020-10-06T01:03:18.762" v="5556" actId="1076"/>
          <ac:spMkLst>
            <pc:docMk/>
            <pc:sldMk cId="4151857396" sldId="3246"/>
            <ac:spMk id="133" creationId="{0EA7D899-2925-4878-B1F7-BD2BD6597F32}"/>
          </ac:spMkLst>
        </pc:spChg>
        <pc:spChg chg="add del mod">
          <ac:chgData name="Aster Santana" userId="35558cee-3b16-4f02-812b-0cc58980f729" providerId="ADAL" clId="{6DBDEC13-AF6D-4C17-A520-8443BE7F2735}" dt="2020-09-26T19:26:00.773" v="4230" actId="478"/>
          <ac:spMkLst>
            <pc:docMk/>
            <pc:sldMk cId="4151857396" sldId="3246"/>
            <ac:spMk id="134" creationId="{CC74BFF0-6359-494B-9E3A-929B629FC909}"/>
          </ac:spMkLst>
        </pc:spChg>
        <pc:spChg chg="add mod topLvl">
          <ac:chgData name="Aster Santana" userId="35558cee-3b16-4f02-812b-0cc58980f729" providerId="ADAL" clId="{6DBDEC13-AF6D-4C17-A520-8443BE7F2735}" dt="2020-10-06T01:03:18.762" v="5556" actId="1076"/>
          <ac:spMkLst>
            <pc:docMk/>
            <pc:sldMk cId="4151857396" sldId="3246"/>
            <ac:spMk id="135" creationId="{D4DE4FC8-7CB0-4DF9-BECE-1C19685840A3}"/>
          </ac:spMkLst>
        </pc:spChg>
        <pc:spChg chg="add del mod">
          <ac:chgData name="Aster Santana" userId="35558cee-3b16-4f02-812b-0cc58980f729" providerId="ADAL" clId="{6DBDEC13-AF6D-4C17-A520-8443BE7F2735}" dt="2020-09-26T19:25:38.788" v="4226" actId="478"/>
          <ac:spMkLst>
            <pc:docMk/>
            <pc:sldMk cId="4151857396" sldId="3246"/>
            <ac:spMk id="136" creationId="{CEEF0A75-5842-4EFE-A3CF-A041E722289B}"/>
          </ac:spMkLst>
        </pc:spChg>
        <pc:grpChg chg="add del mod">
          <ac:chgData name="Aster Santana" userId="35558cee-3b16-4f02-812b-0cc58980f729" providerId="ADAL" clId="{6DBDEC13-AF6D-4C17-A520-8443BE7F2735}" dt="2020-10-02T01:22:42.608" v="4589" actId="165"/>
          <ac:grpSpMkLst>
            <pc:docMk/>
            <pc:sldMk cId="4151857396" sldId="3246"/>
            <ac:grpSpMk id="3" creationId="{6C9A0066-2ECE-4823-97AB-552FB8F98DEB}"/>
          </ac:grpSpMkLst>
        </pc:grpChg>
        <pc:grpChg chg="add del mod">
          <ac:chgData name="Aster Santana" userId="35558cee-3b16-4f02-812b-0cc58980f729" providerId="ADAL" clId="{6DBDEC13-AF6D-4C17-A520-8443BE7F2735}" dt="2020-10-06T01:33:48.945" v="5860" actId="478"/>
          <ac:grpSpMkLst>
            <pc:docMk/>
            <pc:sldMk cId="4151857396" sldId="3246"/>
            <ac:grpSpMk id="4" creationId="{5883B247-8E69-49D9-830E-4264A142C471}"/>
          </ac:grpSpMkLst>
        </pc:grpChg>
        <pc:grpChg chg="add del mod">
          <ac:chgData name="Aster Santana" userId="35558cee-3b16-4f02-812b-0cc58980f729" providerId="ADAL" clId="{6DBDEC13-AF6D-4C17-A520-8443BE7F2735}" dt="2020-10-02T01:23:20.465" v="4592" actId="165"/>
          <ac:grpSpMkLst>
            <pc:docMk/>
            <pc:sldMk cId="4151857396" sldId="3246"/>
            <ac:grpSpMk id="4" creationId="{81D3AA73-C671-47E8-8733-E4E90E0A2BBB}"/>
          </ac:grpSpMkLst>
        </pc:grpChg>
        <pc:grpChg chg="add del mod">
          <ac:chgData name="Aster Santana" userId="35558cee-3b16-4f02-812b-0cc58980f729" providerId="ADAL" clId="{6DBDEC13-AF6D-4C17-A520-8443BE7F2735}" dt="2020-10-02T01:23:27.425" v="4594" actId="165"/>
          <ac:grpSpMkLst>
            <pc:docMk/>
            <pc:sldMk cId="4151857396" sldId="3246"/>
            <ac:grpSpMk id="5" creationId="{2B9FC69F-FF33-43B2-AF37-9E565C27D2B2}"/>
          </ac:grpSpMkLst>
        </pc:grpChg>
        <pc:grpChg chg="add del mod topLvl">
          <ac:chgData name="Aster Santana" userId="35558cee-3b16-4f02-812b-0cc58980f729" providerId="ADAL" clId="{6DBDEC13-AF6D-4C17-A520-8443BE7F2735}" dt="2020-10-06T01:22:35.932" v="5709" actId="165"/>
          <ac:grpSpMkLst>
            <pc:docMk/>
            <pc:sldMk cId="4151857396" sldId="3246"/>
            <ac:grpSpMk id="6" creationId="{318B0D65-94FA-4955-B716-32BF1CA32217}"/>
          </ac:grpSpMkLst>
        </pc:grpChg>
        <pc:grpChg chg="add del mod">
          <ac:chgData name="Aster Santana" userId="35558cee-3b16-4f02-812b-0cc58980f729" providerId="ADAL" clId="{6DBDEC13-AF6D-4C17-A520-8443BE7F2735}" dt="2020-10-02T01:23:23.649" v="4593" actId="165"/>
          <ac:grpSpMkLst>
            <pc:docMk/>
            <pc:sldMk cId="4151857396" sldId="3246"/>
            <ac:grpSpMk id="6" creationId="{72E8C589-8E7F-4F36-A501-745EAE476534}"/>
          </ac:grpSpMkLst>
        </pc:grpChg>
        <pc:grpChg chg="add del mod">
          <ac:chgData name="Aster Santana" userId="35558cee-3b16-4f02-812b-0cc58980f729" providerId="ADAL" clId="{6DBDEC13-AF6D-4C17-A520-8443BE7F2735}" dt="2020-10-06T01:03:18.762" v="5556" actId="1076"/>
          <ac:grpSpMkLst>
            <pc:docMk/>
            <pc:sldMk cId="4151857396" sldId="3246"/>
            <ac:grpSpMk id="7" creationId="{5045ACF4-B95A-4A36-AB9C-A3C85312D03E}"/>
          </ac:grpSpMkLst>
        </pc:grpChg>
        <pc:grpChg chg="add mod">
          <ac:chgData name="Aster Santana" userId="35558cee-3b16-4f02-812b-0cc58980f729" providerId="ADAL" clId="{6DBDEC13-AF6D-4C17-A520-8443BE7F2735}" dt="2020-10-06T01:16:58.168" v="5687" actId="164"/>
          <ac:grpSpMkLst>
            <pc:docMk/>
            <pc:sldMk cId="4151857396" sldId="3246"/>
            <ac:grpSpMk id="10" creationId="{60FC63B2-CC87-49BF-9871-491FFF5AF955}"/>
          </ac:grpSpMkLst>
        </pc:grpChg>
        <pc:grpChg chg="add del mod">
          <ac:chgData name="Aster Santana" userId="35558cee-3b16-4f02-812b-0cc58980f729" providerId="ADAL" clId="{6DBDEC13-AF6D-4C17-A520-8443BE7F2735}" dt="2020-10-06T01:22:27.856" v="5708" actId="165"/>
          <ac:grpSpMkLst>
            <pc:docMk/>
            <pc:sldMk cId="4151857396" sldId="3246"/>
            <ac:grpSpMk id="11" creationId="{C5253DB0-3770-4D4C-9431-786DB34B1891}"/>
          </ac:grpSpMkLst>
        </pc:grpChg>
        <pc:grpChg chg="add mod">
          <ac:chgData name="Aster Santana" userId="35558cee-3b16-4f02-812b-0cc58980f729" providerId="ADAL" clId="{6DBDEC13-AF6D-4C17-A520-8443BE7F2735}" dt="2020-10-02T02:00:30.134" v="4639" actId="164"/>
          <ac:grpSpMkLst>
            <pc:docMk/>
            <pc:sldMk cId="4151857396" sldId="3246"/>
            <ac:grpSpMk id="15" creationId="{94AA1EF7-2EC3-41AA-B336-DBEAA369768C}"/>
          </ac:grpSpMkLst>
        </pc:grpChg>
        <pc:grpChg chg="add del mod">
          <ac:chgData name="Aster Santana" userId="35558cee-3b16-4f02-812b-0cc58980f729" providerId="ADAL" clId="{6DBDEC13-AF6D-4C17-A520-8443BE7F2735}" dt="2020-10-06T01:10:43.915" v="5636" actId="165"/>
          <ac:grpSpMkLst>
            <pc:docMk/>
            <pc:sldMk cId="4151857396" sldId="3246"/>
            <ac:grpSpMk id="16" creationId="{9726C9A2-7392-48B9-A5EA-A16765788AAF}"/>
          </ac:grpSpMkLst>
        </pc:grpChg>
        <pc:grpChg chg="add mod">
          <ac:chgData name="Aster Santana" userId="35558cee-3b16-4f02-812b-0cc58980f729" providerId="ADAL" clId="{6DBDEC13-AF6D-4C17-A520-8443BE7F2735}" dt="2020-10-02T09:52:49.785" v="5028" actId="164"/>
          <ac:grpSpMkLst>
            <pc:docMk/>
            <pc:sldMk cId="4151857396" sldId="3246"/>
            <ac:grpSpMk id="20" creationId="{16C2AE50-9922-401B-BB20-8DAE0B84A575}"/>
          </ac:grpSpMkLst>
        </pc:grpChg>
        <pc:grpChg chg="add mod topLvl">
          <ac:chgData name="Aster Santana" userId="35558cee-3b16-4f02-812b-0cc58980f729" providerId="ADAL" clId="{6DBDEC13-AF6D-4C17-A520-8443BE7F2735}" dt="2020-10-06T01:02:25.600" v="5550" actId="164"/>
          <ac:grpSpMkLst>
            <pc:docMk/>
            <pc:sldMk cId="4151857396" sldId="3246"/>
            <ac:grpSpMk id="22" creationId="{FB5EF0BC-D064-49B1-BCE3-AE43ED570C0F}"/>
          </ac:grpSpMkLst>
        </pc:grpChg>
        <pc:grpChg chg="add mod topLvl">
          <ac:chgData name="Aster Santana" userId="35558cee-3b16-4f02-812b-0cc58980f729" providerId="ADAL" clId="{6DBDEC13-AF6D-4C17-A520-8443BE7F2735}" dt="2020-10-06T01:02:25.600" v="5550" actId="164"/>
          <ac:grpSpMkLst>
            <pc:docMk/>
            <pc:sldMk cId="4151857396" sldId="3246"/>
            <ac:grpSpMk id="23" creationId="{C094F7CF-5265-4336-AE44-F7601B7532AC}"/>
          </ac:grpSpMkLst>
        </pc:grpChg>
        <pc:grpChg chg="add mod topLvl">
          <ac:chgData name="Aster Santana" userId="35558cee-3b16-4f02-812b-0cc58980f729" providerId="ADAL" clId="{6DBDEC13-AF6D-4C17-A520-8443BE7F2735}" dt="2020-10-06T01:02:25.600" v="5550" actId="164"/>
          <ac:grpSpMkLst>
            <pc:docMk/>
            <pc:sldMk cId="4151857396" sldId="3246"/>
            <ac:grpSpMk id="24" creationId="{2453A120-7405-4CEA-9B32-7293EC04A726}"/>
          </ac:grpSpMkLst>
        </pc:grpChg>
        <pc:grpChg chg="add mod topLvl">
          <ac:chgData name="Aster Santana" userId="35558cee-3b16-4f02-812b-0cc58980f729" providerId="ADAL" clId="{6DBDEC13-AF6D-4C17-A520-8443BE7F2735}" dt="2020-10-06T01:02:25.600" v="5550" actId="164"/>
          <ac:grpSpMkLst>
            <pc:docMk/>
            <pc:sldMk cId="4151857396" sldId="3246"/>
            <ac:grpSpMk id="25" creationId="{22F60940-1325-4EC9-8676-F936280D6B10}"/>
          </ac:grpSpMkLst>
        </pc:grpChg>
        <pc:grpChg chg="add del mod">
          <ac:chgData name="Aster Santana" userId="35558cee-3b16-4f02-812b-0cc58980f729" providerId="ADAL" clId="{6DBDEC13-AF6D-4C17-A520-8443BE7F2735}" dt="2020-10-06T01:00:07.368" v="5535" actId="165"/>
          <ac:grpSpMkLst>
            <pc:docMk/>
            <pc:sldMk cId="4151857396" sldId="3246"/>
            <ac:grpSpMk id="26" creationId="{DB6739F5-FC36-4570-9846-9F75E791E6CB}"/>
          </ac:grpSpMkLst>
        </pc:grpChg>
        <pc:grpChg chg="add del mod">
          <ac:chgData name="Aster Santana" userId="35558cee-3b16-4f02-812b-0cc58980f729" providerId="ADAL" clId="{6DBDEC13-AF6D-4C17-A520-8443BE7F2735}" dt="2020-09-26T19:25:54.040" v="4228" actId="165"/>
          <ac:grpSpMkLst>
            <pc:docMk/>
            <pc:sldMk cId="4151857396" sldId="3246"/>
            <ac:grpSpMk id="45" creationId="{9FB9427C-B352-47BD-961A-FB32D93873D9}"/>
          </ac:grpSpMkLst>
        </pc:grpChg>
        <pc:grpChg chg="add del mod">
          <ac:chgData name="Aster Santana" userId="35558cee-3b16-4f02-812b-0cc58980f729" providerId="ADAL" clId="{6DBDEC13-AF6D-4C17-A520-8443BE7F2735}" dt="2020-10-02T01:18:50.189" v="4559" actId="165"/>
          <ac:grpSpMkLst>
            <pc:docMk/>
            <pc:sldMk cId="4151857396" sldId="3246"/>
            <ac:grpSpMk id="48" creationId="{30037E6D-20E2-44EF-A8CF-71A008897FC3}"/>
          </ac:grpSpMkLst>
        </pc:grpChg>
        <pc:grpChg chg="add del mod">
          <ac:chgData name="Aster Santana" userId="35558cee-3b16-4f02-812b-0cc58980f729" providerId="ADAL" clId="{6DBDEC13-AF6D-4C17-A520-8443BE7F2735}" dt="2020-10-02T01:19:39.531" v="4566" actId="165"/>
          <ac:grpSpMkLst>
            <pc:docMk/>
            <pc:sldMk cId="4151857396" sldId="3246"/>
            <ac:grpSpMk id="52" creationId="{93FA4FC5-B0E6-40A9-82F7-0E878854CAE1}"/>
          </ac:grpSpMkLst>
        </pc:grpChg>
        <pc:grpChg chg="add del mod">
          <ac:chgData name="Aster Santana" userId="35558cee-3b16-4f02-812b-0cc58980f729" providerId="ADAL" clId="{6DBDEC13-AF6D-4C17-A520-8443BE7F2735}" dt="2020-10-02T01:20:20.349" v="4578" actId="165"/>
          <ac:grpSpMkLst>
            <pc:docMk/>
            <pc:sldMk cId="4151857396" sldId="3246"/>
            <ac:grpSpMk id="54" creationId="{9526B4A5-102E-45A7-A3E8-97D094DF1C0C}"/>
          </ac:grpSpMkLst>
        </pc:grpChg>
        <pc:grpChg chg="add mod">
          <ac:chgData name="Aster Santana" userId="35558cee-3b16-4f02-812b-0cc58980f729" providerId="ADAL" clId="{6DBDEC13-AF6D-4C17-A520-8443BE7F2735}" dt="2020-10-07T18:22:05.863" v="7856"/>
          <ac:grpSpMkLst>
            <pc:docMk/>
            <pc:sldMk cId="4151857396" sldId="3246"/>
            <ac:grpSpMk id="56" creationId="{DEA81F1E-E007-4660-BA60-3FE5E9EE7C98}"/>
          </ac:grpSpMkLst>
        </pc:grpChg>
        <pc:grpChg chg="add del mod">
          <ac:chgData name="Aster Santana" userId="35558cee-3b16-4f02-812b-0cc58980f729" providerId="ADAL" clId="{6DBDEC13-AF6D-4C17-A520-8443BE7F2735}" dt="2020-10-02T01:20:01.832" v="4570" actId="165"/>
          <ac:grpSpMkLst>
            <pc:docMk/>
            <pc:sldMk cId="4151857396" sldId="3246"/>
            <ac:grpSpMk id="57" creationId="{A486C8E0-477F-4693-970A-D71E830BEE08}"/>
          </ac:grpSpMkLst>
        </pc:grpChg>
        <pc:grpChg chg="add del mod">
          <ac:chgData name="Aster Santana" userId="35558cee-3b16-4f02-812b-0cc58980f729" providerId="ADAL" clId="{6DBDEC13-AF6D-4C17-A520-8443BE7F2735}" dt="2020-10-02T09:45:08.719" v="4979" actId="165"/>
          <ac:grpSpMkLst>
            <pc:docMk/>
            <pc:sldMk cId="4151857396" sldId="3246"/>
            <ac:grpSpMk id="66" creationId="{98CAA8C6-1B54-4E97-8ADE-F17228151513}"/>
          </ac:grpSpMkLst>
        </pc:grpChg>
        <pc:grpChg chg="add del mod">
          <ac:chgData name="Aster Santana" userId="35558cee-3b16-4f02-812b-0cc58980f729" providerId="ADAL" clId="{6DBDEC13-AF6D-4C17-A520-8443BE7F2735}" dt="2020-10-02T09:49:41.437" v="5006" actId="478"/>
          <ac:grpSpMkLst>
            <pc:docMk/>
            <pc:sldMk cId="4151857396" sldId="3246"/>
            <ac:grpSpMk id="70" creationId="{5AF5C5A9-2D6A-45DD-A194-9BD197D95E36}"/>
          </ac:grpSpMkLst>
        </pc:grpChg>
        <pc:grpChg chg="mod">
          <ac:chgData name="Aster Santana" userId="35558cee-3b16-4f02-812b-0cc58980f729" providerId="ADAL" clId="{6DBDEC13-AF6D-4C17-A520-8443BE7F2735}" dt="2020-10-02T09:49:16.849" v="5003"/>
          <ac:grpSpMkLst>
            <pc:docMk/>
            <pc:sldMk cId="4151857396" sldId="3246"/>
            <ac:grpSpMk id="72" creationId="{C345AF1B-4B50-45D2-AE16-EC8D4F972029}"/>
          </ac:grpSpMkLst>
        </pc:grpChg>
        <pc:grpChg chg="mod">
          <ac:chgData name="Aster Santana" userId="35558cee-3b16-4f02-812b-0cc58980f729" providerId="ADAL" clId="{6DBDEC13-AF6D-4C17-A520-8443BE7F2735}" dt="2020-10-02T09:49:16.849" v="5003"/>
          <ac:grpSpMkLst>
            <pc:docMk/>
            <pc:sldMk cId="4151857396" sldId="3246"/>
            <ac:grpSpMk id="75" creationId="{8E0A0016-5D7D-4948-9E98-12E7549E82EE}"/>
          </ac:grpSpMkLst>
        </pc:grpChg>
        <pc:grpChg chg="mod">
          <ac:chgData name="Aster Santana" userId="35558cee-3b16-4f02-812b-0cc58980f729" providerId="ADAL" clId="{6DBDEC13-AF6D-4C17-A520-8443BE7F2735}" dt="2020-10-02T09:49:16.849" v="5003"/>
          <ac:grpSpMkLst>
            <pc:docMk/>
            <pc:sldMk cId="4151857396" sldId="3246"/>
            <ac:grpSpMk id="76" creationId="{322BBB31-7DA3-4F52-9983-B99CFC169A68}"/>
          </ac:grpSpMkLst>
        </pc:grpChg>
        <pc:grpChg chg="add mod">
          <ac:chgData name="Aster Santana" userId="35558cee-3b16-4f02-812b-0cc58980f729" providerId="ADAL" clId="{6DBDEC13-AF6D-4C17-A520-8443BE7F2735}" dt="2020-10-06T01:33:46.502" v="5859"/>
          <ac:grpSpMkLst>
            <pc:docMk/>
            <pc:sldMk cId="4151857396" sldId="3246"/>
            <ac:grpSpMk id="77" creationId="{5E7B7A17-EF50-4666-8D8D-A7DA51713A24}"/>
          </ac:grpSpMkLst>
        </pc:grpChg>
        <pc:grpChg chg="add del mod">
          <ac:chgData name="Aster Santana" userId="35558cee-3b16-4f02-812b-0cc58980f729" providerId="ADAL" clId="{6DBDEC13-AF6D-4C17-A520-8443BE7F2735}" dt="2020-09-26T16:58:52.105" v="3690" actId="478"/>
          <ac:grpSpMkLst>
            <pc:docMk/>
            <pc:sldMk cId="4151857396" sldId="3246"/>
            <ac:grpSpMk id="120" creationId="{1E576474-22E0-4AF9-BD5F-C0E5273D99B6}"/>
          </ac:grpSpMkLst>
        </pc:grpChg>
        <pc:grpChg chg="add del mod">
          <ac:chgData name="Aster Santana" userId="35558cee-3b16-4f02-812b-0cc58980f729" providerId="ADAL" clId="{6DBDEC13-AF6D-4C17-A520-8443BE7F2735}" dt="2020-09-26T19:21:06.076" v="4094" actId="165"/>
          <ac:grpSpMkLst>
            <pc:docMk/>
            <pc:sldMk cId="4151857396" sldId="3246"/>
            <ac:grpSpMk id="127" creationId="{7D95EDE4-A7DB-4A78-A283-9BC2CE62FEB1}"/>
          </ac:grpSpMkLst>
        </pc:grpChg>
        <pc:cxnChg chg="del mod">
          <ac:chgData name="Aster Santana" userId="35558cee-3b16-4f02-812b-0cc58980f729" providerId="ADAL" clId="{6DBDEC13-AF6D-4C17-A520-8443BE7F2735}" dt="2020-10-02T09:48:45.630" v="5001" actId="478"/>
          <ac:cxnSpMkLst>
            <pc:docMk/>
            <pc:sldMk cId="4151857396" sldId="3246"/>
            <ac:cxnSpMk id="12" creationId="{8A5073AA-2BCF-4BF1-9B3B-77AA509796AA}"/>
          </ac:cxnSpMkLst>
        </pc:cxnChg>
        <pc:cxnChg chg="add mod topLvl">
          <ac:chgData name="Aster Santana" userId="35558cee-3b16-4f02-812b-0cc58980f729" providerId="ADAL" clId="{6DBDEC13-AF6D-4C17-A520-8443BE7F2735}" dt="2020-10-06T01:22:54.414" v="5711" actId="1076"/>
          <ac:cxnSpMkLst>
            <pc:docMk/>
            <pc:sldMk cId="4151857396" sldId="3246"/>
            <ac:cxnSpMk id="14" creationId="{7AFA65B1-0450-4B4F-966C-098747EB3B98}"/>
          </ac:cxnSpMkLst>
        </pc:cxnChg>
        <pc:cxnChg chg="add mod">
          <ac:chgData name="Aster Santana" userId="35558cee-3b16-4f02-812b-0cc58980f729" providerId="ADAL" clId="{6DBDEC13-AF6D-4C17-A520-8443BE7F2735}" dt="2020-10-02T01:21:32.041" v="4584" actId="164"/>
          <ac:cxnSpMkLst>
            <pc:docMk/>
            <pc:sldMk cId="4151857396" sldId="3246"/>
            <ac:cxnSpMk id="18" creationId="{048B5970-3716-415E-ACF5-335943D58D81}"/>
          </ac:cxnSpMkLst>
        </pc:cxnChg>
        <pc:cxnChg chg="add del">
          <ac:chgData name="Aster Santana" userId="35558cee-3b16-4f02-812b-0cc58980f729" providerId="ADAL" clId="{6DBDEC13-AF6D-4C17-A520-8443BE7F2735}" dt="2020-09-26T17:01:53.678" v="3695" actId="478"/>
          <ac:cxnSpMkLst>
            <pc:docMk/>
            <pc:sldMk cId="4151857396" sldId="3246"/>
            <ac:cxnSpMk id="37" creationId="{2FE8C9B5-6DCB-4A04-A936-38730ADB5BDB}"/>
          </ac:cxnSpMkLst>
        </pc:cxnChg>
        <pc:cxnChg chg="add mod topLvl">
          <ac:chgData name="Aster Santana" userId="35558cee-3b16-4f02-812b-0cc58980f729" providerId="ADAL" clId="{6DBDEC13-AF6D-4C17-A520-8443BE7F2735}" dt="2020-10-06T01:22:44.716" v="5710" actId="14100"/>
          <ac:cxnSpMkLst>
            <pc:docMk/>
            <pc:sldMk cId="4151857396" sldId="3246"/>
            <ac:cxnSpMk id="39" creationId="{C7162215-2CFE-4480-85B6-C111FE53A32D}"/>
          </ac:cxnSpMkLst>
        </pc:cxnChg>
        <pc:cxnChg chg="del mod">
          <ac:chgData name="Aster Santana" userId="35558cee-3b16-4f02-812b-0cc58980f729" providerId="ADAL" clId="{6DBDEC13-AF6D-4C17-A520-8443BE7F2735}" dt="2020-09-26T16:40:55.585" v="3576" actId="478"/>
          <ac:cxnSpMkLst>
            <pc:docMk/>
            <pc:sldMk cId="4151857396" sldId="3246"/>
            <ac:cxnSpMk id="46" creationId="{C56BF6F5-5EFF-445F-A263-2654F274904E}"/>
          </ac:cxnSpMkLst>
        </pc:cxnChg>
        <pc:cxnChg chg="del mod">
          <ac:chgData name="Aster Santana" userId="35558cee-3b16-4f02-812b-0cc58980f729" providerId="ADAL" clId="{6DBDEC13-AF6D-4C17-A520-8443BE7F2735}" dt="2020-09-26T16:40:53.678" v="3574" actId="478"/>
          <ac:cxnSpMkLst>
            <pc:docMk/>
            <pc:sldMk cId="4151857396" sldId="3246"/>
            <ac:cxnSpMk id="47" creationId="{AD20EE13-E8DC-420A-A7A7-D7A65D52E979}"/>
          </ac:cxnSpMkLst>
        </pc:cxnChg>
        <pc:cxnChg chg="del mod">
          <ac:chgData name="Aster Santana" userId="35558cee-3b16-4f02-812b-0cc58980f729" providerId="ADAL" clId="{6DBDEC13-AF6D-4C17-A520-8443BE7F2735}" dt="2020-09-26T16:44:11.575" v="3601" actId="478"/>
          <ac:cxnSpMkLst>
            <pc:docMk/>
            <pc:sldMk cId="4151857396" sldId="3246"/>
            <ac:cxnSpMk id="53" creationId="{4D500EB1-AAF4-4FCB-9351-45015A62D838}"/>
          </ac:cxnSpMkLst>
        </pc:cxnChg>
        <pc:cxnChg chg="del">
          <ac:chgData name="Aster Santana" userId="35558cee-3b16-4f02-812b-0cc58980f729" providerId="ADAL" clId="{6DBDEC13-AF6D-4C17-A520-8443BE7F2735}" dt="2020-09-26T16:37:48.023" v="3562" actId="478"/>
          <ac:cxnSpMkLst>
            <pc:docMk/>
            <pc:sldMk cId="4151857396" sldId="3246"/>
            <ac:cxnSpMk id="55" creationId="{B214F117-79B2-49B3-B816-414D5F51B527}"/>
          </ac:cxnSpMkLst>
        </pc:cxnChg>
        <pc:cxnChg chg="del">
          <ac:chgData name="Aster Santana" userId="35558cee-3b16-4f02-812b-0cc58980f729" providerId="ADAL" clId="{6DBDEC13-AF6D-4C17-A520-8443BE7F2735}" dt="2020-09-26T16:42:34.762" v="3584" actId="478"/>
          <ac:cxnSpMkLst>
            <pc:docMk/>
            <pc:sldMk cId="4151857396" sldId="3246"/>
            <ac:cxnSpMk id="56" creationId="{0172CEDC-C3D8-4AFC-92BB-533A2C37269D}"/>
          </ac:cxnSpMkLst>
        </pc:cxnChg>
        <pc:cxnChg chg="mod">
          <ac:chgData name="Aster Santana" userId="35558cee-3b16-4f02-812b-0cc58980f729" providerId="ADAL" clId="{6DBDEC13-AF6D-4C17-A520-8443BE7F2735}" dt="2020-10-07T18:22:05.863" v="7856"/>
          <ac:cxnSpMkLst>
            <pc:docMk/>
            <pc:sldMk cId="4151857396" sldId="3246"/>
            <ac:cxnSpMk id="57" creationId="{BEC3FF64-EC07-4C65-84C5-EDE3730CB2CF}"/>
          </ac:cxnSpMkLst>
        </pc:cxnChg>
        <pc:cxnChg chg="del">
          <ac:chgData name="Aster Santana" userId="35558cee-3b16-4f02-812b-0cc58980f729" providerId="ADAL" clId="{6DBDEC13-AF6D-4C17-A520-8443BE7F2735}" dt="2020-09-26T16:43:24.050" v="3590" actId="478"/>
          <ac:cxnSpMkLst>
            <pc:docMk/>
            <pc:sldMk cId="4151857396" sldId="3246"/>
            <ac:cxnSpMk id="59" creationId="{C1B335FD-1250-4B3E-92DE-45DFF208B224}"/>
          </ac:cxnSpMkLst>
        </pc:cxnChg>
        <pc:cxnChg chg="del">
          <ac:chgData name="Aster Santana" userId="35558cee-3b16-4f02-812b-0cc58980f729" providerId="ADAL" clId="{6DBDEC13-AF6D-4C17-A520-8443BE7F2735}" dt="2020-09-26T16:41:05.718" v="3581" actId="478"/>
          <ac:cxnSpMkLst>
            <pc:docMk/>
            <pc:sldMk cId="4151857396" sldId="3246"/>
            <ac:cxnSpMk id="61" creationId="{0DB2BC6A-A798-4C06-B929-28F84710F9F1}"/>
          </ac:cxnSpMkLst>
        </pc:cxnChg>
        <pc:cxnChg chg="add del mod">
          <ac:chgData name="Aster Santana" userId="35558cee-3b16-4f02-812b-0cc58980f729" providerId="ADAL" clId="{6DBDEC13-AF6D-4C17-A520-8443BE7F2735}" dt="2020-10-02T09:43:45.395" v="4966" actId="478"/>
          <ac:cxnSpMkLst>
            <pc:docMk/>
            <pc:sldMk cId="4151857396" sldId="3246"/>
            <ac:cxnSpMk id="63" creationId="{0938CD12-C202-498B-B098-CB450AABA8D3}"/>
          </ac:cxnSpMkLst>
        </pc:cxnChg>
        <pc:cxnChg chg="del">
          <ac:chgData name="Aster Santana" userId="35558cee-3b16-4f02-812b-0cc58980f729" providerId="ADAL" clId="{6DBDEC13-AF6D-4C17-A520-8443BE7F2735}" dt="2020-09-26T16:42:30.016" v="3583" actId="478"/>
          <ac:cxnSpMkLst>
            <pc:docMk/>
            <pc:sldMk cId="4151857396" sldId="3246"/>
            <ac:cxnSpMk id="63" creationId="{ADF395A3-FEF7-4B1D-8F22-02AB3B2A17AD}"/>
          </ac:cxnSpMkLst>
        </pc:cxnChg>
        <pc:cxnChg chg="del">
          <ac:chgData name="Aster Santana" userId="35558cee-3b16-4f02-812b-0cc58980f729" providerId="ADAL" clId="{6DBDEC13-AF6D-4C17-A520-8443BE7F2735}" dt="2020-09-26T16:37:45.288" v="3561" actId="478"/>
          <ac:cxnSpMkLst>
            <pc:docMk/>
            <pc:sldMk cId="4151857396" sldId="3246"/>
            <ac:cxnSpMk id="66" creationId="{1D8DDA86-72ED-4165-80C4-D241C1751F9B}"/>
          </ac:cxnSpMkLst>
        </pc:cxnChg>
        <pc:cxnChg chg="del mod topLvl">
          <ac:chgData name="Aster Santana" userId="35558cee-3b16-4f02-812b-0cc58980f729" providerId="ADAL" clId="{6DBDEC13-AF6D-4C17-A520-8443BE7F2735}" dt="2020-10-02T09:45:24.410" v="4981" actId="478"/>
          <ac:cxnSpMkLst>
            <pc:docMk/>
            <pc:sldMk cId="4151857396" sldId="3246"/>
            <ac:cxnSpMk id="67" creationId="{8A698D7A-994C-4B68-9178-15781426FC68}"/>
          </ac:cxnSpMkLst>
        </pc:cxnChg>
        <pc:cxnChg chg="del">
          <ac:chgData name="Aster Santana" userId="35558cee-3b16-4f02-812b-0cc58980f729" providerId="ADAL" clId="{6DBDEC13-AF6D-4C17-A520-8443BE7F2735}" dt="2020-09-26T16:41:01.920" v="3580" actId="478"/>
          <ac:cxnSpMkLst>
            <pc:docMk/>
            <pc:sldMk cId="4151857396" sldId="3246"/>
            <ac:cxnSpMk id="68" creationId="{2B9ABF2D-ABEB-4742-B67A-213B954C198A}"/>
          </ac:cxnSpMkLst>
        </pc:cxnChg>
        <pc:cxnChg chg="del mod topLvl">
          <ac:chgData name="Aster Santana" userId="35558cee-3b16-4f02-812b-0cc58980f729" providerId="ADAL" clId="{6DBDEC13-AF6D-4C17-A520-8443BE7F2735}" dt="2020-10-02T09:45:27.755" v="4983" actId="478"/>
          <ac:cxnSpMkLst>
            <pc:docMk/>
            <pc:sldMk cId="4151857396" sldId="3246"/>
            <ac:cxnSpMk id="68" creationId="{5FE24B7A-81F2-425F-9485-0669961A8A67}"/>
          </ac:cxnSpMkLst>
        </pc:cxnChg>
        <pc:cxnChg chg="add del mod">
          <ac:chgData name="Aster Santana" userId="35558cee-3b16-4f02-812b-0cc58980f729" providerId="ADAL" clId="{6DBDEC13-AF6D-4C17-A520-8443BE7F2735}" dt="2020-10-06T01:24:01.631" v="5718" actId="478"/>
          <ac:cxnSpMkLst>
            <pc:docMk/>
            <pc:sldMk cId="4151857396" sldId="3246"/>
            <ac:cxnSpMk id="70" creationId="{306C6C3D-809E-4AFF-B0E9-C766FA66A1E8}"/>
          </ac:cxnSpMkLst>
        </pc:cxnChg>
        <pc:cxnChg chg="del">
          <ac:chgData name="Aster Santana" userId="35558cee-3b16-4f02-812b-0cc58980f729" providerId="ADAL" clId="{6DBDEC13-AF6D-4C17-A520-8443BE7F2735}" dt="2020-09-26T16:42:26.885" v="3582" actId="478"/>
          <ac:cxnSpMkLst>
            <pc:docMk/>
            <pc:sldMk cId="4151857396" sldId="3246"/>
            <ac:cxnSpMk id="70" creationId="{CE4AC2FD-AC1B-4F78-87ED-C72D202D035B}"/>
          </ac:cxnSpMkLst>
        </pc:cxnChg>
        <pc:cxnChg chg="add mod">
          <ac:chgData name="Aster Santana" userId="35558cee-3b16-4f02-812b-0cc58980f729" providerId="ADAL" clId="{6DBDEC13-AF6D-4C17-A520-8443BE7F2735}" dt="2020-10-02T01:21:32.041" v="4584" actId="164"/>
          <ac:cxnSpMkLst>
            <pc:docMk/>
            <pc:sldMk cId="4151857396" sldId="3246"/>
            <ac:cxnSpMk id="71" creationId="{CA6D6504-F73F-46DD-86A3-4D8CD5BA9D33}"/>
          </ac:cxnSpMkLst>
        </pc:cxnChg>
        <pc:cxnChg chg="add del mod">
          <ac:chgData name="Aster Santana" userId="35558cee-3b16-4f02-812b-0cc58980f729" providerId="ADAL" clId="{6DBDEC13-AF6D-4C17-A520-8443BE7F2735}" dt="2020-10-06T01:24:01.631" v="5718" actId="478"/>
          <ac:cxnSpMkLst>
            <pc:docMk/>
            <pc:sldMk cId="4151857396" sldId="3246"/>
            <ac:cxnSpMk id="72" creationId="{18C515FF-7CF8-4EA9-B59A-167EF8F4BB86}"/>
          </ac:cxnSpMkLst>
        </pc:cxnChg>
        <pc:cxnChg chg="del">
          <ac:chgData name="Aster Santana" userId="35558cee-3b16-4f02-812b-0cc58980f729" providerId="ADAL" clId="{6DBDEC13-AF6D-4C17-A520-8443BE7F2735}" dt="2020-09-26T16:41:01.920" v="3580" actId="478"/>
          <ac:cxnSpMkLst>
            <pc:docMk/>
            <pc:sldMk cId="4151857396" sldId="3246"/>
            <ac:cxnSpMk id="72" creationId="{DE2B1C6D-4367-4042-B89D-5CC33ED94FA1}"/>
          </ac:cxnSpMkLst>
        </pc:cxnChg>
        <pc:cxnChg chg="add mod">
          <ac:chgData name="Aster Santana" userId="35558cee-3b16-4f02-812b-0cc58980f729" providerId="ADAL" clId="{6DBDEC13-AF6D-4C17-A520-8443BE7F2735}" dt="2020-10-02T01:21:32.041" v="4584" actId="164"/>
          <ac:cxnSpMkLst>
            <pc:docMk/>
            <pc:sldMk cId="4151857396" sldId="3246"/>
            <ac:cxnSpMk id="73" creationId="{D7F4710C-1F28-43B6-9380-215E4FDA794A}"/>
          </ac:cxnSpMkLst>
        </pc:cxnChg>
        <pc:cxnChg chg="add mod">
          <ac:chgData name="Aster Santana" userId="35558cee-3b16-4f02-812b-0cc58980f729" providerId="ADAL" clId="{6DBDEC13-AF6D-4C17-A520-8443BE7F2735}" dt="2020-10-02T01:21:32.041" v="4584" actId="164"/>
          <ac:cxnSpMkLst>
            <pc:docMk/>
            <pc:sldMk cId="4151857396" sldId="3246"/>
            <ac:cxnSpMk id="74" creationId="{C0C26C4E-4C72-40D3-BFC6-1590E0ABB384}"/>
          </ac:cxnSpMkLst>
        </pc:cxnChg>
        <pc:cxnChg chg="mod">
          <ac:chgData name="Aster Santana" userId="35558cee-3b16-4f02-812b-0cc58980f729" providerId="ADAL" clId="{6DBDEC13-AF6D-4C17-A520-8443BE7F2735}" dt="2020-10-06T01:33:46.502" v="5859"/>
          <ac:cxnSpMkLst>
            <pc:docMk/>
            <pc:sldMk cId="4151857396" sldId="3246"/>
            <ac:cxnSpMk id="79" creationId="{414D2D82-058D-473B-B7A6-EAFD7B1A08C7}"/>
          </ac:cxnSpMkLst>
        </pc:cxnChg>
        <pc:cxnChg chg="mod">
          <ac:chgData name="Aster Santana" userId="35558cee-3b16-4f02-812b-0cc58980f729" providerId="ADAL" clId="{6DBDEC13-AF6D-4C17-A520-8443BE7F2735}" dt="2020-10-06T01:03:18.762" v="5556" actId="1076"/>
          <ac:cxnSpMkLst>
            <pc:docMk/>
            <pc:sldMk cId="4151857396" sldId="3246"/>
            <ac:cxnSpMk id="86" creationId="{F1A394C3-5AAB-4718-A67D-D61FA6C8926C}"/>
          </ac:cxnSpMkLst>
        </pc:cxnChg>
        <pc:cxnChg chg="mod">
          <ac:chgData name="Aster Santana" userId="35558cee-3b16-4f02-812b-0cc58980f729" providerId="ADAL" clId="{6DBDEC13-AF6D-4C17-A520-8443BE7F2735}" dt="2020-10-06T01:03:18.762" v="5556" actId="1076"/>
          <ac:cxnSpMkLst>
            <pc:docMk/>
            <pc:sldMk cId="4151857396" sldId="3246"/>
            <ac:cxnSpMk id="87" creationId="{92C31BE1-CD6F-4AF0-BFB0-E689D3F773D3}"/>
          </ac:cxnSpMkLst>
        </pc:cxnChg>
        <pc:cxnChg chg="mod">
          <ac:chgData name="Aster Santana" userId="35558cee-3b16-4f02-812b-0cc58980f729" providerId="ADAL" clId="{6DBDEC13-AF6D-4C17-A520-8443BE7F2735}" dt="2020-10-06T01:03:18.762" v="5556" actId="1076"/>
          <ac:cxnSpMkLst>
            <pc:docMk/>
            <pc:sldMk cId="4151857396" sldId="3246"/>
            <ac:cxnSpMk id="88" creationId="{37415D50-008B-4C40-A03C-A9A3D6D4EA51}"/>
          </ac:cxnSpMkLst>
        </pc:cxnChg>
        <pc:cxnChg chg="mod">
          <ac:chgData name="Aster Santana" userId="35558cee-3b16-4f02-812b-0cc58980f729" providerId="ADAL" clId="{6DBDEC13-AF6D-4C17-A520-8443BE7F2735}" dt="2020-10-06T01:03:18.762" v="5556" actId="1076"/>
          <ac:cxnSpMkLst>
            <pc:docMk/>
            <pc:sldMk cId="4151857396" sldId="3246"/>
            <ac:cxnSpMk id="89" creationId="{F1AEB04A-85DB-4B34-9BBF-EA92DD940FE2}"/>
          </ac:cxnSpMkLst>
        </pc:cxnChg>
        <pc:cxnChg chg="mod">
          <ac:chgData name="Aster Santana" userId="35558cee-3b16-4f02-812b-0cc58980f729" providerId="ADAL" clId="{6DBDEC13-AF6D-4C17-A520-8443BE7F2735}" dt="2020-10-06T01:03:18.762" v="5556" actId="1076"/>
          <ac:cxnSpMkLst>
            <pc:docMk/>
            <pc:sldMk cId="4151857396" sldId="3246"/>
            <ac:cxnSpMk id="90" creationId="{CCA9BF2B-5B3A-48B1-84CF-F5074E53C820}"/>
          </ac:cxnSpMkLst>
        </pc:cxnChg>
        <pc:cxnChg chg="mod">
          <ac:chgData name="Aster Santana" userId="35558cee-3b16-4f02-812b-0cc58980f729" providerId="ADAL" clId="{6DBDEC13-AF6D-4C17-A520-8443BE7F2735}" dt="2020-10-06T01:03:18.762" v="5556" actId="1076"/>
          <ac:cxnSpMkLst>
            <pc:docMk/>
            <pc:sldMk cId="4151857396" sldId="3246"/>
            <ac:cxnSpMk id="91" creationId="{FD2E9AE6-AF3B-4407-816C-B3F26E57E795}"/>
          </ac:cxnSpMkLst>
        </pc:cxnChg>
        <pc:cxnChg chg="mod">
          <ac:chgData name="Aster Santana" userId="35558cee-3b16-4f02-812b-0cc58980f729" providerId="ADAL" clId="{6DBDEC13-AF6D-4C17-A520-8443BE7F2735}" dt="2020-10-06T01:03:18.762" v="5556" actId="1076"/>
          <ac:cxnSpMkLst>
            <pc:docMk/>
            <pc:sldMk cId="4151857396" sldId="3246"/>
            <ac:cxnSpMk id="92" creationId="{EC3BAF4D-54CA-4942-A7EB-999D0E031506}"/>
          </ac:cxnSpMkLst>
        </pc:cxnChg>
        <pc:cxnChg chg="mod topLvl">
          <ac:chgData name="Aster Santana" userId="35558cee-3b16-4f02-812b-0cc58980f729" providerId="ADAL" clId="{6DBDEC13-AF6D-4C17-A520-8443BE7F2735}" dt="2020-10-06T01:03:18.762" v="5556" actId="1076"/>
          <ac:cxnSpMkLst>
            <pc:docMk/>
            <pc:sldMk cId="4151857396" sldId="3246"/>
            <ac:cxnSpMk id="93" creationId="{144B56A7-2652-4289-B434-5901C7D6D656}"/>
          </ac:cxnSpMkLst>
        </pc:cxnChg>
        <pc:cxnChg chg="del mod">
          <ac:chgData name="Aster Santana" userId="35558cee-3b16-4f02-812b-0cc58980f729" providerId="ADAL" clId="{6DBDEC13-AF6D-4C17-A520-8443BE7F2735}" dt="2020-10-02T01:23:57.181" v="4603" actId="478"/>
          <ac:cxnSpMkLst>
            <pc:docMk/>
            <pc:sldMk cId="4151857396" sldId="3246"/>
            <ac:cxnSpMk id="94" creationId="{95728EF8-9452-4EBF-8440-C1EEC329269B}"/>
          </ac:cxnSpMkLst>
        </pc:cxnChg>
        <pc:cxnChg chg="del">
          <ac:chgData name="Aster Santana" userId="35558cee-3b16-4f02-812b-0cc58980f729" providerId="ADAL" clId="{6DBDEC13-AF6D-4C17-A520-8443BE7F2735}" dt="2020-09-26T16:37:43.130" v="3560" actId="478"/>
          <ac:cxnSpMkLst>
            <pc:docMk/>
            <pc:sldMk cId="4151857396" sldId="3246"/>
            <ac:cxnSpMk id="95" creationId="{90B41116-A319-4E56-B7E5-9CE5D110F140}"/>
          </ac:cxnSpMkLst>
        </pc:cxnChg>
        <pc:cxnChg chg="mod topLvl">
          <ac:chgData name="Aster Santana" userId="35558cee-3b16-4f02-812b-0cc58980f729" providerId="ADAL" clId="{6DBDEC13-AF6D-4C17-A520-8443BE7F2735}" dt="2020-10-06T01:03:18.762" v="5556" actId="1076"/>
          <ac:cxnSpMkLst>
            <pc:docMk/>
            <pc:sldMk cId="4151857396" sldId="3246"/>
            <ac:cxnSpMk id="96" creationId="{13F32BB3-07EA-4A6C-88E7-CCDD8675DC7F}"/>
          </ac:cxnSpMkLst>
        </pc:cxnChg>
        <pc:cxnChg chg="del">
          <ac:chgData name="Aster Santana" userId="35558cee-3b16-4f02-812b-0cc58980f729" providerId="ADAL" clId="{6DBDEC13-AF6D-4C17-A520-8443BE7F2735}" dt="2020-09-26T16:40:57.379" v="3577" actId="478"/>
          <ac:cxnSpMkLst>
            <pc:docMk/>
            <pc:sldMk cId="4151857396" sldId="3246"/>
            <ac:cxnSpMk id="101" creationId="{FC31AE8E-F5EE-4837-9AA7-6B96E26A7640}"/>
          </ac:cxnSpMkLst>
        </pc:cxnChg>
        <pc:cxnChg chg="del mod">
          <ac:chgData name="Aster Santana" userId="35558cee-3b16-4f02-812b-0cc58980f729" providerId="ADAL" clId="{6DBDEC13-AF6D-4C17-A520-8443BE7F2735}" dt="2020-09-26T16:40:59.284" v="3579" actId="478"/>
          <ac:cxnSpMkLst>
            <pc:docMk/>
            <pc:sldMk cId="4151857396" sldId="3246"/>
            <ac:cxnSpMk id="102" creationId="{1E86665B-8AB6-4476-8B12-8575CEC01A28}"/>
          </ac:cxnSpMkLst>
        </pc:cxnChg>
        <pc:cxnChg chg="del mod">
          <ac:chgData name="Aster Santana" userId="35558cee-3b16-4f02-812b-0cc58980f729" providerId="ADAL" clId="{6DBDEC13-AF6D-4C17-A520-8443BE7F2735}" dt="2020-09-26T16:40:46.160" v="3572" actId="478"/>
          <ac:cxnSpMkLst>
            <pc:docMk/>
            <pc:sldMk cId="4151857396" sldId="3246"/>
            <ac:cxnSpMk id="104" creationId="{F3FFB69C-6D47-4A21-8D54-8A83E3282F68}"/>
          </ac:cxnSpMkLst>
        </pc:cxnChg>
        <pc:cxnChg chg="mod topLvl">
          <ac:chgData name="Aster Santana" userId="35558cee-3b16-4f02-812b-0cc58980f729" providerId="ADAL" clId="{6DBDEC13-AF6D-4C17-A520-8443BE7F2735}" dt="2020-10-06T01:03:18.762" v="5556" actId="1076"/>
          <ac:cxnSpMkLst>
            <pc:docMk/>
            <pc:sldMk cId="4151857396" sldId="3246"/>
            <ac:cxnSpMk id="111" creationId="{0F0C24FA-4FF1-4464-B72B-03F75BC24953}"/>
          </ac:cxnSpMkLst>
        </pc:cxnChg>
        <pc:cxnChg chg="mod">
          <ac:chgData name="Aster Santana" userId="35558cee-3b16-4f02-812b-0cc58980f729" providerId="ADAL" clId="{6DBDEC13-AF6D-4C17-A520-8443BE7F2735}" dt="2020-10-06T01:00:07.368" v="5535" actId="165"/>
          <ac:cxnSpMkLst>
            <pc:docMk/>
            <pc:sldMk cId="4151857396" sldId="3246"/>
            <ac:cxnSpMk id="115" creationId="{20C5861C-E0B9-47AB-B9DE-36F2AC526B1E}"/>
          </ac:cxnSpMkLst>
        </pc:cxnChg>
        <pc:cxnChg chg="add mod ord topLvl">
          <ac:chgData name="Aster Santana" userId="35558cee-3b16-4f02-812b-0cc58980f729" providerId="ADAL" clId="{6DBDEC13-AF6D-4C17-A520-8443BE7F2735}" dt="2020-10-06T01:03:18.762" v="5556" actId="1076"/>
          <ac:cxnSpMkLst>
            <pc:docMk/>
            <pc:sldMk cId="4151857396" sldId="3246"/>
            <ac:cxnSpMk id="124" creationId="{15589589-D4F1-45E7-B3C6-AC28585C0A97}"/>
          </ac:cxnSpMkLst>
        </pc:cxnChg>
        <pc:cxnChg chg="del mod topLvl">
          <ac:chgData name="Aster Santana" userId="35558cee-3b16-4f02-812b-0cc58980f729" providerId="ADAL" clId="{6DBDEC13-AF6D-4C17-A520-8443BE7F2735}" dt="2020-09-26T19:21:11.307" v="4096" actId="478"/>
          <ac:cxnSpMkLst>
            <pc:docMk/>
            <pc:sldMk cId="4151857396" sldId="3246"/>
            <ac:cxnSpMk id="128" creationId="{67D3CB73-3D08-43D6-890C-8D982AA1DB82}"/>
          </ac:cxnSpMkLst>
        </pc:cxnChg>
      </pc:sldChg>
      <pc:sldChg chg="addSp delSp modSp mod delAnim modAnim">
        <pc:chgData name="Aster Santana" userId="35558cee-3b16-4f02-812b-0cc58980f729" providerId="ADAL" clId="{6DBDEC13-AF6D-4C17-A520-8443BE7F2735}" dt="2020-10-07T18:35:11.936" v="8189" actId="20577"/>
        <pc:sldMkLst>
          <pc:docMk/>
          <pc:sldMk cId="1892075773" sldId="3272"/>
        </pc:sldMkLst>
        <pc:spChg chg="add del mod">
          <ac:chgData name="Aster Santana" userId="35558cee-3b16-4f02-812b-0cc58980f729" providerId="ADAL" clId="{6DBDEC13-AF6D-4C17-A520-8443BE7F2735}" dt="2020-09-21T08:37:44.774" v="587" actId="478"/>
          <ac:spMkLst>
            <pc:docMk/>
            <pc:sldMk cId="1892075773" sldId="3272"/>
            <ac:spMk id="2" creationId="{78E0A653-EDAA-4C3F-97D6-F9EC38E7F413}"/>
          </ac:spMkLst>
        </pc:spChg>
        <pc:spChg chg="add del mod">
          <ac:chgData name="Aster Santana" userId="35558cee-3b16-4f02-812b-0cc58980f729" providerId="ADAL" clId="{6DBDEC13-AF6D-4C17-A520-8443BE7F2735}" dt="2020-09-20T11:28:08.716" v="89" actId="478"/>
          <ac:spMkLst>
            <pc:docMk/>
            <pc:sldMk cId="1892075773" sldId="3272"/>
            <ac:spMk id="5" creationId="{50AED92F-5C12-41CB-B57F-2D7B0D515E18}"/>
          </ac:spMkLst>
        </pc:spChg>
        <pc:spChg chg="add del mod ord">
          <ac:chgData name="Aster Santana" userId="35558cee-3b16-4f02-812b-0cc58980f729" providerId="ADAL" clId="{6DBDEC13-AF6D-4C17-A520-8443BE7F2735}" dt="2020-09-21T08:38:35.007" v="595" actId="478"/>
          <ac:spMkLst>
            <pc:docMk/>
            <pc:sldMk cId="1892075773" sldId="3272"/>
            <ac:spMk id="7" creationId="{81BCFC89-9B65-4177-BBA5-DF7EBCD8BA65}"/>
          </ac:spMkLst>
        </pc:spChg>
        <pc:spChg chg="del">
          <ac:chgData name="Aster Santana" userId="35558cee-3b16-4f02-812b-0cc58980f729" providerId="ADAL" clId="{6DBDEC13-AF6D-4C17-A520-8443BE7F2735}" dt="2020-09-20T11:24:26.602" v="37" actId="478"/>
          <ac:spMkLst>
            <pc:docMk/>
            <pc:sldMk cId="1892075773" sldId="3272"/>
            <ac:spMk id="8" creationId="{C5BA45EF-824E-41C8-B648-70AE1A170D15}"/>
          </ac:spMkLst>
        </pc:spChg>
        <pc:spChg chg="del mod ord">
          <ac:chgData name="Aster Santana" userId="35558cee-3b16-4f02-812b-0cc58980f729" providerId="ADAL" clId="{6DBDEC13-AF6D-4C17-A520-8443BE7F2735}" dt="2020-09-21T08:43:30.624" v="648" actId="478"/>
          <ac:spMkLst>
            <pc:docMk/>
            <pc:sldMk cId="1892075773" sldId="3272"/>
            <ac:spMk id="9" creationId="{C9D3AC6A-E3F5-4C33-B0E9-4DFB9525A380}"/>
          </ac:spMkLst>
        </pc:spChg>
        <pc:spChg chg="add del mod">
          <ac:chgData name="Aster Santana" userId="35558cee-3b16-4f02-812b-0cc58980f729" providerId="ADAL" clId="{6DBDEC13-AF6D-4C17-A520-8443BE7F2735}" dt="2020-10-07T18:22:55.559" v="7861" actId="478"/>
          <ac:spMkLst>
            <pc:docMk/>
            <pc:sldMk cId="1892075773" sldId="3272"/>
            <ac:spMk id="29" creationId="{1BB01261-7855-4A3C-A0D3-458732BC107B}"/>
          </ac:spMkLst>
        </pc:spChg>
        <pc:spChg chg="mod">
          <ac:chgData name="Aster Santana" userId="35558cee-3b16-4f02-812b-0cc58980f729" providerId="ADAL" clId="{6DBDEC13-AF6D-4C17-A520-8443BE7F2735}" dt="2020-10-07T18:35:11.936" v="8189" actId="20577"/>
          <ac:spMkLst>
            <pc:docMk/>
            <pc:sldMk cId="1892075773" sldId="3272"/>
            <ac:spMk id="32" creationId="{981F148D-9A9D-4B20-B118-53A3A3AF9C79}"/>
          </ac:spMkLst>
        </pc:spChg>
        <pc:spChg chg="add del mod ord">
          <ac:chgData name="Aster Santana" userId="35558cee-3b16-4f02-812b-0cc58980f729" providerId="ADAL" clId="{6DBDEC13-AF6D-4C17-A520-8443BE7F2735}" dt="2020-09-21T08:41:15.554" v="618" actId="478"/>
          <ac:spMkLst>
            <pc:docMk/>
            <pc:sldMk cId="1892075773" sldId="3272"/>
            <ac:spMk id="41" creationId="{435ECECF-F1DB-4169-8442-AEF15E26FE35}"/>
          </ac:spMkLst>
        </pc:spChg>
        <pc:spChg chg="add del mod">
          <ac:chgData name="Aster Santana" userId="35558cee-3b16-4f02-812b-0cc58980f729" providerId="ADAL" clId="{6DBDEC13-AF6D-4C17-A520-8443BE7F2735}" dt="2020-09-20T11:28:08.716" v="89" actId="478"/>
          <ac:spMkLst>
            <pc:docMk/>
            <pc:sldMk cId="1892075773" sldId="3272"/>
            <ac:spMk id="42" creationId="{32C56543-F3FE-4417-85B2-C60D6D90807B}"/>
          </ac:spMkLst>
        </pc:spChg>
        <pc:spChg chg="add del mod">
          <ac:chgData name="Aster Santana" userId="35558cee-3b16-4f02-812b-0cc58980f729" providerId="ADAL" clId="{6DBDEC13-AF6D-4C17-A520-8443BE7F2735}" dt="2020-09-20T11:28:08.716" v="89" actId="478"/>
          <ac:spMkLst>
            <pc:docMk/>
            <pc:sldMk cId="1892075773" sldId="3272"/>
            <ac:spMk id="43" creationId="{79C3CADF-F143-4322-9AD6-56D1C3567890}"/>
          </ac:spMkLst>
        </pc:spChg>
        <pc:spChg chg="del ord">
          <ac:chgData name="Aster Santana" userId="35558cee-3b16-4f02-812b-0cc58980f729" providerId="ADAL" clId="{6DBDEC13-AF6D-4C17-A520-8443BE7F2735}" dt="2020-09-20T11:24:19.695" v="34" actId="478"/>
          <ac:spMkLst>
            <pc:docMk/>
            <pc:sldMk cId="1892075773" sldId="3272"/>
            <ac:spMk id="45" creationId="{F481D445-C055-4AD1-96BC-EF6AD126FC95}"/>
          </ac:spMkLst>
        </pc:spChg>
        <pc:spChg chg="del">
          <ac:chgData name="Aster Santana" userId="35558cee-3b16-4f02-812b-0cc58980f729" providerId="ADAL" clId="{6DBDEC13-AF6D-4C17-A520-8443BE7F2735}" dt="2020-09-20T11:24:03.948" v="30" actId="478"/>
          <ac:spMkLst>
            <pc:docMk/>
            <pc:sldMk cId="1892075773" sldId="3272"/>
            <ac:spMk id="46" creationId="{607E26A3-45E2-41EE-9F20-6E60A3B7275B}"/>
          </ac:spMkLst>
        </pc:spChg>
        <pc:spChg chg="mod">
          <ac:chgData name="Aster Santana" userId="35558cee-3b16-4f02-812b-0cc58980f729" providerId="ADAL" clId="{6DBDEC13-AF6D-4C17-A520-8443BE7F2735}" dt="2020-09-20T11:23:00.950" v="18"/>
          <ac:spMkLst>
            <pc:docMk/>
            <pc:sldMk cId="1892075773" sldId="3272"/>
            <ac:spMk id="47" creationId="{FB932EB3-295E-4572-AD73-5E66B298A5A8}"/>
          </ac:spMkLst>
        </pc:spChg>
        <pc:spChg chg="del mod ord">
          <ac:chgData name="Aster Santana" userId="35558cee-3b16-4f02-812b-0cc58980f729" providerId="ADAL" clId="{6DBDEC13-AF6D-4C17-A520-8443BE7F2735}" dt="2020-09-21T08:46:37.916" v="682" actId="478"/>
          <ac:spMkLst>
            <pc:docMk/>
            <pc:sldMk cId="1892075773" sldId="3272"/>
            <ac:spMk id="48" creationId="{58BEC89B-0988-400C-9B12-3D20F08AC39D}"/>
          </ac:spMkLst>
        </pc:spChg>
        <pc:spChg chg="del mod ord">
          <ac:chgData name="Aster Santana" userId="35558cee-3b16-4f02-812b-0cc58980f729" providerId="ADAL" clId="{6DBDEC13-AF6D-4C17-A520-8443BE7F2735}" dt="2020-09-21T08:47:55.612" v="699" actId="478"/>
          <ac:spMkLst>
            <pc:docMk/>
            <pc:sldMk cId="1892075773" sldId="3272"/>
            <ac:spMk id="49" creationId="{07BAA0B0-AC95-49E5-BAD9-8D558D511F0E}"/>
          </ac:spMkLst>
        </pc:spChg>
        <pc:spChg chg="mod">
          <ac:chgData name="Aster Santana" userId="35558cee-3b16-4f02-812b-0cc58980f729" providerId="ADAL" clId="{6DBDEC13-AF6D-4C17-A520-8443BE7F2735}" dt="2020-09-20T11:23:00.950" v="18"/>
          <ac:spMkLst>
            <pc:docMk/>
            <pc:sldMk cId="1892075773" sldId="3272"/>
            <ac:spMk id="50" creationId="{F335708D-626D-4295-9A42-A8B07D708209}"/>
          </ac:spMkLst>
        </pc:spChg>
        <pc:spChg chg="add del mod">
          <ac:chgData name="Aster Santana" userId="35558cee-3b16-4f02-812b-0cc58980f729" providerId="ADAL" clId="{6DBDEC13-AF6D-4C17-A520-8443BE7F2735}" dt="2020-09-21T09:00:23.067" v="764" actId="164"/>
          <ac:spMkLst>
            <pc:docMk/>
            <pc:sldMk cId="1892075773" sldId="3272"/>
            <ac:spMk id="55" creationId="{1E543397-0573-7843-A709-CE300CAD34F9}"/>
          </ac:spMkLst>
        </pc:spChg>
        <pc:spChg chg="mod">
          <ac:chgData name="Aster Santana" userId="35558cee-3b16-4f02-812b-0cc58980f729" providerId="ADAL" clId="{6DBDEC13-AF6D-4C17-A520-8443BE7F2735}" dt="2020-09-20T11:23:00.950" v="18"/>
          <ac:spMkLst>
            <pc:docMk/>
            <pc:sldMk cId="1892075773" sldId="3272"/>
            <ac:spMk id="56" creationId="{2CD933A7-DB5C-475E-A1C3-3E7252B4A90F}"/>
          </ac:spMkLst>
        </pc:spChg>
        <pc:spChg chg="mod">
          <ac:chgData name="Aster Santana" userId="35558cee-3b16-4f02-812b-0cc58980f729" providerId="ADAL" clId="{6DBDEC13-AF6D-4C17-A520-8443BE7F2735}" dt="2020-09-21T08:34:33.802" v="563"/>
          <ac:spMkLst>
            <pc:docMk/>
            <pc:sldMk cId="1892075773" sldId="3272"/>
            <ac:spMk id="57" creationId="{DD984B75-A00B-48C8-97DB-C708931FB030}"/>
          </ac:spMkLst>
        </pc:spChg>
        <pc:spChg chg="mod">
          <ac:chgData name="Aster Santana" userId="35558cee-3b16-4f02-812b-0cc58980f729" providerId="ADAL" clId="{6DBDEC13-AF6D-4C17-A520-8443BE7F2735}" dt="2020-09-21T08:34:33.802" v="563"/>
          <ac:spMkLst>
            <pc:docMk/>
            <pc:sldMk cId="1892075773" sldId="3272"/>
            <ac:spMk id="58" creationId="{273DCA30-E065-4C7D-9C55-72D7AA134688}"/>
          </ac:spMkLst>
        </pc:spChg>
        <pc:spChg chg="mod">
          <ac:chgData name="Aster Santana" userId="35558cee-3b16-4f02-812b-0cc58980f729" providerId="ADAL" clId="{6DBDEC13-AF6D-4C17-A520-8443BE7F2735}" dt="2020-09-20T11:23:00.950" v="18"/>
          <ac:spMkLst>
            <pc:docMk/>
            <pc:sldMk cId="1892075773" sldId="3272"/>
            <ac:spMk id="59" creationId="{34116C8D-5EF4-407B-992F-B914D2786AF4}"/>
          </ac:spMkLst>
        </pc:spChg>
        <pc:spChg chg="mod">
          <ac:chgData name="Aster Santana" userId="35558cee-3b16-4f02-812b-0cc58980f729" providerId="ADAL" clId="{6DBDEC13-AF6D-4C17-A520-8443BE7F2735}" dt="2020-09-21T08:34:33.802" v="563"/>
          <ac:spMkLst>
            <pc:docMk/>
            <pc:sldMk cId="1892075773" sldId="3272"/>
            <ac:spMk id="59" creationId="{C236C340-A152-47CF-8F4F-2314B7885014}"/>
          </ac:spMkLst>
        </pc:spChg>
        <pc:spChg chg="mod">
          <ac:chgData name="Aster Santana" userId="35558cee-3b16-4f02-812b-0cc58980f729" providerId="ADAL" clId="{6DBDEC13-AF6D-4C17-A520-8443BE7F2735}" dt="2020-09-21T08:34:33.802" v="563"/>
          <ac:spMkLst>
            <pc:docMk/>
            <pc:sldMk cId="1892075773" sldId="3272"/>
            <ac:spMk id="60" creationId="{2A4D1DA3-0F6C-461A-9EE7-BCB59AEE0EB3}"/>
          </ac:spMkLst>
        </pc:spChg>
        <pc:spChg chg="mod">
          <ac:chgData name="Aster Santana" userId="35558cee-3b16-4f02-812b-0cc58980f729" providerId="ADAL" clId="{6DBDEC13-AF6D-4C17-A520-8443BE7F2735}" dt="2020-09-21T08:34:33.802" v="563"/>
          <ac:spMkLst>
            <pc:docMk/>
            <pc:sldMk cId="1892075773" sldId="3272"/>
            <ac:spMk id="61" creationId="{0DFDA626-BC8F-43CD-B361-F50D45996F6F}"/>
          </ac:spMkLst>
        </pc:spChg>
        <pc:spChg chg="mod">
          <ac:chgData name="Aster Santana" userId="35558cee-3b16-4f02-812b-0cc58980f729" providerId="ADAL" clId="{6DBDEC13-AF6D-4C17-A520-8443BE7F2735}" dt="2020-09-20T11:23:00.950" v="18"/>
          <ac:spMkLst>
            <pc:docMk/>
            <pc:sldMk cId="1892075773" sldId="3272"/>
            <ac:spMk id="61" creationId="{7FD42339-4364-40AA-BE17-1DABD6D09797}"/>
          </ac:spMkLst>
        </pc:spChg>
        <pc:spChg chg="mod">
          <ac:chgData name="Aster Santana" userId="35558cee-3b16-4f02-812b-0cc58980f729" providerId="ADAL" clId="{6DBDEC13-AF6D-4C17-A520-8443BE7F2735}" dt="2020-09-20T11:23:00.950" v="18"/>
          <ac:spMkLst>
            <pc:docMk/>
            <pc:sldMk cId="1892075773" sldId="3272"/>
            <ac:spMk id="62" creationId="{194ADA1A-EED5-41AF-BA82-74D679EF8924}"/>
          </ac:spMkLst>
        </pc:spChg>
        <pc:spChg chg="mod">
          <ac:chgData name="Aster Santana" userId="35558cee-3b16-4f02-812b-0cc58980f729" providerId="ADAL" clId="{6DBDEC13-AF6D-4C17-A520-8443BE7F2735}" dt="2020-09-21T08:34:33.802" v="563"/>
          <ac:spMkLst>
            <pc:docMk/>
            <pc:sldMk cId="1892075773" sldId="3272"/>
            <ac:spMk id="62" creationId="{7D7C43C5-D567-4B42-A280-990F43563498}"/>
          </ac:spMkLst>
        </pc:spChg>
        <pc:spChg chg="mod topLvl">
          <ac:chgData name="Aster Santana" userId="35558cee-3b16-4f02-812b-0cc58980f729" providerId="ADAL" clId="{6DBDEC13-AF6D-4C17-A520-8443BE7F2735}" dt="2020-09-21T08:39:06.297" v="598" actId="164"/>
          <ac:spMkLst>
            <pc:docMk/>
            <pc:sldMk cId="1892075773" sldId="3272"/>
            <ac:spMk id="64" creationId="{9ED6916B-7387-4DB1-BFF7-568923F97FA5}"/>
          </ac:spMkLst>
        </pc:spChg>
        <pc:spChg chg="mod">
          <ac:chgData name="Aster Santana" userId="35558cee-3b16-4f02-812b-0cc58980f729" providerId="ADAL" clId="{6DBDEC13-AF6D-4C17-A520-8443BE7F2735}" dt="2020-09-21T08:34:33.802" v="563"/>
          <ac:spMkLst>
            <pc:docMk/>
            <pc:sldMk cId="1892075773" sldId="3272"/>
            <ac:spMk id="67" creationId="{19D5EE65-5B30-43D1-8C79-C0FE0C6093E3}"/>
          </ac:spMkLst>
        </pc:spChg>
        <pc:spChg chg="mod">
          <ac:chgData name="Aster Santana" userId="35558cee-3b16-4f02-812b-0cc58980f729" providerId="ADAL" clId="{6DBDEC13-AF6D-4C17-A520-8443BE7F2735}" dt="2020-09-21T08:34:33.802" v="563"/>
          <ac:spMkLst>
            <pc:docMk/>
            <pc:sldMk cId="1892075773" sldId="3272"/>
            <ac:spMk id="68" creationId="{8B0AE585-BCCC-4BE5-9499-3FA6A636662C}"/>
          </ac:spMkLst>
        </pc:spChg>
        <pc:spChg chg="del mod topLvl">
          <ac:chgData name="Aster Santana" userId="35558cee-3b16-4f02-812b-0cc58980f729" providerId="ADAL" clId="{6DBDEC13-AF6D-4C17-A520-8443BE7F2735}" dt="2020-09-20T11:27:38.184" v="82" actId="478"/>
          <ac:spMkLst>
            <pc:docMk/>
            <pc:sldMk cId="1892075773" sldId="3272"/>
            <ac:spMk id="68" creationId="{A86A0723-48AB-4B25-8C8A-93D810DC17AA}"/>
          </ac:spMkLst>
        </pc:spChg>
        <pc:spChg chg="mod">
          <ac:chgData name="Aster Santana" userId="35558cee-3b16-4f02-812b-0cc58980f729" providerId="ADAL" clId="{6DBDEC13-AF6D-4C17-A520-8443BE7F2735}" dt="2020-09-21T08:34:33.802" v="563"/>
          <ac:spMkLst>
            <pc:docMk/>
            <pc:sldMk cId="1892075773" sldId="3272"/>
            <ac:spMk id="69" creationId="{1C5A9ECD-4E2B-4915-997B-B13413C0762F}"/>
          </ac:spMkLst>
        </pc:spChg>
        <pc:spChg chg="mod topLvl">
          <ac:chgData name="Aster Santana" userId="35558cee-3b16-4f02-812b-0cc58980f729" providerId="ADAL" clId="{6DBDEC13-AF6D-4C17-A520-8443BE7F2735}" dt="2020-09-21T08:39:10.790" v="599" actId="164"/>
          <ac:spMkLst>
            <pc:docMk/>
            <pc:sldMk cId="1892075773" sldId="3272"/>
            <ac:spMk id="70" creationId="{C20EB21A-D3D9-4FDC-B199-D9B118278E0A}"/>
          </ac:spMkLst>
        </pc:spChg>
        <pc:spChg chg="mod">
          <ac:chgData name="Aster Santana" userId="35558cee-3b16-4f02-812b-0cc58980f729" providerId="ADAL" clId="{6DBDEC13-AF6D-4C17-A520-8443BE7F2735}" dt="2020-09-21T08:34:33.802" v="563"/>
          <ac:spMkLst>
            <pc:docMk/>
            <pc:sldMk cId="1892075773" sldId="3272"/>
            <ac:spMk id="71" creationId="{9739A170-053A-403B-A692-14994D9BD398}"/>
          </ac:spMkLst>
        </pc:spChg>
        <pc:spChg chg="del mod topLvl">
          <ac:chgData name="Aster Santana" userId="35558cee-3b16-4f02-812b-0cc58980f729" providerId="ADAL" clId="{6DBDEC13-AF6D-4C17-A520-8443BE7F2735}" dt="2020-09-20T11:27:11.251" v="76" actId="478"/>
          <ac:spMkLst>
            <pc:docMk/>
            <pc:sldMk cId="1892075773" sldId="3272"/>
            <ac:spMk id="71" creationId="{A69FB869-82A7-416D-9657-716CCC832FD9}"/>
          </ac:spMkLst>
        </pc:spChg>
        <pc:spChg chg="mod">
          <ac:chgData name="Aster Santana" userId="35558cee-3b16-4f02-812b-0cc58980f729" providerId="ADAL" clId="{6DBDEC13-AF6D-4C17-A520-8443BE7F2735}" dt="2020-09-21T08:34:33.802" v="563"/>
          <ac:spMkLst>
            <pc:docMk/>
            <pc:sldMk cId="1892075773" sldId="3272"/>
            <ac:spMk id="72" creationId="{DBF11F73-F9A3-4AB3-A222-B3508A8439D8}"/>
          </ac:spMkLst>
        </pc:spChg>
        <pc:spChg chg="mod topLvl">
          <ac:chgData name="Aster Santana" userId="35558cee-3b16-4f02-812b-0cc58980f729" providerId="ADAL" clId="{6DBDEC13-AF6D-4C17-A520-8443BE7F2735}" dt="2020-09-21T08:39:17.313" v="601" actId="164"/>
          <ac:spMkLst>
            <pc:docMk/>
            <pc:sldMk cId="1892075773" sldId="3272"/>
            <ac:spMk id="73" creationId="{93A170C4-6662-47FD-9AF2-E5807B7C78D0}"/>
          </ac:spMkLst>
        </pc:spChg>
        <pc:spChg chg="del mod topLvl">
          <ac:chgData name="Aster Santana" userId="35558cee-3b16-4f02-812b-0cc58980f729" providerId="ADAL" clId="{6DBDEC13-AF6D-4C17-A520-8443BE7F2735}" dt="2020-09-20T11:26:34.562" v="61" actId="478"/>
          <ac:spMkLst>
            <pc:docMk/>
            <pc:sldMk cId="1892075773" sldId="3272"/>
            <ac:spMk id="74" creationId="{2B400715-4A7D-4975-BB48-6FFFD795A8C2}"/>
          </ac:spMkLst>
        </pc:spChg>
        <pc:spChg chg="mod">
          <ac:chgData name="Aster Santana" userId="35558cee-3b16-4f02-812b-0cc58980f729" providerId="ADAL" clId="{6DBDEC13-AF6D-4C17-A520-8443BE7F2735}" dt="2020-09-21T08:34:33.802" v="563"/>
          <ac:spMkLst>
            <pc:docMk/>
            <pc:sldMk cId="1892075773" sldId="3272"/>
            <ac:spMk id="74" creationId="{E7F101C7-2772-4F43-B7D5-44EECBACB2D9}"/>
          </ac:spMkLst>
        </pc:spChg>
        <pc:spChg chg="mod topLvl">
          <ac:chgData name="Aster Santana" userId="35558cee-3b16-4f02-812b-0cc58980f729" providerId="ADAL" clId="{6DBDEC13-AF6D-4C17-A520-8443BE7F2735}" dt="2020-09-21T09:01:59.772" v="771" actId="164"/>
          <ac:spMkLst>
            <pc:docMk/>
            <pc:sldMk cId="1892075773" sldId="3272"/>
            <ac:spMk id="79" creationId="{6A05A139-468B-41F9-BABB-49462F9B4C32}"/>
          </ac:spMkLst>
        </pc:spChg>
        <pc:spChg chg="del mod topLvl">
          <ac:chgData name="Aster Santana" userId="35558cee-3b16-4f02-812b-0cc58980f729" providerId="ADAL" clId="{6DBDEC13-AF6D-4C17-A520-8443BE7F2735}" dt="2020-09-20T11:23:47.249" v="27" actId="478"/>
          <ac:spMkLst>
            <pc:docMk/>
            <pc:sldMk cId="1892075773" sldId="3272"/>
            <ac:spMk id="80" creationId="{A2A9983B-8E53-497F-8845-AD165FA20190}"/>
          </ac:spMkLst>
        </pc:spChg>
        <pc:spChg chg="mod topLvl">
          <ac:chgData name="Aster Santana" userId="35558cee-3b16-4f02-812b-0cc58980f729" providerId="ADAL" clId="{6DBDEC13-AF6D-4C17-A520-8443BE7F2735}" dt="2020-09-21T09:02:07.716" v="773" actId="164"/>
          <ac:spMkLst>
            <pc:docMk/>
            <pc:sldMk cId="1892075773" sldId="3272"/>
            <ac:spMk id="82" creationId="{021BC3A7-7B82-482B-A090-1BCADB890EAC}"/>
          </ac:spMkLst>
        </pc:spChg>
        <pc:spChg chg="mod">
          <ac:chgData name="Aster Santana" userId="35558cee-3b16-4f02-812b-0cc58980f729" providerId="ADAL" clId="{6DBDEC13-AF6D-4C17-A520-8443BE7F2735}" dt="2020-09-21T08:34:33.802" v="563"/>
          <ac:spMkLst>
            <pc:docMk/>
            <pc:sldMk cId="1892075773" sldId="3272"/>
            <ac:spMk id="83" creationId="{2AF65463-2F77-4B76-9694-BAF73BFB991E}"/>
          </ac:spMkLst>
        </pc:spChg>
        <pc:spChg chg="del mod topLvl">
          <ac:chgData name="Aster Santana" userId="35558cee-3b16-4f02-812b-0cc58980f729" providerId="ADAL" clId="{6DBDEC13-AF6D-4C17-A520-8443BE7F2735}" dt="2020-09-20T11:23:51.112" v="28" actId="478"/>
          <ac:spMkLst>
            <pc:docMk/>
            <pc:sldMk cId="1892075773" sldId="3272"/>
            <ac:spMk id="83" creationId="{95456550-828E-4DE1-8111-F1C35396C619}"/>
          </ac:spMkLst>
        </pc:spChg>
        <pc:spChg chg="mod">
          <ac:chgData name="Aster Santana" userId="35558cee-3b16-4f02-812b-0cc58980f729" providerId="ADAL" clId="{6DBDEC13-AF6D-4C17-A520-8443BE7F2735}" dt="2020-09-21T08:34:33.802" v="563"/>
          <ac:spMkLst>
            <pc:docMk/>
            <pc:sldMk cId="1892075773" sldId="3272"/>
            <ac:spMk id="84" creationId="{2050EA17-4E01-4B9E-93F0-84022AF1BCE4}"/>
          </ac:spMkLst>
        </pc:spChg>
        <pc:spChg chg="mod topLvl">
          <ac:chgData name="Aster Santana" userId="35558cee-3b16-4f02-812b-0cc58980f729" providerId="ADAL" clId="{6DBDEC13-AF6D-4C17-A520-8443BE7F2735}" dt="2020-09-21T09:02:17.438" v="775" actId="164"/>
          <ac:spMkLst>
            <pc:docMk/>
            <pc:sldMk cId="1892075773" sldId="3272"/>
            <ac:spMk id="85" creationId="{40055BB4-A93E-4FAA-B703-DFECA64C7699}"/>
          </ac:spMkLst>
        </pc:spChg>
        <pc:spChg chg="del mod topLvl">
          <ac:chgData name="Aster Santana" userId="35558cee-3b16-4f02-812b-0cc58980f729" providerId="ADAL" clId="{6DBDEC13-AF6D-4C17-A520-8443BE7F2735}" dt="2020-09-20T11:23:59.877" v="29" actId="478"/>
          <ac:spMkLst>
            <pc:docMk/>
            <pc:sldMk cId="1892075773" sldId="3272"/>
            <ac:spMk id="86" creationId="{2DA14BEA-354E-442A-BEEE-1BF21DFFDBEB}"/>
          </ac:spMkLst>
        </pc:spChg>
        <pc:spChg chg="mod">
          <ac:chgData name="Aster Santana" userId="35558cee-3b16-4f02-812b-0cc58980f729" providerId="ADAL" clId="{6DBDEC13-AF6D-4C17-A520-8443BE7F2735}" dt="2020-09-21T08:34:33.802" v="563"/>
          <ac:spMkLst>
            <pc:docMk/>
            <pc:sldMk cId="1892075773" sldId="3272"/>
            <ac:spMk id="86" creationId="{403E931D-B9F8-4AC8-8C99-CB2D38551905}"/>
          </ac:spMkLst>
        </pc:spChg>
        <pc:spChg chg="add del mod">
          <ac:chgData name="Aster Santana" userId="35558cee-3b16-4f02-812b-0cc58980f729" providerId="ADAL" clId="{6DBDEC13-AF6D-4C17-A520-8443BE7F2735}" dt="2020-09-20T11:27:21.190" v="78" actId="478"/>
          <ac:spMkLst>
            <pc:docMk/>
            <pc:sldMk cId="1892075773" sldId="3272"/>
            <ac:spMk id="87" creationId="{3D0D1716-5CCE-44C5-837A-350919E9BA51}"/>
          </ac:spMkLst>
        </pc:spChg>
        <pc:spChg chg="mod">
          <ac:chgData name="Aster Santana" userId="35558cee-3b16-4f02-812b-0cc58980f729" providerId="ADAL" clId="{6DBDEC13-AF6D-4C17-A520-8443BE7F2735}" dt="2020-09-21T08:34:33.802" v="563"/>
          <ac:spMkLst>
            <pc:docMk/>
            <pc:sldMk cId="1892075773" sldId="3272"/>
            <ac:spMk id="87" creationId="{51C69CA3-4F20-4C71-8181-026AD92E36C6}"/>
          </ac:spMkLst>
        </pc:spChg>
        <pc:spChg chg="mod">
          <ac:chgData name="Aster Santana" userId="35558cee-3b16-4f02-812b-0cc58980f729" providerId="ADAL" clId="{6DBDEC13-AF6D-4C17-A520-8443BE7F2735}" dt="2020-09-21T08:34:33.802" v="563"/>
          <ac:spMkLst>
            <pc:docMk/>
            <pc:sldMk cId="1892075773" sldId="3272"/>
            <ac:spMk id="88" creationId="{69299EF7-C5C4-4578-B3F7-878B8968D306}"/>
          </ac:spMkLst>
        </pc:spChg>
        <pc:spChg chg="add del mod">
          <ac:chgData name="Aster Santana" userId="35558cee-3b16-4f02-812b-0cc58980f729" providerId="ADAL" clId="{6DBDEC13-AF6D-4C17-A520-8443BE7F2735}" dt="2020-09-20T11:26:59.473" v="71" actId="478"/>
          <ac:spMkLst>
            <pc:docMk/>
            <pc:sldMk cId="1892075773" sldId="3272"/>
            <ac:spMk id="88" creationId="{F0E37318-7C1D-4DCD-9839-9EC19461A095}"/>
          </ac:spMkLst>
        </pc:spChg>
        <pc:spChg chg="mod">
          <ac:chgData name="Aster Santana" userId="35558cee-3b16-4f02-812b-0cc58980f729" providerId="ADAL" clId="{6DBDEC13-AF6D-4C17-A520-8443BE7F2735}" dt="2020-09-21T08:34:33.802" v="563"/>
          <ac:spMkLst>
            <pc:docMk/>
            <pc:sldMk cId="1892075773" sldId="3272"/>
            <ac:spMk id="89" creationId="{1985A6CD-B4A1-47F0-BCA7-5A55C45E6A4C}"/>
          </ac:spMkLst>
        </pc:spChg>
        <pc:spChg chg="add del mod ord">
          <ac:chgData name="Aster Santana" userId="35558cee-3b16-4f02-812b-0cc58980f729" providerId="ADAL" clId="{6DBDEC13-AF6D-4C17-A520-8443BE7F2735}" dt="2020-09-20T11:26:50.408" v="69" actId="478"/>
          <ac:spMkLst>
            <pc:docMk/>
            <pc:sldMk cId="1892075773" sldId="3272"/>
            <ac:spMk id="89" creationId="{D459E946-D1E6-4E77-B0FF-FF38289E64BF}"/>
          </ac:spMkLst>
        </pc:spChg>
        <pc:spChg chg="mod">
          <ac:chgData name="Aster Santana" userId="35558cee-3b16-4f02-812b-0cc58980f729" providerId="ADAL" clId="{6DBDEC13-AF6D-4C17-A520-8443BE7F2735}" dt="2020-09-20T11:59:28.796" v="188"/>
          <ac:spMkLst>
            <pc:docMk/>
            <pc:sldMk cId="1892075773" sldId="3272"/>
            <ac:spMk id="100" creationId="{C55A8AC0-C3D8-4A51-851E-C8686D887272}"/>
          </ac:spMkLst>
        </pc:spChg>
        <pc:spChg chg="mod">
          <ac:chgData name="Aster Santana" userId="35558cee-3b16-4f02-812b-0cc58980f729" providerId="ADAL" clId="{6DBDEC13-AF6D-4C17-A520-8443BE7F2735}" dt="2020-09-20T11:59:28.796" v="188"/>
          <ac:spMkLst>
            <pc:docMk/>
            <pc:sldMk cId="1892075773" sldId="3272"/>
            <ac:spMk id="101" creationId="{0993FCA3-5BE4-4DFA-8FE1-561EC8FB12C1}"/>
          </ac:spMkLst>
        </pc:spChg>
        <pc:spChg chg="mod">
          <ac:chgData name="Aster Santana" userId="35558cee-3b16-4f02-812b-0cc58980f729" providerId="ADAL" clId="{6DBDEC13-AF6D-4C17-A520-8443BE7F2735}" dt="2020-09-20T11:59:28.796" v="188"/>
          <ac:spMkLst>
            <pc:docMk/>
            <pc:sldMk cId="1892075773" sldId="3272"/>
            <ac:spMk id="102" creationId="{C9EA9E6A-0FFF-4F74-A220-9B81DF3E5911}"/>
          </ac:spMkLst>
        </pc:spChg>
        <pc:spChg chg="mod">
          <ac:chgData name="Aster Santana" userId="35558cee-3b16-4f02-812b-0cc58980f729" providerId="ADAL" clId="{6DBDEC13-AF6D-4C17-A520-8443BE7F2735}" dt="2020-09-20T11:59:28.796" v="188"/>
          <ac:spMkLst>
            <pc:docMk/>
            <pc:sldMk cId="1892075773" sldId="3272"/>
            <ac:spMk id="103" creationId="{046BDA38-CC04-48A9-A935-2F93F71400A2}"/>
          </ac:spMkLst>
        </pc:spChg>
        <pc:spChg chg="mod">
          <ac:chgData name="Aster Santana" userId="35558cee-3b16-4f02-812b-0cc58980f729" providerId="ADAL" clId="{6DBDEC13-AF6D-4C17-A520-8443BE7F2735}" dt="2020-09-20T11:59:28.796" v="188"/>
          <ac:spMkLst>
            <pc:docMk/>
            <pc:sldMk cId="1892075773" sldId="3272"/>
            <ac:spMk id="104" creationId="{05C86B8E-9B16-43A9-A6BE-04093E5D6520}"/>
          </ac:spMkLst>
        </pc:spChg>
        <pc:spChg chg="mod">
          <ac:chgData name="Aster Santana" userId="35558cee-3b16-4f02-812b-0cc58980f729" providerId="ADAL" clId="{6DBDEC13-AF6D-4C17-A520-8443BE7F2735}" dt="2020-09-20T11:59:28.796" v="188"/>
          <ac:spMkLst>
            <pc:docMk/>
            <pc:sldMk cId="1892075773" sldId="3272"/>
            <ac:spMk id="105" creationId="{F8C2BE10-8630-467F-94C2-02F0ABF72566}"/>
          </ac:spMkLst>
        </pc:spChg>
        <pc:spChg chg="mod">
          <ac:chgData name="Aster Santana" userId="35558cee-3b16-4f02-812b-0cc58980f729" providerId="ADAL" clId="{6DBDEC13-AF6D-4C17-A520-8443BE7F2735}" dt="2020-09-20T11:59:28.796" v="188"/>
          <ac:spMkLst>
            <pc:docMk/>
            <pc:sldMk cId="1892075773" sldId="3272"/>
            <ac:spMk id="106" creationId="{169256FF-328A-4AF4-B621-32E1E1DCB425}"/>
          </ac:spMkLst>
        </pc:spChg>
        <pc:spChg chg="mod">
          <ac:chgData name="Aster Santana" userId="35558cee-3b16-4f02-812b-0cc58980f729" providerId="ADAL" clId="{6DBDEC13-AF6D-4C17-A520-8443BE7F2735}" dt="2020-09-20T11:59:28.796" v="188"/>
          <ac:spMkLst>
            <pc:docMk/>
            <pc:sldMk cId="1892075773" sldId="3272"/>
            <ac:spMk id="107" creationId="{A1082F3F-ADCA-4161-8A52-DA4039728848}"/>
          </ac:spMkLst>
        </pc:spChg>
        <pc:spChg chg="mod">
          <ac:chgData name="Aster Santana" userId="35558cee-3b16-4f02-812b-0cc58980f729" providerId="ADAL" clId="{6DBDEC13-AF6D-4C17-A520-8443BE7F2735}" dt="2020-09-20T11:59:28.796" v="188"/>
          <ac:spMkLst>
            <pc:docMk/>
            <pc:sldMk cId="1892075773" sldId="3272"/>
            <ac:spMk id="108" creationId="{DCA5098A-2A80-4579-BEF0-EB55A5BD6D02}"/>
          </ac:spMkLst>
        </pc:spChg>
        <pc:spChg chg="mod">
          <ac:chgData name="Aster Santana" userId="35558cee-3b16-4f02-812b-0cc58980f729" providerId="ADAL" clId="{6DBDEC13-AF6D-4C17-A520-8443BE7F2735}" dt="2020-09-20T11:59:28.796" v="188"/>
          <ac:spMkLst>
            <pc:docMk/>
            <pc:sldMk cId="1892075773" sldId="3272"/>
            <ac:spMk id="109" creationId="{D22D8E93-C745-478C-91B1-010F4A349F64}"/>
          </ac:spMkLst>
        </pc:spChg>
        <pc:spChg chg="mod">
          <ac:chgData name="Aster Santana" userId="35558cee-3b16-4f02-812b-0cc58980f729" providerId="ADAL" clId="{6DBDEC13-AF6D-4C17-A520-8443BE7F2735}" dt="2020-09-20T11:59:28.796" v="188"/>
          <ac:spMkLst>
            <pc:docMk/>
            <pc:sldMk cId="1892075773" sldId="3272"/>
            <ac:spMk id="110" creationId="{D4F43104-A045-4A7F-94DD-278868CC6F20}"/>
          </ac:spMkLst>
        </pc:spChg>
        <pc:spChg chg="mod">
          <ac:chgData name="Aster Santana" userId="35558cee-3b16-4f02-812b-0cc58980f729" providerId="ADAL" clId="{6DBDEC13-AF6D-4C17-A520-8443BE7F2735}" dt="2020-09-20T11:59:28.796" v="188"/>
          <ac:spMkLst>
            <pc:docMk/>
            <pc:sldMk cId="1892075773" sldId="3272"/>
            <ac:spMk id="111" creationId="{7989A2FA-318B-4027-BF6C-A39597D9AD99}"/>
          </ac:spMkLst>
        </pc:spChg>
        <pc:spChg chg="mod">
          <ac:chgData name="Aster Santana" userId="35558cee-3b16-4f02-812b-0cc58980f729" providerId="ADAL" clId="{6DBDEC13-AF6D-4C17-A520-8443BE7F2735}" dt="2020-09-20T11:59:28.796" v="188"/>
          <ac:spMkLst>
            <pc:docMk/>
            <pc:sldMk cId="1892075773" sldId="3272"/>
            <ac:spMk id="112" creationId="{6A1D2E9C-A9C1-4895-953E-EC2515F5A61E}"/>
          </ac:spMkLst>
        </pc:spChg>
        <pc:spChg chg="mod">
          <ac:chgData name="Aster Santana" userId="35558cee-3b16-4f02-812b-0cc58980f729" providerId="ADAL" clId="{6DBDEC13-AF6D-4C17-A520-8443BE7F2735}" dt="2020-09-20T11:59:28.796" v="188"/>
          <ac:spMkLst>
            <pc:docMk/>
            <pc:sldMk cId="1892075773" sldId="3272"/>
            <ac:spMk id="113" creationId="{2E816B1F-2666-41AB-885B-00CD8922F4A7}"/>
          </ac:spMkLst>
        </pc:spChg>
        <pc:spChg chg="mod">
          <ac:chgData name="Aster Santana" userId="35558cee-3b16-4f02-812b-0cc58980f729" providerId="ADAL" clId="{6DBDEC13-AF6D-4C17-A520-8443BE7F2735}" dt="2020-09-20T11:59:28.796" v="188"/>
          <ac:spMkLst>
            <pc:docMk/>
            <pc:sldMk cId="1892075773" sldId="3272"/>
            <ac:spMk id="114" creationId="{4D776978-6436-4F33-ABF0-109EAE88543D}"/>
          </ac:spMkLst>
        </pc:spChg>
        <pc:spChg chg="mod">
          <ac:chgData name="Aster Santana" userId="35558cee-3b16-4f02-812b-0cc58980f729" providerId="ADAL" clId="{6DBDEC13-AF6D-4C17-A520-8443BE7F2735}" dt="2020-09-20T11:59:28.796" v="188"/>
          <ac:spMkLst>
            <pc:docMk/>
            <pc:sldMk cId="1892075773" sldId="3272"/>
            <ac:spMk id="115" creationId="{04B9814F-264C-4CBE-B816-AFE1EC937670}"/>
          </ac:spMkLst>
        </pc:spChg>
        <pc:spChg chg="mod">
          <ac:chgData name="Aster Santana" userId="35558cee-3b16-4f02-812b-0cc58980f729" providerId="ADAL" clId="{6DBDEC13-AF6D-4C17-A520-8443BE7F2735}" dt="2020-09-20T11:59:28.796" v="188"/>
          <ac:spMkLst>
            <pc:docMk/>
            <pc:sldMk cId="1892075773" sldId="3272"/>
            <ac:spMk id="116" creationId="{B9A23DC0-5FB2-4A02-AC8A-B6F486373C8F}"/>
          </ac:spMkLst>
        </pc:spChg>
        <pc:spChg chg="mod">
          <ac:chgData name="Aster Santana" userId="35558cee-3b16-4f02-812b-0cc58980f729" providerId="ADAL" clId="{6DBDEC13-AF6D-4C17-A520-8443BE7F2735}" dt="2020-09-20T11:59:28.796" v="188"/>
          <ac:spMkLst>
            <pc:docMk/>
            <pc:sldMk cId="1892075773" sldId="3272"/>
            <ac:spMk id="117" creationId="{6E4EBD4F-A216-4070-BED0-929F5DE72818}"/>
          </ac:spMkLst>
        </pc:spChg>
        <pc:spChg chg="mod">
          <ac:chgData name="Aster Santana" userId="35558cee-3b16-4f02-812b-0cc58980f729" providerId="ADAL" clId="{6DBDEC13-AF6D-4C17-A520-8443BE7F2735}" dt="2020-09-21T08:20:11.721" v="365"/>
          <ac:spMkLst>
            <pc:docMk/>
            <pc:sldMk cId="1892075773" sldId="3272"/>
            <ac:spMk id="128" creationId="{C6FF094A-0A50-4F93-B2A4-D36351BBEF19}"/>
          </ac:spMkLst>
        </pc:spChg>
        <pc:spChg chg="mod">
          <ac:chgData name="Aster Santana" userId="35558cee-3b16-4f02-812b-0cc58980f729" providerId="ADAL" clId="{6DBDEC13-AF6D-4C17-A520-8443BE7F2735}" dt="2020-09-21T08:20:11.721" v="365"/>
          <ac:spMkLst>
            <pc:docMk/>
            <pc:sldMk cId="1892075773" sldId="3272"/>
            <ac:spMk id="129" creationId="{60FA8F3F-42FD-4767-B054-680056CA88F3}"/>
          </ac:spMkLst>
        </pc:spChg>
        <pc:spChg chg="mod">
          <ac:chgData name="Aster Santana" userId="35558cee-3b16-4f02-812b-0cc58980f729" providerId="ADAL" clId="{6DBDEC13-AF6D-4C17-A520-8443BE7F2735}" dt="2020-09-21T08:20:11.721" v="365"/>
          <ac:spMkLst>
            <pc:docMk/>
            <pc:sldMk cId="1892075773" sldId="3272"/>
            <ac:spMk id="130" creationId="{89B7EAE9-E4FF-46DE-BF08-C17A1E44454C}"/>
          </ac:spMkLst>
        </pc:spChg>
        <pc:spChg chg="mod">
          <ac:chgData name="Aster Santana" userId="35558cee-3b16-4f02-812b-0cc58980f729" providerId="ADAL" clId="{6DBDEC13-AF6D-4C17-A520-8443BE7F2735}" dt="2020-09-21T08:20:11.721" v="365"/>
          <ac:spMkLst>
            <pc:docMk/>
            <pc:sldMk cId="1892075773" sldId="3272"/>
            <ac:spMk id="131" creationId="{743CAAFC-D6C4-463D-9368-730F617179BE}"/>
          </ac:spMkLst>
        </pc:spChg>
        <pc:spChg chg="add del mod">
          <ac:chgData name="Aster Santana" userId="35558cee-3b16-4f02-812b-0cc58980f729" providerId="ADAL" clId="{6DBDEC13-AF6D-4C17-A520-8443BE7F2735}" dt="2020-09-21T08:24:53.400" v="389" actId="207"/>
          <ac:spMkLst>
            <pc:docMk/>
            <pc:sldMk cId="1892075773" sldId="3272"/>
            <ac:spMk id="132" creationId="{EC5A9E59-37B2-405A-8F99-50B57705DB30}"/>
          </ac:spMkLst>
        </pc:spChg>
        <pc:spChg chg="mod">
          <ac:chgData name="Aster Santana" userId="35558cee-3b16-4f02-812b-0cc58980f729" providerId="ADAL" clId="{6DBDEC13-AF6D-4C17-A520-8443BE7F2735}" dt="2020-09-21T08:25:04.802" v="391" actId="1076"/>
          <ac:spMkLst>
            <pc:docMk/>
            <pc:sldMk cId="1892075773" sldId="3272"/>
            <ac:spMk id="133" creationId="{8979C584-8156-41EB-AD67-FF315DACE0FA}"/>
          </ac:spMkLst>
        </pc:spChg>
        <pc:spChg chg="mod">
          <ac:chgData name="Aster Santana" userId="35558cee-3b16-4f02-812b-0cc58980f729" providerId="ADAL" clId="{6DBDEC13-AF6D-4C17-A520-8443BE7F2735}" dt="2020-09-21T08:20:11.721" v="365"/>
          <ac:spMkLst>
            <pc:docMk/>
            <pc:sldMk cId="1892075773" sldId="3272"/>
            <ac:spMk id="134" creationId="{A9729503-E5E3-40A4-9359-51CF6A625F17}"/>
          </ac:spMkLst>
        </pc:spChg>
        <pc:spChg chg="mod">
          <ac:chgData name="Aster Santana" userId="35558cee-3b16-4f02-812b-0cc58980f729" providerId="ADAL" clId="{6DBDEC13-AF6D-4C17-A520-8443BE7F2735}" dt="2020-09-21T08:20:11.721" v="365"/>
          <ac:spMkLst>
            <pc:docMk/>
            <pc:sldMk cId="1892075773" sldId="3272"/>
            <ac:spMk id="135" creationId="{013F53CB-B099-4080-B83E-5E3DBE473747}"/>
          </ac:spMkLst>
        </pc:spChg>
        <pc:spChg chg="mod">
          <ac:chgData name="Aster Santana" userId="35558cee-3b16-4f02-812b-0cc58980f729" providerId="ADAL" clId="{6DBDEC13-AF6D-4C17-A520-8443BE7F2735}" dt="2020-09-21T08:20:11.721" v="365"/>
          <ac:spMkLst>
            <pc:docMk/>
            <pc:sldMk cId="1892075773" sldId="3272"/>
            <ac:spMk id="136" creationId="{6BFCBC7B-91F8-4130-8909-D76AB5DB4984}"/>
          </ac:spMkLst>
        </pc:spChg>
        <pc:spChg chg="mod">
          <ac:chgData name="Aster Santana" userId="35558cee-3b16-4f02-812b-0cc58980f729" providerId="ADAL" clId="{6DBDEC13-AF6D-4C17-A520-8443BE7F2735}" dt="2020-09-21T08:20:11.721" v="365"/>
          <ac:spMkLst>
            <pc:docMk/>
            <pc:sldMk cId="1892075773" sldId="3272"/>
            <ac:spMk id="137" creationId="{376C3FAF-99E9-4BED-B782-860F7AFA3503}"/>
          </ac:spMkLst>
        </pc:spChg>
        <pc:spChg chg="mod">
          <ac:chgData name="Aster Santana" userId="35558cee-3b16-4f02-812b-0cc58980f729" providerId="ADAL" clId="{6DBDEC13-AF6D-4C17-A520-8443BE7F2735}" dt="2020-09-21T08:20:11.721" v="365"/>
          <ac:spMkLst>
            <pc:docMk/>
            <pc:sldMk cId="1892075773" sldId="3272"/>
            <ac:spMk id="138" creationId="{87E11A91-44CE-424B-8ED8-470C4E1C465A}"/>
          </ac:spMkLst>
        </pc:spChg>
        <pc:spChg chg="mod">
          <ac:chgData name="Aster Santana" userId="35558cee-3b16-4f02-812b-0cc58980f729" providerId="ADAL" clId="{6DBDEC13-AF6D-4C17-A520-8443BE7F2735}" dt="2020-09-21T08:20:11.721" v="365"/>
          <ac:spMkLst>
            <pc:docMk/>
            <pc:sldMk cId="1892075773" sldId="3272"/>
            <ac:spMk id="139" creationId="{6F739C69-30B4-41FE-9D3F-4E2CAB1A02AC}"/>
          </ac:spMkLst>
        </pc:spChg>
        <pc:spChg chg="mod">
          <ac:chgData name="Aster Santana" userId="35558cee-3b16-4f02-812b-0cc58980f729" providerId="ADAL" clId="{6DBDEC13-AF6D-4C17-A520-8443BE7F2735}" dt="2020-09-21T08:20:11.721" v="365"/>
          <ac:spMkLst>
            <pc:docMk/>
            <pc:sldMk cId="1892075773" sldId="3272"/>
            <ac:spMk id="140" creationId="{9A40476D-07D0-4C28-9676-DF6C54341AC5}"/>
          </ac:spMkLst>
        </pc:spChg>
        <pc:spChg chg="mod">
          <ac:chgData name="Aster Santana" userId="35558cee-3b16-4f02-812b-0cc58980f729" providerId="ADAL" clId="{6DBDEC13-AF6D-4C17-A520-8443BE7F2735}" dt="2020-09-21T08:20:11.721" v="365"/>
          <ac:spMkLst>
            <pc:docMk/>
            <pc:sldMk cId="1892075773" sldId="3272"/>
            <ac:spMk id="141" creationId="{3217A8DE-DC97-4369-9CAD-68929FAA7A9F}"/>
          </ac:spMkLst>
        </pc:spChg>
        <pc:spChg chg="mod">
          <ac:chgData name="Aster Santana" userId="35558cee-3b16-4f02-812b-0cc58980f729" providerId="ADAL" clId="{6DBDEC13-AF6D-4C17-A520-8443BE7F2735}" dt="2020-09-21T08:20:11.721" v="365"/>
          <ac:spMkLst>
            <pc:docMk/>
            <pc:sldMk cId="1892075773" sldId="3272"/>
            <ac:spMk id="142" creationId="{9D966491-BB2D-4636-BDEC-F23C6F212D00}"/>
          </ac:spMkLst>
        </pc:spChg>
        <pc:spChg chg="mod">
          <ac:chgData name="Aster Santana" userId="35558cee-3b16-4f02-812b-0cc58980f729" providerId="ADAL" clId="{6DBDEC13-AF6D-4C17-A520-8443BE7F2735}" dt="2020-09-21T08:20:11.721" v="365"/>
          <ac:spMkLst>
            <pc:docMk/>
            <pc:sldMk cId="1892075773" sldId="3272"/>
            <ac:spMk id="143" creationId="{85A5DAE6-2FCF-48D0-9595-08F8A6E383CC}"/>
          </ac:spMkLst>
        </pc:spChg>
        <pc:spChg chg="mod">
          <ac:chgData name="Aster Santana" userId="35558cee-3b16-4f02-812b-0cc58980f729" providerId="ADAL" clId="{6DBDEC13-AF6D-4C17-A520-8443BE7F2735}" dt="2020-09-21T08:20:11.721" v="365"/>
          <ac:spMkLst>
            <pc:docMk/>
            <pc:sldMk cId="1892075773" sldId="3272"/>
            <ac:spMk id="144" creationId="{B01B60A4-0BC5-4BCB-8EFB-29FDE5D39DA0}"/>
          </ac:spMkLst>
        </pc:spChg>
        <pc:spChg chg="mod">
          <ac:chgData name="Aster Santana" userId="35558cee-3b16-4f02-812b-0cc58980f729" providerId="ADAL" clId="{6DBDEC13-AF6D-4C17-A520-8443BE7F2735}" dt="2020-09-21T08:20:11.721" v="365"/>
          <ac:spMkLst>
            <pc:docMk/>
            <pc:sldMk cId="1892075773" sldId="3272"/>
            <ac:spMk id="145" creationId="{F565FC41-9C60-4A4D-BD19-3AAC056A8EE9}"/>
          </ac:spMkLst>
        </pc:spChg>
        <pc:spChg chg="mod">
          <ac:chgData name="Aster Santana" userId="35558cee-3b16-4f02-812b-0cc58980f729" providerId="ADAL" clId="{6DBDEC13-AF6D-4C17-A520-8443BE7F2735}" dt="2020-09-21T08:26:04.348" v="403"/>
          <ac:spMkLst>
            <pc:docMk/>
            <pc:sldMk cId="1892075773" sldId="3272"/>
            <ac:spMk id="156" creationId="{4805CC1C-5D63-434C-9E72-B968B9449C6D}"/>
          </ac:spMkLst>
        </pc:spChg>
        <pc:spChg chg="mod">
          <ac:chgData name="Aster Santana" userId="35558cee-3b16-4f02-812b-0cc58980f729" providerId="ADAL" clId="{6DBDEC13-AF6D-4C17-A520-8443BE7F2735}" dt="2020-09-21T08:26:04.348" v="403"/>
          <ac:spMkLst>
            <pc:docMk/>
            <pc:sldMk cId="1892075773" sldId="3272"/>
            <ac:spMk id="157" creationId="{E206FF1C-68A0-4553-83C4-AEE447E9A5F4}"/>
          </ac:spMkLst>
        </pc:spChg>
        <pc:spChg chg="mod">
          <ac:chgData name="Aster Santana" userId="35558cee-3b16-4f02-812b-0cc58980f729" providerId="ADAL" clId="{6DBDEC13-AF6D-4C17-A520-8443BE7F2735}" dt="2020-09-21T08:26:04.348" v="403"/>
          <ac:spMkLst>
            <pc:docMk/>
            <pc:sldMk cId="1892075773" sldId="3272"/>
            <ac:spMk id="158" creationId="{B7E898EC-959D-4076-8E10-7DC90CF2A03A}"/>
          </ac:spMkLst>
        </pc:spChg>
        <pc:spChg chg="mod">
          <ac:chgData name="Aster Santana" userId="35558cee-3b16-4f02-812b-0cc58980f729" providerId="ADAL" clId="{6DBDEC13-AF6D-4C17-A520-8443BE7F2735}" dt="2020-09-21T08:26:04.348" v="403"/>
          <ac:spMkLst>
            <pc:docMk/>
            <pc:sldMk cId="1892075773" sldId="3272"/>
            <ac:spMk id="159" creationId="{7AADFA58-8DA9-4408-A427-5A0012E9D487}"/>
          </ac:spMkLst>
        </pc:spChg>
        <pc:spChg chg="mod">
          <ac:chgData name="Aster Santana" userId="35558cee-3b16-4f02-812b-0cc58980f729" providerId="ADAL" clId="{6DBDEC13-AF6D-4C17-A520-8443BE7F2735}" dt="2020-09-21T08:26:04.348" v="403"/>
          <ac:spMkLst>
            <pc:docMk/>
            <pc:sldMk cId="1892075773" sldId="3272"/>
            <ac:spMk id="160" creationId="{FC99C993-117E-4ED5-B199-04468DFE9D43}"/>
          </ac:spMkLst>
        </pc:spChg>
        <pc:spChg chg="mod">
          <ac:chgData name="Aster Santana" userId="35558cee-3b16-4f02-812b-0cc58980f729" providerId="ADAL" clId="{6DBDEC13-AF6D-4C17-A520-8443BE7F2735}" dt="2020-09-21T08:26:04.348" v="403"/>
          <ac:spMkLst>
            <pc:docMk/>
            <pc:sldMk cId="1892075773" sldId="3272"/>
            <ac:spMk id="161" creationId="{BE1B6F05-838C-4F4E-8D0D-7CB164D21637}"/>
          </ac:spMkLst>
        </pc:spChg>
        <pc:spChg chg="mod">
          <ac:chgData name="Aster Santana" userId="35558cee-3b16-4f02-812b-0cc58980f729" providerId="ADAL" clId="{6DBDEC13-AF6D-4C17-A520-8443BE7F2735}" dt="2020-09-21T08:26:04.348" v="403"/>
          <ac:spMkLst>
            <pc:docMk/>
            <pc:sldMk cId="1892075773" sldId="3272"/>
            <ac:spMk id="162" creationId="{D92DA54E-92DA-4404-BA5D-51E724CB8814}"/>
          </ac:spMkLst>
        </pc:spChg>
        <pc:spChg chg="mod">
          <ac:chgData name="Aster Santana" userId="35558cee-3b16-4f02-812b-0cc58980f729" providerId="ADAL" clId="{6DBDEC13-AF6D-4C17-A520-8443BE7F2735}" dt="2020-09-21T08:26:04.348" v="403"/>
          <ac:spMkLst>
            <pc:docMk/>
            <pc:sldMk cId="1892075773" sldId="3272"/>
            <ac:spMk id="163" creationId="{ED2EEC82-1F03-4F24-B92B-B949DE6551BB}"/>
          </ac:spMkLst>
        </pc:spChg>
        <pc:spChg chg="mod">
          <ac:chgData name="Aster Santana" userId="35558cee-3b16-4f02-812b-0cc58980f729" providerId="ADAL" clId="{6DBDEC13-AF6D-4C17-A520-8443BE7F2735}" dt="2020-09-21T08:26:04.348" v="403"/>
          <ac:spMkLst>
            <pc:docMk/>
            <pc:sldMk cId="1892075773" sldId="3272"/>
            <ac:spMk id="164" creationId="{1503289B-6CC3-443B-8A87-5EA31501D6A6}"/>
          </ac:spMkLst>
        </pc:spChg>
        <pc:spChg chg="mod">
          <ac:chgData name="Aster Santana" userId="35558cee-3b16-4f02-812b-0cc58980f729" providerId="ADAL" clId="{6DBDEC13-AF6D-4C17-A520-8443BE7F2735}" dt="2020-09-21T08:26:04.348" v="403"/>
          <ac:spMkLst>
            <pc:docMk/>
            <pc:sldMk cId="1892075773" sldId="3272"/>
            <ac:spMk id="165" creationId="{B015D773-A99C-498D-B6C4-160E5A5B603E}"/>
          </ac:spMkLst>
        </pc:spChg>
        <pc:spChg chg="mod">
          <ac:chgData name="Aster Santana" userId="35558cee-3b16-4f02-812b-0cc58980f729" providerId="ADAL" clId="{6DBDEC13-AF6D-4C17-A520-8443BE7F2735}" dt="2020-09-21T08:26:04.348" v="403"/>
          <ac:spMkLst>
            <pc:docMk/>
            <pc:sldMk cId="1892075773" sldId="3272"/>
            <ac:spMk id="166" creationId="{2CBDA578-5F30-4069-AA97-3001D182AEE1}"/>
          </ac:spMkLst>
        </pc:spChg>
        <pc:spChg chg="mod">
          <ac:chgData name="Aster Santana" userId="35558cee-3b16-4f02-812b-0cc58980f729" providerId="ADAL" clId="{6DBDEC13-AF6D-4C17-A520-8443BE7F2735}" dt="2020-09-21T08:26:04.348" v="403"/>
          <ac:spMkLst>
            <pc:docMk/>
            <pc:sldMk cId="1892075773" sldId="3272"/>
            <ac:spMk id="167" creationId="{77CEA508-BE6F-463D-BEED-6B617C8108D0}"/>
          </ac:spMkLst>
        </pc:spChg>
        <pc:spChg chg="mod">
          <ac:chgData name="Aster Santana" userId="35558cee-3b16-4f02-812b-0cc58980f729" providerId="ADAL" clId="{6DBDEC13-AF6D-4C17-A520-8443BE7F2735}" dt="2020-09-21T08:26:04.348" v="403"/>
          <ac:spMkLst>
            <pc:docMk/>
            <pc:sldMk cId="1892075773" sldId="3272"/>
            <ac:spMk id="168" creationId="{4573110B-82F1-4177-BCFE-778E4DC8F73F}"/>
          </ac:spMkLst>
        </pc:spChg>
        <pc:spChg chg="mod">
          <ac:chgData name="Aster Santana" userId="35558cee-3b16-4f02-812b-0cc58980f729" providerId="ADAL" clId="{6DBDEC13-AF6D-4C17-A520-8443BE7F2735}" dt="2020-09-21T08:26:04.348" v="403"/>
          <ac:spMkLst>
            <pc:docMk/>
            <pc:sldMk cId="1892075773" sldId="3272"/>
            <ac:spMk id="169" creationId="{FF363144-4F91-4B6B-925C-DEEF97954E8C}"/>
          </ac:spMkLst>
        </pc:spChg>
        <pc:spChg chg="mod">
          <ac:chgData name="Aster Santana" userId="35558cee-3b16-4f02-812b-0cc58980f729" providerId="ADAL" clId="{6DBDEC13-AF6D-4C17-A520-8443BE7F2735}" dt="2020-09-21T08:26:04.348" v="403"/>
          <ac:spMkLst>
            <pc:docMk/>
            <pc:sldMk cId="1892075773" sldId="3272"/>
            <ac:spMk id="170" creationId="{38EEF08E-73AB-4E01-895A-74C4FE64C597}"/>
          </ac:spMkLst>
        </pc:spChg>
        <pc:spChg chg="mod">
          <ac:chgData name="Aster Santana" userId="35558cee-3b16-4f02-812b-0cc58980f729" providerId="ADAL" clId="{6DBDEC13-AF6D-4C17-A520-8443BE7F2735}" dt="2020-09-21T08:26:04.348" v="403"/>
          <ac:spMkLst>
            <pc:docMk/>
            <pc:sldMk cId="1892075773" sldId="3272"/>
            <ac:spMk id="171" creationId="{0F099A53-2D18-4D24-90C5-E65AC360FADB}"/>
          </ac:spMkLst>
        </pc:spChg>
        <pc:spChg chg="mod">
          <ac:chgData name="Aster Santana" userId="35558cee-3b16-4f02-812b-0cc58980f729" providerId="ADAL" clId="{6DBDEC13-AF6D-4C17-A520-8443BE7F2735}" dt="2020-09-21T08:26:04.348" v="403"/>
          <ac:spMkLst>
            <pc:docMk/>
            <pc:sldMk cId="1892075773" sldId="3272"/>
            <ac:spMk id="172" creationId="{6B7FF67E-8FD6-4C01-8DD1-1FC8D1BA8CDB}"/>
          </ac:spMkLst>
        </pc:spChg>
        <pc:spChg chg="mod">
          <ac:chgData name="Aster Santana" userId="35558cee-3b16-4f02-812b-0cc58980f729" providerId="ADAL" clId="{6DBDEC13-AF6D-4C17-A520-8443BE7F2735}" dt="2020-09-21T08:26:04.348" v="403"/>
          <ac:spMkLst>
            <pc:docMk/>
            <pc:sldMk cId="1892075773" sldId="3272"/>
            <ac:spMk id="173" creationId="{4047F494-AAF7-4524-8A86-53CDB5AB027A}"/>
          </ac:spMkLst>
        </pc:spChg>
        <pc:grpChg chg="add mod">
          <ac:chgData name="Aster Santana" userId="35558cee-3b16-4f02-812b-0cc58980f729" providerId="ADAL" clId="{6DBDEC13-AF6D-4C17-A520-8443BE7F2735}" dt="2020-09-21T09:01:59.772" v="771" actId="164"/>
          <ac:grpSpMkLst>
            <pc:docMk/>
            <pc:sldMk cId="1892075773" sldId="3272"/>
            <ac:grpSpMk id="8" creationId="{511282BC-0C78-4835-B393-E3F9A7D63D26}"/>
          </ac:grpSpMkLst>
        </pc:grpChg>
        <pc:grpChg chg="add mod ord">
          <ac:chgData name="Aster Santana" userId="35558cee-3b16-4f02-812b-0cc58980f729" providerId="ADAL" clId="{6DBDEC13-AF6D-4C17-A520-8443BE7F2735}" dt="2020-09-21T09:02:07.716" v="773" actId="164"/>
          <ac:grpSpMkLst>
            <pc:docMk/>
            <pc:sldMk cId="1892075773" sldId="3272"/>
            <ac:grpSpMk id="10" creationId="{B3E51810-A124-41B2-BA8F-729C286060C0}"/>
          </ac:grpSpMkLst>
        </pc:grpChg>
        <pc:grpChg chg="add mod ord">
          <ac:chgData name="Aster Santana" userId="35558cee-3b16-4f02-812b-0cc58980f729" providerId="ADAL" clId="{6DBDEC13-AF6D-4C17-A520-8443BE7F2735}" dt="2020-09-21T09:02:17.438" v="775" actId="164"/>
          <ac:grpSpMkLst>
            <pc:docMk/>
            <pc:sldMk cId="1892075773" sldId="3272"/>
            <ac:grpSpMk id="12" creationId="{031E7FDF-E348-4F65-8A9E-1278DF92E3DF}"/>
          </ac:grpSpMkLst>
        </pc:grpChg>
        <pc:grpChg chg="add mod">
          <ac:chgData name="Aster Santana" userId="35558cee-3b16-4f02-812b-0cc58980f729" providerId="ADAL" clId="{6DBDEC13-AF6D-4C17-A520-8443BE7F2735}" dt="2020-09-21T09:00:25.304" v="765" actId="1076"/>
          <ac:grpSpMkLst>
            <pc:docMk/>
            <pc:sldMk cId="1892075773" sldId="3272"/>
            <ac:grpSpMk id="24" creationId="{BC24B223-EF0E-4C87-A979-A792CFF1A16B}"/>
          </ac:grpSpMkLst>
        </pc:grpChg>
        <pc:grpChg chg="add mod">
          <ac:chgData name="Aster Santana" userId="35558cee-3b16-4f02-812b-0cc58980f729" providerId="ADAL" clId="{6DBDEC13-AF6D-4C17-A520-8443BE7F2735}" dt="2020-09-21T09:02:37.157" v="778" actId="164"/>
          <ac:grpSpMkLst>
            <pc:docMk/>
            <pc:sldMk cId="1892075773" sldId="3272"/>
            <ac:grpSpMk id="25" creationId="{C4BF1F0B-6EC6-41BF-9CE0-567F7CA5D365}"/>
          </ac:grpSpMkLst>
        </pc:grpChg>
        <pc:grpChg chg="add mod">
          <ac:chgData name="Aster Santana" userId="35558cee-3b16-4f02-812b-0cc58980f729" providerId="ADAL" clId="{6DBDEC13-AF6D-4C17-A520-8443BE7F2735}" dt="2020-09-21T09:02:37.157" v="778" actId="164"/>
          <ac:grpSpMkLst>
            <pc:docMk/>
            <pc:sldMk cId="1892075773" sldId="3272"/>
            <ac:grpSpMk id="26" creationId="{1C4C2036-9E70-4FD8-9E78-B6B2483B0153}"/>
          </ac:grpSpMkLst>
        </pc:grpChg>
        <pc:grpChg chg="add mod">
          <ac:chgData name="Aster Santana" userId="35558cee-3b16-4f02-812b-0cc58980f729" providerId="ADAL" clId="{6DBDEC13-AF6D-4C17-A520-8443BE7F2735}" dt="2020-09-21T09:02:37.157" v="778" actId="164"/>
          <ac:grpSpMkLst>
            <pc:docMk/>
            <pc:sldMk cId="1892075773" sldId="3272"/>
            <ac:grpSpMk id="27" creationId="{7AD09AB1-3A27-46F5-A183-5ED9D6CA627A}"/>
          </ac:grpSpMkLst>
        </pc:grpChg>
        <pc:grpChg chg="add mod">
          <ac:chgData name="Aster Santana" userId="35558cee-3b16-4f02-812b-0cc58980f729" providerId="ADAL" clId="{6DBDEC13-AF6D-4C17-A520-8443BE7F2735}" dt="2020-09-21T09:02:47.309" v="779" actId="1076"/>
          <ac:grpSpMkLst>
            <pc:docMk/>
            <pc:sldMk cId="1892075773" sldId="3272"/>
            <ac:grpSpMk id="28" creationId="{8A1A855B-0C2C-4494-BE3D-52170925FFCD}"/>
          </ac:grpSpMkLst>
        </pc:grpChg>
        <pc:grpChg chg="add mod">
          <ac:chgData name="Aster Santana" userId="35558cee-3b16-4f02-812b-0cc58980f729" providerId="ADAL" clId="{6DBDEC13-AF6D-4C17-A520-8443BE7F2735}" dt="2020-10-07T18:22:56.482" v="7862"/>
          <ac:grpSpMkLst>
            <pc:docMk/>
            <pc:sldMk cId="1892075773" sldId="3272"/>
            <ac:grpSpMk id="30" creationId="{D5A8107C-B5AA-4431-9718-6535C778CEDD}"/>
          </ac:grpSpMkLst>
        </pc:grpChg>
        <pc:grpChg chg="add del mod">
          <ac:chgData name="Aster Santana" userId="35558cee-3b16-4f02-812b-0cc58980f729" providerId="ADAL" clId="{6DBDEC13-AF6D-4C17-A520-8443BE7F2735}" dt="2020-09-20T11:23:02.351" v="19"/>
          <ac:grpSpMkLst>
            <pc:docMk/>
            <pc:sldMk cId="1892075773" sldId="3272"/>
            <ac:grpSpMk id="44" creationId="{9AAF3A54-33C1-41F0-9D96-8EDAA2B5923C}"/>
          </ac:grpSpMkLst>
        </pc:grpChg>
        <pc:grpChg chg="add del mod">
          <ac:chgData name="Aster Santana" userId="35558cee-3b16-4f02-812b-0cc58980f729" providerId="ADAL" clId="{6DBDEC13-AF6D-4C17-A520-8443BE7F2735}" dt="2020-09-21T09:02:58.072" v="780" actId="478"/>
          <ac:grpSpMkLst>
            <pc:docMk/>
            <pc:sldMk cId="1892075773" sldId="3272"/>
            <ac:grpSpMk id="47" creationId="{5A52E7FE-A6D2-4688-842E-D9FABA07170B}"/>
          </ac:grpSpMkLst>
        </pc:grpChg>
        <pc:grpChg chg="mod">
          <ac:chgData name="Aster Santana" userId="35558cee-3b16-4f02-812b-0cc58980f729" providerId="ADAL" clId="{6DBDEC13-AF6D-4C17-A520-8443BE7F2735}" dt="2020-09-21T08:34:33.802" v="563"/>
          <ac:grpSpMkLst>
            <pc:docMk/>
            <pc:sldMk cId="1892075773" sldId="3272"/>
            <ac:grpSpMk id="50" creationId="{EDF3F7D6-DD40-4241-8121-277938CDA356}"/>
          </ac:grpSpMkLst>
        </pc:grpChg>
        <pc:grpChg chg="mod">
          <ac:chgData name="Aster Santana" userId="35558cee-3b16-4f02-812b-0cc58980f729" providerId="ADAL" clId="{6DBDEC13-AF6D-4C17-A520-8443BE7F2735}" dt="2020-09-21T08:34:33.802" v="563"/>
          <ac:grpSpMkLst>
            <pc:docMk/>
            <pc:sldMk cId="1892075773" sldId="3272"/>
            <ac:grpSpMk id="51" creationId="{3CAD9E00-E138-4386-A926-045CAACC407A}"/>
          </ac:grpSpMkLst>
        </pc:grpChg>
        <pc:grpChg chg="mod">
          <ac:chgData name="Aster Santana" userId="35558cee-3b16-4f02-812b-0cc58980f729" providerId="ADAL" clId="{6DBDEC13-AF6D-4C17-A520-8443BE7F2735}" dt="2020-09-21T08:34:33.802" v="563"/>
          <ac:grpSpMkLst>
            <pc:docMk/>
            <pc:sldMk cId="1892075773" sldId="3272"/>
            <ac:grpSpMk id="52" creationId="{68C3AEDF-CA24-4B1A-862C-FC82328E4164}"/>
          </ac:grpSpMkLst>
        </pc:grpChg>
        <pc:grpChg chg="add del mod">
          <ac:chgData name="Aster Santana" userId="35558cee-3b16-4f02-812b-0cc58980f729" providerId="ADAL" clId="{6DBDEC13-AF6D-4C17-A520-8443BE7F2735}" dt="2020-09-20T11:23:02.351" v="19"/>
          <ac:grpSpMkLst>
            <pc:docMk/>
            <pc:sldMk cId="1892075773" sldId="3272"/>
            <ac:grpSpMk id="52" creationId="{AD87D35B-70AC-45A0-A3C6-9D0CC59A3BFA}"/>
          </ac:grpSpMkLst>
        </pc:grpChg>
        <pc:grpChg chg="mod">
          <ac:chgData name="Aster Santana" userId="35558cee-3b16-4f02-812b-0cc58980f729" providerId="ADAL" clId="{6DBDEC13-AF6D-4C17-A520-8443BE7F2735}" dt="2020-09-21T08:34:33.802" v="563"/>
          <ac:grpSpMkLst>
            <pc:docMk/>
            <pc:sldMk cId="1892075773" sldId="3272"/>
            <ac:grpSpMk id="53" creationId="{1A617325-C6F6-441F-8781-499ED811EE52}"/>
          </ac:grpSpMkLst>
        </pc:grpChg>
        <pc:grpChg chg="mod">
          <ac:chgData name="Aster Santana" userId="35558cee-3b16-4f02-812b-0cc58980f729" providerId="ADAL" clId="{6DBDEC13-AF6D-4C17-A520-8443BE7F2735}" dt="2020-09-21T08:34:33.802" v="563"/>
          <ac:grpSpMkLst>
            <pc:docMk/>
            <pc:sldMk cId="1892075773" sldId="3272"/>
            <ac:grpSpMk id="54" creationId="{14FB2EB4-4841-4417-A7F8-813C361A586C}"/>
          </ac:grpSpMkLst>
        </pc:grpChg>
        <pc:grpChg chg="mod">
          <ac:chgData name="Aster Santana" userId="35558cee-3b16-4f02-812b-0cc58980f729" providerId="ADAL" clId="{6DBDEC13-AF6D-4C17-A520-8443BE7F2735}" dt="2020-09-21T08:34:33.802" v="563"/>
          <ac:grpSpMkLst>
            <pc:docMk/>
            <pc:sldMk cId="1892075773" sldId="3272"/>
            <ac:grpSpMk id="56" creationId="{85F55BB9-8422-4A5E-B8CE-DB8475195DC2}"/>
          </ac:grpSpMkLst>
        </pc:grpChg>
        <pc:grpChg chg="add del mod">
          <ac:chgData name="Aster Santana" userId="35558cee-3b16-4f02-812b-0cc58980f729" providerId="ADAL" clId="{6DBDEC13-AF6D-4C17-A520-8443BE7F2735}" dt="2020-09-20T11:23:02.351" v="19"/>
          <ac:grpSpMkLst>
            <pc:docMk/>
            <pc:sldMk cId="1892075773" sldId="3272"/>
            <ac:grpSpMk id="60" creationId="{BC0B71BB-6FD8-4AB4-A4F0-1287BBC24492}"/>
          </ac:grpSpMkLst>
        </pc:grpChg>
        <pc:grpChg chg="mod">
          <ac:chgData name="Aster Santana" userId="35558cee-3b16-4f02-812b-0cc58980f729" providerId="ADAL" clId="{6DBDEC13-AF6D-4C17-A520-8443BE7F2735}" dt="2020-09-21T08:34:33.802" v="563"/>
          <ac:grpSpMkLst>
            <pc:docMk/>
            <pc:sldMk cId="1892075773" sldId="3272"/>
            <ac:grpSpMk id="63" creationId="{0CB576DD-2DAF-4268-B854-D34300C841E4}"/>
          </ac:grpSpMkLst>
        </pc:grpChg>
        <pc:grpChg chg="add del mod">
          <ac:chgData name="Aster Santana" userId="35558cee-3b16-4f02-812b-0cc58980f729" providerId="ADAL" clId="{6DBDEC13-AF6D-4C17-A520-8443BE7F2735}" dt="2020-09-20T11:27:38.184" v="82" actId="478"/>
          <ac:grpSpMkLst>
            <pc:docMk/>
            <pc:sldMk cId="1892075773" sldId="3272"/>
            <ac:grpSpMk id="63" creationId="{25CD6DDB-4738-4C2A-9238-62C5CE653C96}"/>
          </ac:grpSpMkLst>
        </pc:grpChg>
        <pc:grpChg chg="mod">
          <ac:chgData name="Aster Santana" userId="35558cee-3b16-4f02-812b-0cc58980f729" providerId="ADAL" clId="{6DBDEC13-AF6D-4C17-A520-8443BE7F2735}" dt="2020-09-21T08:34:33.802" v="563"/>
          <ac:grpSpMkLst>
            <pc:docMk/>
            <pc:sldMk cId="1892075773" sldId="3272"/>
            <ac:grpSpMk id="65" creationId="{CF5585F7-D775-4050-9723-1E742AC14101}"/>
          </ac:grpSpMkLst>
        </pc:grpChg>
        <pc:grpChg chg="mod">
          <ac:chgData name="Aster Santana" userId="35558cee-3b16-4f02-812b-0cc58980f729" providerId="ADAL" clId="{6DBDEC13-AF6D-4C17-A520-8443BE7F2735}" dt="2020-09-21T08:34:33.802" v="563"/>
          <ac:grpSpMkLst>
            <pc:docMk/>
            <pc:sldMk cId="1892075773" sldId="3272"/>
            <ac:grpSpMk id="66" creationId="{734681E6-0A41-41E2-BE6F-200B2BD4A9BB}"/>
          </ac:grpSpMkLst>
        </pc:grpChg>
        <pc:grpChg chg="add del mod">
          <ac:chgData name="Aster Santana" userId="35558cee-3b16-4f02-812b-0cc58980f729" providerId="ADAL" clId="{6DBDEC13-AF6D-4C17-A520-8443BE7F2735}" dt="2020-09-20T11:27:11.251" v="76" actId="478"/>
          <ac:grpSpMkLst>
            <pc:docMk/>
            <pc:sldMk cId="1892075773" sldId="3272"/>
            <ac:grpSpMk id="69" creationId="{D809EE0D-A402-42AF-9829-F3A4E7BFD30F}"/>
          </ac:grpSpMkLst>
        </pc:grpChg>
        <pc:grpChg chg="add del mod">
          <ac:chgData name="Aster Santana" userId="35558cee-3b16-4f02-812b-0cc58980f729" providerId="ADAL" clId="{6DBDEC13-AF6D-4C17-A520-8443BE7F2735}" dt="2020-09-20T11:26:34.562" v="61" actId="478"/>
          <ac:grpSpMkLst>
            <pc:docMk/>
            <pc:sldMk cId="1892075773" sldId="3272"/>
            <ac:grpSpMk id="72" creationId="{F8F24E0B-BE81-4666-BEB1-1C134EB4B683}"/>
          </ac:grpSpMkLst>
        </pc:grpChg>
        <pc:grpChg chg="add del mod">
          <ac:chgData name="Aster Santana" userId="35558cee-3b16-4f02-812b-0cc58980f729" providerId="ADAL" clId="{6DBDEC13-AF6D-4C17-A520-8443BE7F2735}" dt="2020-09-20T11:23:47.249" v="27" actId="478"/>
          <ac:grpSpMkLst>
            <pc:docMk/>
            <pc:sldMk cId="1892075773" sldId="3272"/>
            <ac:grpSpMk id="78" creationId="{4DC0030D-F5A6-4743-98CD-8C59E8B16B19}"/>
          </ac:grpSpMkLst>
        </pc:grpChg>
        <pc:grpChg chg="mod">
          <ac:chgData name="Aster Santana" userId="35558cee-3b16-4f02-812b-0cc58980f729" providerId="ADAL" clId="{6DBDEC13-AF6D-4C17-A520-8443BE7F2735}" dt="2020-09-21T08:34:33.802" v="563"/>
          <ac:grpSpMkLst>
            <pc:docMk/>
            <pc:sldMk cId="1892075773" sldId="3272"/>
            <ac:grpSpMk id="78" creationId="{A78B48CA-578D-4F8B-8003-6C923B170FCC}"/>
          </ac:grpSpMkLst>
        </pc:grpChg>
        <pc:grpChg chg="mod">
          <ac:chgData name="Aster Santana" userId="35558cee-3b16-4f02-812b-0cc58980f729" providerId="ADAL" clId="{6DBDEC13-AF6D-4C17-A520-8443BE7F2735}" dt="2020-09-21T08:34:33.802" v="563"/>
          <ac:grpSpMkLst>
            <pc:docMk/>
            <pc:sldMk cId="1892075773" sldId="3272"/>
            <ac:grpSpMk id="80" creationId="{EEE9A01E-BC1F-4FD8-ADEE-F79D171B9F55}"/>
          </ac:grpSpMkLst>
        </pc:grpChg>
        <pc:grpChg chg="add del mod">
          <ac:chgData name="Aster Santana" userId="35558cee-3b16-4f02-812b-0cc58980f729" providerId="ADAL" clId="{6DBDEC13-AF6D-4C17-A520-8443BE7F2735}" dt="2020-09-20T11:23:51.112" v="28" actId="478"/>
          <ac:grpSpMkLst>
            <pc:docMk/>
            <pc:sldMk cId="1892075773" sldId="3272"/>
            <ac:grpSpMk id="81" creationId="{25BC566F-9909-4914-97EE-97619FC3E1B4}"/>
          </ac:grpSpMkLst>
        </pc:grpChg>
        <pc:grpChg chg="mod">
          <ac:chgData name="Aster Santana" userId="35558cee-3b16-4f02-812b-0cc58980f729" providerId="ADAL" clId="{6DBDEC13-AF6D-4C17-A520-8443BE7F2735}" dt="2020-09-21T08:34:33.802" v="563"/>
          <ac:grpSpMkLst>
            <pc:docMk/>
            <pc:sldMk cId="1892075773" sldId="3272"/>
            <ac:grpSpMk id="81" creationId="{E53754D2-FEE2-4CB2-AE43-4041CE82BDD9}"/>
          </ac:grpSpMkLst>
        </pc:grpChg>
        <pc:grpChg chg="add del mod">
          <ac:chgData name="Aster Santana" userId="35558cee-3b16-4f02-812b-0cc58980f729" providerId="ADAL" clId="{6DBDEC13-AF6D-4C17-A520-8443BE7F2735}" dt="2020-09-20T11:23:59.877" v="29" actId="478"/>
          <ac:grpSpMkLst>
            <pc:docMk/>
            <pc:sldMk cId="1892075773" sldId="3272"/>
            <ac:grpSpMk id="84" creationId="{251828C7-F041-477D-84E3-8465A9F42B40}"/>
          </ac:grpSpMkLst>
        </pc:grpChg>
        <pc:grpChg chg="add del mod">
          <ac:chgData name="Aster Santana" userId="35558cee-3b16-4f02-812b-0cc58980f729" providerId="ADAL" clId="{6DBDEC13-AF6D-4C17-A520-8443BE7F2735}" dt="2020-09-20T12:07:30.967" v="241" actId="21"/>
          <ac:grpSpMkLst>
            <pc:docMk/>
            <pc:sldMk cId="1892075773" sldId="3272"/>
            <ac:grpSpMk id="90" creationId="{85B73C65-3C91-4F2B-A527-11DC3879247B}"/>
          </ac:grpSpMkLst>
        </pc:grpChg>
        <pc:grpChg chg="mod">
          <ac:chgData name="Aster Santana" userId="35558cee-3b16-4f02-812b-0cc58980f729" providerId="ADAL" clId="{6DBDEC13-AF6D-4C17-A520-8443BE7F2735}" dt="2020-09-20T11:59:28.796" v="188"/>
          <ac:grpSpMkLst>
            <pc:docMk/>
            <pc:sldMk cId="1892075773" sldId="3272"/>
            <ac:grpSpMk id="91" creationId="{0C3F149D-CAAE-4CFA-9B2D-A9B24370ECDD}"/>
          </ac:grpSpMkLst>
        </pc:grpChg>
        <pc:grpChg chg="mod">
          <ac:chgData name="Aster Santana" userId="35558cee-3b16-4f02-812b-0cc58980f729" providerId="ADAL" clId="{6DBDEC13-AF6D-4C17-A520-8443BE7F2735}" dt="2020-09-20T11:59:28.796" v="188"/>
          <ac:grpSpMkLst>
            <pc:docMk/>
            <pc:sldMk cId="1892075773" sldId="3272"/>
            <ac:grpSpMk id="92" creationId="{FEBA2D13-2B79-43B9-9731-254962F37B45}"/>
          </ac:grpSpMkLst>
        </pc:grpChg>
        <pc:grpChg chg="mod">
          <ac:chgData name="Aster Santana" userId="35558cee-3b16-4f02-812b-0cc58980f729" providerId="ADAL" clId="{6DBDEC13-AF6D-4C17-A520-8443BE7F2735}" dt="2020-09-20T11:59:28.796" v="188"/>
          <ac:grpSpMkLst>
            <pc:docMk/>
            <pc:sldMk cId="1892075773" sldId="3272"/>
            <ac:grpSpMk id="93" creationId="{55F6E3B4-115A-4644-8F3E-512E29C250A1}"/>
          </ac:grpSpMkLst>
        </pc:grpChg>
        <pc:grpChg chg="mod">
          <ac:chgData name="Aster Santana" userId="35558cee-3b16-4f02-812b-0cc58980f729" providerId="ADAL" clId="{6DBDEC13-AF6D-4C17-A520-8443BE7F2735}" dt="2020-09-20T11:59:28.796" v="188"/>
          <ac:grpSpMkLst>
            <pc:docMk/>
            <pc:sldMk cId="1892075773" sldId="3272"/>
            <ac:grpSpMk id="94" creationId="{42011811-FC6D-42F9-A932-C76791BBA783}"/>
          </ac:grpSpMkLst>
        </pc:grpChg>
        <pc:grpChg chg="mod">
          <ac:chgData name="Aster Santana" userId="35558cee-3b16-4f02-812b-0cc58980f729" providerId="ADAL" clId="{6DBDEC13-AF6D-4C17-A520-8443BE7F2735}" dt="2020-09-20T11:59:28.796" v="188"/>
          <ac:grpSpMkLst>
            <pc:docMk/>
            <pc:sldMk cId="1892075773" sldId="3272"/>
            <ac:grpSpMk id="95" creationId="{FB095467-9710-40EB-81DC-99AFBDF36CE5}"/>
          </ac:grpSpMkLst>
        </pc:grpChg>
        <pc:grpChg chg="mod">
          <ac:chgData name="Aster Santana" userId="35558cee-3b16-4f02-812b-0cc58980f729" providerId="ADAL" clId="{6DBDEC13-AF6D-4C17-A520-8443BE7F2735}" dt="2020-09-20T11:59:28.796" v="188"/>
          <ac:grpSpMkLst>
            <pc:docMk/>
            <pc:sldMk cId="1892075773" sldId="3272"/>
            <ac:grpSpMk id="96" creationId="{C7F20AAB-12FD-4F26-ADCB-ACBF27198EA9}"/>
          </ac:grpSpMkLst>
        </pc:grpChg>
        <pc:grpChg chg="mod">
          <ac:chgData name="Aster Santana" userId="35558cee-3b16-4f02-812b-0cc58980f729" providerId="ADAL" clId="{6DBDEC13-AF6D-4C17-A520-8443BE7F2735}" dt="2020-09-20T11:59:28.796" v="188"/>
          <ac:grpSpMkLst>
            <pc:docMk/>
            <pc:sldMk cId="1892075773" sldId="3272"/>
            <ac:grpSpMk id="97" creationId="{62F87AAC-8068-4F7C-817F-D9790ED27B59}"/>
          </ac:grpSpMkLst>
        </pc:grpChg>
        <pc:grpChg chg="mod">
          <ac:chgData name="Aster Santana" userId="35558cee-3b16-4f02-812b-0cc58980f729" providerId="ADAL" clId="{6DBDEC13-AF6D-4C17-A520-8443BE7F2735}" dt="2020-09-20T11:59:28.796" v="188"/>
          <ac:grpSpMkLst>
            <pc:docMk/>
            <pc:sldMk cId="1892075773" sldId="3272"/>
            <ac:grpSpMk id="98" creationId="{096DDC49-8C68-472F-ABEC-84FC197AAE4F}"/>
          </ac:grpSpMkLst>
        </pc:grpChg>
        <pc:grpChg chg="mod">
          <ac:chgData name="Aster Santana" userId="35558cee-3b16-4f02-812b-0cc58980f729" providerId="ADAL" clId="{6DBDEC13-AF6D-4C17-A520-8443BE7F2735}" dt="2020-09-20T11:59:28.796" v="188"/>
          <ac:grpSpMkLst>
            <pc:docMk/>
            <pc:sldMk cId="1892075773" sldId="3272"/>
            <ac:grpSpMk id="99" creationId="{04C04392-CEA8-413C-9E61-F06D0269367D}"/>
          </ac:grpSpMkLst>
        </pc:grpChg>
        <pc:grpChg chg="add del mod">
          <ac:chgData name="Aster Santana" userId="35558cee-3b16-4f02-812b-0cc58980f729" providerId="ADAL" clId="{6DBDEC13-AF6D-4C17-A520-8443BE7F2735}" dt="2020-09-21T08:26:06.212" v="404" actId="478"/>
          <ac:grpSpMkLst>
            <pc:docMk/>
            <pc:sldMk cId="1892075773" sldId="3272"/>
            <ac:grpSpMk id="118" creationId="{00DD573B-D959-44EF-A57D-B6E728C6E088}"/>
          </ac:grpSpMkLst>
        </pc:grpChg>
        <pc:grpChg chg="mod">
          <ac:chgData name="Aster Santana" userId="35558cee-3b16-4f02-812b-0cc58980f729" providerId="ADAL" clId="{6DBDEC13-AF6D-4C17-A520-8443BE7F2735}" dt="2020-09-21T08:20:11.721" v="365"/>
          <ac:grpSpMkLst>
            <pc:docMk/>
            <pc:sldMk cId="1892075773" sldId="3272"/>
            <ac:grpSpMk id="119" creationId="{91E8473C-9904-417C-8A13-EA2F9A30D357}"/>
          </ac:grpSpMkLst>
        </pc:grpChg>
        <pc:grpChg chg="mod">
          <ac:chgData name="Aster Santana" userId="35558cee-3b16-4f02-812b-0cc58980f729" providerId="ADAL" clId="{6DBDEC13-AF6D-4C17-A520-8443BE7F2735}" dt="2020-09-21T08:20:11.721" v="365"/>
          <ac:grpSpMkLst>
            <pc:docMk/>
            <pc:sldMk cId="1892075773" sldId="3272"/>
            <ac:grpSpMk id="120" creationId="{B075FEB6-E4C7-4D4F-9CB8-E0DF2EF8EBBF}"/>
          </ac:grpSpMkLst>
        </pc:grpChg>
        <pc:grpChg chg="mod">
          <ac:chgData name="Aster Santana" userId="35558cee-3b16-4f02-812b-0cc58980f729" providerId="ADAL" clId="{6DBDEC13-AF6D-4C17-A520-8443BE7F2735}" dt="2020-09-21T08:20:11.721" v="365"/>
          <ac:grpSpMkLst>
            <pc:docMk/>
            <pc:sldMk cId="1892075773" sldId="3272"/>
            <ac:grpSpMk id="121" creationId="{3A373DA3-5447-4095-BA9E-95895550D917}"/>
          </ac:grpSpMkLst>
        </pc:grpChg>
        <pc:grpChg chg="mod">
          <ac:chgData name="Aster Santana" userId="35558cee-3b16-4f02-812b-0cc58980f729" providerId="ADAL" clId="{6DBDEC13-AF6D-4C17-A520-8443BE7F2735}" dt="2020-09-21T08:20:11.721" v="365"/>
          <ac:grpSpMkLst>
            <pc:docMk/>
            <pc:sldMk cId="1892075773" sldId="3272"/>
            <ac:grpSpMk id="122" creationId="{4B8BBF30-99B4-48E2-82EA-4643308B4D95}"/>
          </ac:grpSpMkLst>
        </pc:grpChg>
        <pc:grpChg chg="mod">
          <ac:chgData name="Aster Santana" userId="35558cee-3b16-4f02-812b-0cc58980f729" providerId="ADAL" clId="{6DBDEC13-AF6D-4C17-A520-8443BE7F2735}" dt="2020-09-21T08:20:11.721" v="365"/>
          <ac:grpSpMkLst>
            <pc:docMk/>
            <pc:sldMk cId="1892075773" sldId="3272"/>
            <ac:grpSpMk id="123" creationId="{3872608A-E2EC-4BE5-97FA-E7DF25E3C529}"/>
          </ac:grpSpMkLst>
        </pc:grpChg>
        <pc:grpChg chg="mod">
          <ac:chgData name="Aster Santana" userId="35558cee-3b16-4f02-812b-0cc58980f729" providerId="ADAL" clId="{6DBDEC13-AF6D-4C17-A520-8443BE7F2735}" dt="2020-09-21T08:20:11.721" v="365"/>
          <ac:grpSpMkLst>
            <pc:docMk/>
            <pc:sldMk cId="1892075773" sldId="3272"/>
            <ac:grpSpMk id="124" creationId="{B4B44B44-7A33-4303-9B2B-384B36D0E41A}"/>
          </ac:grpSpMkLst>
        </pc:grpChg>
        <pc:grpChg chg="add del mod">
          <ac:chgData name="Aster Santana" userId="35558cee-3b16-4f02-812b-0cc58980f729" providerId="ADAL" clId="{6DBDEC13-AF6D-4C17-A520-8443BE7F2735}" dt="2020-09-21T08:24:46.457" v="388" actId="478"/>
          <ac:grpSpMkLst>
            <pc:docMk/>
            <pc:sldMk cId="1892075773" sldId="3272"/>
            <ac:grpSpMk id="125" creationId="{2C11FB61-D25E-42D5-A31D-E812A6EDB6E7}"/>
          </ac:grpSpMkLst>
        </pc:grpChg>
        <pc:grpChg chg="mod">
          <ac:chgData name="Aster Santana" userId="35558cee-3b16-4f02-812b-0cc58980f729" providerId="ADAL" clId="{6DBDEC13-AF6D-4C17-A520-8443BE7F2735}" dt="2020-09-21T08:20:11.721" v="365"/>
          <ac:grpSpMkLst>
            <pc:docMk/>
            <pc:sldMk cId="1892075773" sldId="3272"/>
            <ac:grpSpMk id="126" creationId="{CEAC94B4-C7A9-4E11-941B-58E58C193379}"/>
          </ac:grpSpMkLst>
        </pc:grpChg>
        <pc:grpChg chg="mod">
          <ac:chgData name="Aster Santana" userId="35558cee-3b16-4f02-812b-0cc58980f729" providerId="ADAL" clId="{6DBDEC13-AF6D-4C17-A520-8443BE7F2735}" dt="2020-09-21T08:20:11.721" v="365"/>
          <ac:grpSpMkLst>
            <pc:docMk/>
            <pc:sldMk cId="1892075773" sldId="3272"/>
            <ac:grpSpMk id="127" creationId="{BD755398-4A11-4AB3-916F-E5F5AE79757C}"/>
          </ac:grpSpMkLst>
        </pc:grpChg>
        <pc:grpChg chg="add del mod">
          <ac:chgData name="Aster Santana" userId="35558cee-3b16-4f02-812b-0cc58980f729" providerId="ADAL" clId="{6DBDEC13-AF6D-4C17-A520-8443BE7F2735}" dt="2020-09-21T08:34:33.476" v="562" actId="478"/>
          <ac:grpSpMkLst>
            <pc:docMk/>
            <pc:sldMk cId="1892075773" sldId="3272"/>
            <ac:grpSpMk id="146" creationId="{2619E13E-F4B9-4A21-8549-E3963146C3AD}"/>
          </ac:grpSpMkLst>
        </pc:grpChg>
        <pc:grpChg chg="mod">
          <ac:chgData name="Aster Santana" userId="35558cee-3b16-4f02-812b-0cc58980f729" providerId="ADAL" clId="{6DBDEC13-AF6D-4C17-A520-8443BE7F2735}" dt="2020-09-21T08:26:04.348" v="403"/>
          <ac:grpSpMkLst>
            <pc:docMk/>
            <pc:sldMk cId="1892075773" sldId="3272"/>
            <ac:grpSpMk id="147" creationId="{7E40AB75-A87C-4862-84D7-9FB383387554}"/>
          </ac:grpSpMkLst>
        </pc:grpChg>
        <pc:grpChg chg="mod">
          <ac:chgData name="Aster Santana" userId="35558cee-3b16-4f02-812b-0cc58980f729" providerId="ADAL" clId="{6DBDEC13-AF6D-4C17-A520-8443BE7F2735}" dt="2020-09-21T08:26:04.348" v="403"/>
          <ac:grpSpMkLst>
            <pc:docMk/>
            <pc:sldMk cId="1892075773" sldId="3272"/>
            <ac:grpSpMk id="148" creationId="{B6B725DF-7864-4FB7-A804-6A571332225E}"/>
          </ac:grpSpMkLst>
        </pc:grpChg>
        <pc:grpChg chg="mod">
          <ac:chgData name="Aster Santana" userId="35558cee-3b16-4f02-812b-0cc58980f729" providerId="ADAL" clId="{6DBDEC13-AF6D-4C17-A520-8443BE7F2735}" dt="2020-09-21T08:26:04.348" v="403"/>
          <ac:grpSpMkLst>
            <pc:docMk/>
            <pc:sldMk cId="1892075773" sldId="3272"/>
            <ac:grpSpMk id="149" creationId="{C9BBAE61-76B8-4F19-903B-7E4FC61871EE}"/>
          </ac:grpSpMkLst>
        </pc:grpChg>
        <pc:grpChg chg="mod">
          <ac:chgData name="Aster Santana" userId="35558cee-3b16-4f02-812b-0cc58980f729" providerId="ADAL" clId="{6DBDEC13-AF6D-4C17-A520-8443BE7F2735}" dt="2020-09-21T08:26:04.348" v="403"/>
          <ac:grpSpMkLst>
            <pc:docMk/>
            <pc:sldMk cId="1892075773" sldId="3272"/>
            <ac:grpSpMk id="150" creationId="{1DF641EA-D1D2-46DF-BC7A-00BABFBBD4CA}"/>
          </ac:grpSpMkLst>
        </pc:grpChg>
        <pc:grpChg chg="mod">
          <ac:chgData name="Aster Santana" userId="35558cee-3b16-4f02-812b-0cc58980f729" providerId="ADAL" clId="{6DBDEC13-AF6D-4C17-A520-8443BE7F2735}" dt="2020-09-21T08:26:04.348" v="403"/>
          <ac:grpSpMkLst>
            <pc:docMk/>
            <pc:sldMk cId="1892075773" sldId="3272"/>
            <ac:grpSpMk id="151" creationId="{DA4CA3E5-3887-4F40-8AC0-FBD1058B8F53}"/>
          </ac:grpSpMkLst>
        </pc:grpChg>
        <pc:grpChg chg="mod">
          <ac:chgData name="Aster Santana" userId="35558cee-3b16-4f02-812b-0cc58980f729" providerId="ADAL" clId="{6DBDEC13-AF6D-4C17-A520-8443BE7F2735}" dt="2020-09-21T08:26:04.348" v="403"/>
          <ac:grpSpMkLst>
            <pc:docMk/>
            <pc:sldMk cId="1892075773" sldId="3272"/>
            <ac:grpSpMk id="152" creationId="{CAF701F0-2BB0-45AF-A5FF-A84E24CF0D56}"/>
          </ac:grpSpMkLst>
        </pc:grpChg>
        <pc:grpChg chg="mod">
          <ac:chgData name="Aster Santana" userId="35558cee-3b16-4f02-812b-0cc58980f729" providerId="ADAL" clId="{6DBDEC13-AF6D-4C17-A520-8443BE7F2735}" dt="2020-09-21T08:26:04.348" v="403"/>
          <ac:grpSpMkLst>
            <pc:docMk/>
            <pc:sldMk cId="1892075773" sldId="3272"/>
            <ac:grpSpMk id="153" creationId="{CBB44AC0-5B1B-4002-9519-AC2F9B2CD020}"/>
          </ac:grpSpMkLst>
        </pc:grpChg>
        <pc:grpChg chg="mod">
          <ac:chgData name="Aster Santana" userId="35558cee-3b16-4f02-812b-0cc58980f729" providerId="ADAL" clId="{6DBDEC13-AF6D-4C17-A520-8443BE7F2735}" dt="2020-09-21T08:26:04.348" v="403"/>
          <ac:grpSpMkLst>
            <pc:docMk/>
            <pc:sldMk cId="1892075773" sldId="3272"/>
            <ac:grpSpMk id="154" creationId="{C92955EA-704C-4889-98EA-923A358DF124}"/>
          </ac:grpSpMkLst>
        </pc:grpChg>
        <pc:grpChg chg="mod">
          <ac:chgData name="Aster Santana" userId="35558cee-3b16-4f02-812b-0cc58980f729" providerId="ADAL" clId="{6DBDEC13-AF6D-4C17-A520-8443BE7F2735}" dt="2020-09-21T08:26:04.348" v="403"/>
          <ac:grpSpMkLst>
            <pc:docMk/>
            <pc:sldMk cId="1892075773" sldId="3272"/>
            <ac:grpSpMk id="155" creationId="{95F7A76E-F705-45CA-9958-94E47E82C9A9}"/>
          </ac:grpSpMkLst>
        </pc:grpChg>
        <pc:picChg chg="add mod">
          <ac:chgData name="Aster Santana" userId="35558cee-3b16-4f02-812b-0cc58980f729" providerId="ADAL" clId="{6DBDEC13-AF6D-4C17-A520-8443BE7F2735}" dt="2020-09-21T08:39:10.790" v="599" actId="164"/>
          <ac:picMkLst>
            <pc:docMk/>
            <pc:sldMk cId="1892075773" sldId="3272"/>
            <ac:picMk id="4" creationId="{D4EFD26A-BC97-40E5-9E62-09AA4BD08B53}"/>
          </ac:picMkLst>
        </pc:picChg>
        <pc:picChg chg="add mod">
          <ac:chgData name="Aster Santana" userId="35558cee-3b16-4f02-812b-0cc58980f729" providerId="ADAL" clId="{6DBDEC13-AF6D-4C17-A520-8443BE7F2735}" dt="2020-09-21T09:01:38.839" v="769" actId="207"/>
          <ac:picMkLst>
            <pc:docMk/>
            <pc:sldMk cId="1892075773" sldId="3272"/>
            <ac:picMk id="6" creationId="{688F8A72-8EB3-4373-B9F0-CEAC491B5D8F}"/>
          </ac:picMkLst>
        </pc:picChg>
        <pc:picChg chg="add del mod ord">
          <ac:chgData name="Aster Santana" userId="35558cee-3b16-4f02-812b-0cc58980f729" providerId="ADAL" clId="{6DBDEC13-AF6D-4C17-A520-8443BE7F2735}" dt="2020-09-21T08:39:17.313" v="601" actId="164"/>
          <ac:picMkLst>
            <pc:docMk/>
            <pc:sldMk cId="1892075773" sldId="3272"/>
            <ac:picMk id="11" creationId="{53669EBA-9EF1-4C17-8E53-78AC87F41F05}"/>
          </ac:picMkLst>
        </pc:picChg>
        <pc:picChg chg="add mod ord modCrop">
          <ac:chgData name="Aster Santana" userId="35558cee-3b16-4f02-812b-0cc58980f729" providerId="ADAL" clId="{6DBDEC13-AF6D-4C17-A520-8443BE7F2735}" dt="2020-09-21T09:02:07.716" v="773" actId="164"/>
          <ac:picMkLst>
            <pc:docMk/>
            <pc:sldMk cId="1892075773" sldId="3272"/>
            <ac:picMk id="15" creationId="{22F6ADB1-1D7F-4189-ABC5-F74225E07CB8}"/>
          </ac:picMkLst>
        </pc:picChg>
        <pc:picChg chg="add del mod ord modCrop">
          <ac:chgData name="Aster Santana" userId="35558cee-3b16-4f02-812b-0cc58980f729" providerId="ADAL" clId="{6DBDEC13-AF6D-4C17-A520-8443BE7F2735}" dt="2020-09-21T08:57:45.142" v="755" actId="478"/>
          <ac:picMkLst>
            <pc:docMk/>
            <pc:sldMk cId="1892075773" sldId="3272"/>
            <ac:picMk id="17" creationId="{E9E7BCB3-7E55-4BB3-AFEF-CBB634C241A2}"/>
          </ac:picMkLst>
        </pc:picChg>
        <pc:picChg chg="add mod ord modCrop">
          <ac:chgData name="Aster Santana" userId="35558cee-3b16-4f02-812b-0cc58980f729" providerId="ADAL" clId="{6DBDEC13-AF6D-4C17-A520-8443BE7F2735}" dt="2020-09-21T09:02:17.438" v="775" actId="164"/>
          <ac:picMkLst>
            <pc:docMk/>
            <pc:sldMk cId="1892075773" sldId="3272"/>
            <ac:picMk id="19" creationId="{4B0B5A58-7D2C-40F1-87A9-15694AB70086}"/>
          </ac:picMkLst>
        </pc:picChg>
        <pc:picChg chg="add mod ord modCrop">
          <ac:chgData name="Aster Santana" userId="35558cee-3b16-4f02-812b-0cc58980f729" providerId="ADAL" clId="{6DBDEC13-AF6D-4C17-A520-8443BE7F2735}" dt="2020-09-21T09:01:59.772" v="771" actId="164"/>
          <ac:picMkLst>
            <pc:docMk/>
            <pc:sldMk cId="1892075773" sldId="3272"/>
            <ac:picMk id="21" creationId="{33A1A040-4776-4762-A260-8AFE9FCFBF55}"/>
          </ac:picMkLst>
        </pc:picChg>
        <pc:picChg chg="add del mod">
          <ac:chgData name="Aster Santana" userId="35558cee-3b16-4f02-812b-0cc58980f729" providerId="ADAL" clId="{6DBDEC13-AF6D-4C17-A520-8443BE7F2735}" dt="2020-09-21T08:57:44.309" v="754" actId="478"/>
          <ac:picMkLst>
            <pc:docMk/>
            <pc:sldMk cId="1892075773" sldId="3272"/>
            <ac:picMk id="23" creationId="{6B227B5B-78A4-497E-BE91-35B714657E7F}"/>
          </ac:picMkLst>
        </pc:picChg>
        <pc:picChg chg="add del mod ord modCrop">
          <ac:chgData name="Aster Santana" userId="35558cee-3b16-4f02-812b-0cc58980f729" providerId="ADAL" clId="{6DBDEC13-AF6D-4C17-A520-8443BE7F2735}" dt="2020-09-21T08:41:21.307" v="619" actId="478"/>
          <ac:picMkLst>
            <pc:docMk/>
            <pc:sldMk cId="1892075773" sldId="3272"/>
            <ac:picMk id="75" creationId="{AFF34A81-6B5D-4339-A168-8B38812CF032}"/>
          </ac:picMkLst>
        </pc:picChg>
        <pc:picChg chg="add del mod ord modCrop">
          <ac:chgData name="Aster Santana" userId="35558cee-3b16-4f02-812b-0cc58980f729" providerId="ADAL" clId="{6DBDEC13-AF6D-4C17-A520-8443BE7F2735}" dt="2020-09-21T08:47:39.559" v="695" actId="478"/>
          <ac:picMkLst>
            <pc:docMk/>
            <pc:sldMk cId="1892075773" sldId="3272"/>
            <ac:picMk id="76" creationId="{5D883375-8E4A-4915-80F0-688B120610FC}"/>
          </ac:picMkLst>
        </pc:picChg>
        <pc:picChg chg="add del mod ord modCrop">
          <ac:chgData name="Aster Santana" userId="35558cee-3b16-4f02-812b-0cc58980f729" providerId="ADAL" clId="{6DBDEC13-AF6D-4C17-A520-8443BE7F2735}" dt="2020-09-21T08:47:43.303" v="696" actId="478"/>
          <ac:picMkLst>
            <pc:docMk/>
            <pc:sldMk cId="1892075773" sldId="3272"/>
            <ac:picMk id="77" creationId="{8CB5C4B3-982F-4993-A765-55354939FD8C}"/>
          </ac:picMkLst>
        </pc:picChg>
        <pc:cxnChg chg="add mod">
          <ac:chgData name="Aster Santana" userId="35558cee-3b16-4f02-812b-0cc58980f729" providerId="ADAL" clId="{6DBDEC13-AF6D-4C17-A520-8443BE7F2735}" dt="2020-09-21T09:00:23.067" v="764" actId="164"/>
          <ac:cxnSpMkLst>
            <pc:docMk/>
            <pc:sldMk cId="1892075773" sldId="3272"/>
            <ac:cxnSpMk id="13" creationId="{69C351BA-1BB2-4672-8C10-CC5B4306C34F}"/>
          </ac:cxnSpMkLst>
        </pc:cxnChg>
        <pc:cxnChg chg="add del mod">
          <ac:chgData name="Aster Santana" userId="35558cee-3b16-4f02-812b-0cc58980f729" providerId="ADAL" clId="{6DBDEC13-AF6D-4C17-A520-8443BE7F2735}" dt="2020-09-20T11:28:08.716" v="89" actId="478"/>
          <ac:cxnSpMkLst>
            <pc:docMk/>
            <pc:sldMk cId="1892075773" sldId="3272"/>
            <ac:cxnSpMk id="27" creationId="{9DC83690-2D05-4DE8-8575-836D7956A8D5}"/>
          </ac:cxnSpMkLst>
        </pc:cxnChg>
        <pc:cxnChg chg="mod">
          <ac:chgData name="Aster Santana" userId="35558cee-3b16-4f02-812b-0cc58980f729" providerId="ADAL" clId="{6DBDEC13-AF6D-4C17-A520-8443BE7F2735}" dt="2020-10-07T18:22:56.482" v="7862"/>
          <ac:cxnSpMkLst>
            <pc:docMk/>
            <pc:sldMk cId="1892075773" sldId="3272"/>
            <ac:cxnSpMk id="31" creationId="{1F0CD255-0998-43BE-A325-C78D392CF254}"/>
          </ac:cxnSpMkLst>
        </pc:cxnChg>
      </pc:sldChg>
      <pc:sldChg chg="addSp modSp mod">
        <pc:chgData name="Aster Santana" userId="35558cee-3b16-4f02-812b-0cc58980f729" providerId="ADAL" clId="{6DBDEC13-AF6D-4C17-A520-8443BE7F2735}" dt="2020-10-07T18:36:26.954" v="8210"/>
        <pc:sldMkLst>
          <pc:docMk/>
          <pc:sldMk cId="3812554128" sldId="3312"/>
        </pc:sldMkLst>
        <pc:spChg chg="mod">
          <ac:chgData name="Aster Santana" userId="35558cee-3b16-4f02-812b-0cc58980f729" providerId="ADAL" clId="{6DBDEC13-AF6D-4C17-A520-8443BE7F2735}" dt="2020-10-07T18:36:26.954" v="8210"/>
          <ac:spMkLst>
            <pc:docMk/>
            <pc:sldMk cId="3812554128" sldId="3312"/>
            <ac:spMk id="8" creationId="{E63B5B80-4DA3-4230-B1B5-0562ADD10456}"/>
          </ac:spMkLst>
        </pc:spChg>
        <pc:spChg chg="mod">
          <ac:chgData name="Aster Santana" userId="35558cee-3b16-4f02-812b-0cc58980f729" providerId="ADAL" clId="{6DBDEC13-AF6D-4C17-A520-8443BE7F2735}" dt="2020-09-21T00:25:46.570" v="292" actId="27636"/>
          <ac:spMkLst>
            <pc:docMk/>
            <pc:sldMk cId="3812554128" sldId="3312"/>
            <ac:spMk id="127" creationId="{56426D3D-B545-494E-A1CA-5BAEB4E3F9AD}"/>
          </ac:spMkLst>
        </pc:spChg>
        <pc:grpChg chg="add mod">
          <ac:chgData name="Aster Santana" userId="35558cee-3b16-4f02-812b-0cc58980f729" providerId="ADAL" clId="{6DBDEC13-AF6D-4C17-A520-8443BE7F2735}" dt="2020-10-07T18:22:07.835" v="7858"/>
          <ac:grpSpMkLst>
            <pc:docMk/>
            <pc:sldMk cId="3812554128" sldId="3312"/>
            <ac:grpSpMk id="6" creationId="{81B88327-B39E-4E69-825B-10513E7BDB58}"/>
          </ac:grpSpMkLst>
        </pc:grpChg>
        <pc:cxnChg chg="mod">
          <ac:chgData name="Aster Santana" userId="35558cee-3b16-4f02-812b-0cc58980f729" providerId="ADAL" clId="{6DBDEC13-AF6D-4C17-A520-8443BE7F2735}" dt="2020-10-07T18:22:07.835" v="7858"/>
          <ac:cxnSpMkLst>
            <pc:docMk/>
            <pc:sldMk cId="3812554128" sldId="3312"/>
            <ac:cxnSpMk id="7" creationId="{C49E9D3F-946F-4F21-B265-0EC2E46F61E5}"/>
          </ac:cxnSpMkLst>
        </pc:cxnChg>
      </pc:sldChg>
      <pc:sldChg chg="addSp delSp modSp mod delAnim modAnim">
        <pc:chgData name="Aster Santana" userId="35558cee-3b16-4f02-812b-0cc58980f729" providerId="ADAL" clId="{6DBDEC13-AF6D-4C17-A520-8443BE7F2735}" dt="2020-10-07T18:35:18.753" v="8190"/>
        <pc:sldMkLst>
          <pc:docMk/>
          <pc:sldMk cId="2678717916" sldId="3319"/>
        </pc:sldMkLst>
        <pc:spChg chg="del mod">
          <ac:chgData name="Aster Santana" userId="35558cee-3b16-4f02-812b-0cc58980f729" providerId="ADAL" clId="{6DBDEC13-AF6D-4C17-A520-8443BE7F2735}" dt="2020-09-21T09:12:47.985" v="909" actId="478"/>
          <ac:spMkLst>
            <pc:docMk/>
            <pc:sldMk cId="2678717916" sldId="3319"/>
            <ac:spMk id="2" creationId="{E4828627-7B88-411A-9022-83DC94240956}"/>
          </ac:spMkLst>
        </pc:spChg>
        <pc:spChg chg="add mod ord">
          <ac:chgData name="Aster Santana" userId="35558cee-3b16-4f02-812b-0cc58980f729" providerId="ADAL" clId="{6DBDEC13-AF6D-4C17-A520-8443BE7F2735}" dt="2020-09-21T09:41:02.511" v="1772" actId="14100"/>
          <ac:spMkLst>
            <pc:docMk/>
            <pc:sldMk cId="2678717916" sldId="3319"/>
            <ac:spMk id="4" creationId="{D91F4AE4-C06A-4D1D-A7C4-AA86FC0E7A45}"/>
          </ac:spMkLst>
        </pc:spChg>
        <pc:spChg chg="add mod">
          <ac:chgData name="Aster Santana" userId="35558cee-3b16-4f02-812b-0cc58980f729" providerId="ADAL" clId="{6DBDEC13-AF6D-4C17-A520-8443BE7F2735}" dt="2020-10-07T18:35:18.753" v="8190"/>
          <ac:spMkLst>
            <pc:docMk/>
            <pc:sldMk cId="2678717916" sldId="3319"/>
            <ac:spMk id="7" creationId="{4B12C544-0392-46A2-A415-20F7B1266FB3}"/>
          </ac:spMkLst>
        </pc:spChg>
        <pc:spChg chg="mod topLvl">
          <ac:chgData name="Aster Santana" userId="35558cee-3b16-4f02-812b-0cc58980f729" providerId="ADAL" clId="{6DBDEC13-AF6D-4C17-A520-8443BE7F2735}" dt="2020-09-21T09:40:31.777" v="1767" actId="1076"/>
          <ac:spMkLst>
            <pc:docMk/>
            <pc:sldMk cId="2678717916" sldId="3319"/>
            <ac:spMk id="16" creationId="{BB6968BD-1F9C-4D46-BFE6-3785EB8A108E}"/>
          </ac:spMkLst>
        </pc:spChg>
        <pc:spChg chg="mod topLvl">
          <ac:chgData name="Aster Santana" userId="35558cee-3b16-4f02-812b-0cc58980f729" providerId="ADAL" clId="{6DBDEC13-AF6D-4C17-A520-8443BE7F2735}" dt="2020-09-26T16:56:12.740" v="3674" actId="207"/>
          <ac:spMkLst>
            <pc:docMk/>
            <pc:sldMk cId="2678717916" sldId="3319"/>
            <ac:spMk id="17" creationId="{E3C0FBF5-CA39-477E-A541-BA116078094D}"/>
          </ac:spMkLst>
        </pc:spChg>
        <pc:spChg chg="mod topLvl">
          <ac:chgData name="Aster Santana" userId="35558cee-3b16-4f02-812b-0cc58980f729" providerId="ADAL" clId="{6DBDEC13-AF6D-4C17-A520-8443BE7F2735}" dt="2020-09-21T09:40:31.777" v="1767" actId="1076"/>
          <ac:spMkLst>
            <pc:docMk/>
            <pc:sldMk cId="2678717916" sldId="3319"/>
            <ac:spMk id="18" creationId="{E307FFB5-6C91-4B70-9DCD-B2DBD6324890}"/>
          </ac:spMkLst>
        </pc:spChg>
        <pc:spChg chg="mod topLvl">
          <ac:chgData name="Aster Santana" userId="35558cee-3b16-4f02-812b-0cc58980f729" providerId="ADAL" clId="{6DBDEC13-AF6D-4C17-A520-8443BE7F2735}" dt="2020-09-21T09:40:31.777" v="1767" actId="1076"/>
          <ac:spMkLst>
            <pc:docMk/>
            <pc:sldMk cId="2678717916" sldId="3319"/>
            <ac:spMk id="30" creationId="{9DADA9AD-E780-4B00-A701-26568D743EEE}"/>
          </ac:spMkLst>
        </pc:spChg>
        <pc:spChg chg="mod topLvl">
          <ac:chgData name="Aster Santana" userId="35558cee-3b16-4f02-812b-0cc58980f729" providerId="ADAL" clId="{6DBDEC13-AF6D-4C17-A520-8443BE7F2735}" dt="2020-09-21T09:40:31.777" v="1767" actId="1076"/>
          <ac:spMkLst>
            <pc:docMk/>
            <pc:sldMk cId="2678717916" sldId="3319"/>
            <ac:spMk id="31" creationId="{A37B30EC-AAB9-4CB3-8A1A-45E7E69627FE}"/>
          </ac:spMkLst>
        </pc:spChg>
        <pc:spChg chg="mod topLvl">
          <ac:chgData name="Aster Santana" userId="35558cee-3b16-4f02-812b-0cc58980f729" providerId="ADAL" clId="{6DBDEC13-AF6D-4C17-A520-8443BE7F2735}" dt="2020-09-21T09:40:31.777" v="1767" actId="1076"/>
          <ac:spMkLst>
            <pc:docMk/>
            <pc:sldMk cId="2678717916" sldId="3319"/>
            <ac:spMk id="32" creationId="{96B0D6A2-1DC0-47BD-8EC5-C871572AB545}"/>
          </ac:spMkLst>
        </pc:spChg>
        <pc:spChg chg="mod">
          <ac:chgData name="Aster Santana" userId="35558cee-3b16-4f02-812b-0cc58980f729" providerId="ADAL" clId="{6DBDEC13-AF6D-4C17-A520-8443BE7F2735}" dt="2020-09-21T09:05:34.595" v="795"/>
          <ac:spMkLst>
            <pc:docMk/>
            <pc:sldMk cId="2678717916" sldId="3319"/>
            <ac:spMk id="37" creationId="{17456F2C-FBA7-4566-8E9C-BA0197676E56}"/>
          </ac:spMkLst>
        </pc:spChg>
        <pc:spChg chg="mod">
          <ac:chgData name="Aster Santana" userId="35558cee-3b16-4f02-812b-0cc58980f729" providerId="ADAL" clId="{6DBDEC13-AF6D-4C17-A520-8443BE7F2735}" dt="2020-09-21T09:05:34.595" v="795"/>
          <ac:spMkLst>
            <pc:docMk/>
            <pc:sldMk cId="2678717916" sldId="3319"/>
            <ac:spMk id="38" creationId="{A805BC5D-2031-483B-A1B9-A65A125E4ABF}"/>
          </ac:spMkLst>
        </pc:spChg>
        <pc:spChg chg="mod">
          <ac:chgData name="Aster Santana" userId="35558cee-3b16-4f02-812b-0cc58980f729" providerId="ADAL" clId="{6DBDEC13-AF6D-4C17-A520-8443BE7F2735}" dt="2020-09-21T09:05:34.595" v="795"/>
          <ac:spMkLst>
            <pc:docMk/>
            <pc:sldMk cId="2678717916" sldId="3319"/>
            <ac:spMk id="39" creationId="{5E190489-9687-4570-9867-4B75A68AC0A1}"/>
          </ac:spMkLst>
        </pc:spChg>
        <pc:spChg chg="mod">
          <ac:chgData name="Aster Santana" userId="35558cee-3b16-4f02-812b-0cc58980f729" providerId="ADAL" clId="{6DBDEC13-AF6D-4C17-A520-8443BE7F2735}" dt="2020-09-21T09:05:34.595" v="795"/>
          <ac:spMkLst>
            <pc:docMk/>
            <pc:sldMk cId="2678717916" sldId="3319"/>
            <ac:spMk id="40" creationId="{D3CC7DE4-B35D-4A4B-A573-15972C04E80C}"/>
          </ac:spMkLst>
        </pc:spChg>
        <pc:spChg chg="mod">
          <ac:chgData name="Aster Santana" userId="35558cee-3b16-4f02-812b-0cc58980f729" providerId="ADAL" clId="{6DBDEC13-AF6D-4C17-A520-8443BE7F2735}" dt="2020-09-21T09:05:34.595" v="795"/>
          <ac:spMkLst>
            <pc:docMk/>
            <pc:sldMk cId="2678717916" sldId="3319"/>
            <ac:spMk id="41" creationId="{68B56142-7540-4B00-9549-7619B460A1CC}"/>
          </ac:spMkLst>
        </pc:spChg>
        <pc:spChg chg="mod topLvl">
          <ac:chgData name="Aster Santana" userId="35558cee-3b16-4f02-812b-0cc58980f729" providerId="ADAL" clId="{6DBDEC13-AF6D-4C17-A520-8443BE7F2735}" dt="2020-09-21T09:40:31.777" v="1767" actId="1076"/>
          <ac:spMkLst>
            <pc:docMk/>
            <pc:sldMk cId="2678717916" sldId="3319"/>
            <ac:spMk id="42" creationId="{1A17C824-B546-4048-828F-C500675D6F96}"/>
          </ac:spMkLst>
        </pc:spChg>
        <pc:spChg chg="mod topLvl">
          <ac:chgData name="Aster Santana" userId="35558cee-3b16-4f02-812b-0cc58980f729" providerId="ADAL" clId="{6DBDEC13-AF6D-4C17-A520-8443BE7F2735}" dt="2020-09-21T09:40:31.777" v="1767" actId="1076"/>
          <ac:spMkLst>
            <pc:docMk/>
            <pc:sldMk cId="2678717916" sldId="3319"/>
            <ac:spMk id="43" creationId="{F6929CBE-71C5-4E41-94B0-58FAD29435FA}"/>
          </ac:spMkLst>
        </pc:spChg>
        <pc:spChg chg="mod topLvl">
          <ac:chgData name="Aster Santana" userId="35558cee-3b16-4f02-812b-0cc58980f729" providerId="ADAL" clId="{6DBDEC13-AF6D-4C17-A520-8443BE7F2735}" dt="2020-09-21T09:40:31.777" v="1767" actId="1076"/>
          <ac:spMkLst>
            <pc:docMk/>
            <pc:sldMk cId="2678717916" sldId="3319"/>
            <ac:spMk id="44" creationId="{99A10997-E194-4C31-A6BC-D2D87294256C}"/>
          </ac:spMkLst>
        </pc:spChg>
        <pc:spChg chg="mod">
          <ac:chgData name="Aster Santana" userId="35558cee-3b16-4f02-812b-0cc58980f729" providerId="ADAL" clId="{6DBDEC13-AF6D-4C17-A520-8443BE7F2735}" dt="2020-09-21T09:12:28.229" v="907" actId="14100"/>
          <ac:spMkLst>
            <pc:docMk/>
            <pc:sldMk cId="2678717916" sldId="3319"/>
            <ac:spMk id="48" creationId="{6E5A37DA-BF5F-4644-A76D-C4CB72406ED8}"/>
          </ac:spMkLst>
        </pc:spChg>
        <pc:spChg chg="mod">
          <ac:chgData name="Aster Santana" userId="35558cee-3b16-4f02-812b-0cc58980f729" providerId="ADAL" clId="{6DBDEC13-AF6D-4C17-A520-8443BE7F2735}" dt="2020-09-21T09:12:28.229" v="907" actId="14100"/>
          <ac:spMkLst>
            <pc:docMk/>
            <pc:sldMk cId="2678717916" sldId="3319"/>
            <ac:spMk id="49" creationId="{65DDA3BE-6D69-4009-9921-3E6094F891F5}"/>
          </ac:spMkLst>
        </pc:spChg>
        <pc:spChg chg="mod">
          <ac:chgData name="Aster Santana" userId="35558cee-3b16-4f02-812b-0cc58980f729" providerId="ADAL" clId="{6DBDEC13-AF6D-4C17-A520-8443BE7F2735}" dt="2020-09-21T09:12:28.229" v="907" actId="14100"/>
          <ac:spMkLst>
            <pc:docMk/>
            <pc:sldMk cId="2678717916" sldId="3319"/>
            <ac:spMk id="51" creationId="{1F390B16-A371-4292-B2DE-B8970D369B48}"/>
          </ac:spMkLst>
        </pc:spChg>
        <pc:spChg chg="mod">
          <ac:chgData name="Aster Santana" userId="35558cee-3b16-4f02-812b-0cc58980f729" providerId="ADAL" clId="{6DBDEC13-AF6D-4C17-A520-8443BE7F2735}" dt="2020-09-21T09:12:28.229" v="907" actId="14100"/>
          <ac:spMkLst>
            <pc:docMk/>
            <pc:sldMk cId="2678717916" sldId="3319"/>
            <ac:spMk id="52" creationId="{9B6CCA9F-628C-4B92-9AB9-7D95AFFE54B5}"/>
          </ac:spMkLst>
        </pc:spChg>
        <pc:spChg chg="mod">
          <ac:chgData name="Aster Santana" userId="35558cee-3b16-4f02-812b-0cc58980f729" providerId="ADAL" clId="{6DBDEC13-AF6D-4C17-A520-8443BE7F2735}" dt="2020-09-21T09:12:28.229" v="907" actId="14100"/>
          <ac:spMkLst>
            <pc:docMk/>
            <pc:sldMk cId="2678717916" sldId="3319"/>
            <ac:spMk id="53" creationId="{A3775602-7104-40A3-AE25-8083FCEC71C5}"/>
          </ac:spMkLst>
        </pc:spChg>
        <pc:spChg chg="mod">
          <ac:chgData name="Aster Santana" userId="35558cee-3b16-4f02-812b-0cc58980f729" providerId="ADAL" clId="{6DBDEC13-AF6D-4C17-A520-8443BE7F2735}" dt="2020-09-21T09:12:28.229" v="907" actId="14100"/>
          <ac:spMkLst>
            <pc:docMk/>
            <pc:sldMk cId="2678717916" sldId="3319"/>
            <ac:spMk id="54" creationId="{B2E24459-1CB8-4CAA-A0F5-638502B79912}"/>
          </ac:spMkLst>
        </pc:spChg>
        <pc:spChg chg="mod">
          <ac:chgData name="Aster Santana" userId="35558cee-3b16-4f02-812b-0cc58980f729" providerId="ADAL" clId="{6DBDEC13-AF6D-4C17-A520-8443BE7F2735}" dt="2020-09-21T09:05:34.595" v="795"/>
          <ac:spMkLst>
            <pc:docMk/>
            <pc:sldMk cId="2678717916" sldId="3319"/>
            <ac:spMk id="55" creationId="{73F29CBC-27B8-4E91-B4EA-653D83C856E3}"/>
          </ac:spMkLst>
        </pc:spChg>
        <pc:spChg chg="mod">
          <ac:chgData name="Aster Santana" userId="35558cee-3b16-4f02-812b-0cc58980f729" providerId="ADAL" clId="{6DBDEC13-AF6D-4C17-A520-8443BE7F2735}" dt="2020-09-21T09:05:16.477" v="793" actId="207"/>
          <ac:spMkLst>
            <pc:docMk/>
            <pc:sldMk cId="2678717916" sldId="3319"/>
            <ac:spMk id="57" creationId="{292EF667-EE6C-4669-BE51-D180120446A3}"/>
          </ac:spMkLst>
        </pc:spChg>
        <pc:spChg chg="mod">
          <ac:chgData name="Aster Santana" userId="35558cee-3b16-4f02-812b-0cc58980f729" providerId="ADAL" clId="{6DBDEC13-AF6D-4C17-A520-8443BE7F2735}" dt="2020-09-21T09:05:34.595" v="795"/>
          <ac:spMkLst>
            <pc:docMk/>
            <pc:sldMk cId="2678717916" sldId="3319"/>
            <ac:spMk id="60" creationId="{80B0B4C0-D182-4441-874A-96D6BA514C10}"/>
          </ac:spMkLst>
        </pc:spChg>
        <pc:spChg chg="mod">
          <ac:chgData name="Aster Santana" userId="35558cee-3b16-4f02-812b-0cc58980f729" providerId="ADAL" clId="{6DBDEC13-AF6D-4C17-A520-8443BE7F2735}" dt="2020-09-21T09:05:34.595" v="795"/>
          <ac:spMkLst>
            <pc:docMk/>
            <pc:sldMk cId="2678717916" sldId="3319"/>
            <ac:spMk id="61" creationId="{73AA2629-C3CC-4FDA-9EAE-7312B5BF0E32}"/>
          </ac:spMkLst>
        </pc:spChg>
        <pc:spChg chg="mod">
          <ac:chgData name="Aster Santana" userId="35558cee-3b16-4f02-812b-0cc58980f729" providerId="ADAL" clId="{6DBDEC13-AF6D-4C17-A520-8443BE7F2735}" dt="2020-09-21T09:05:34.595" v="795"/>
          <ac:spMkLst>
            <pc:docMk/>
            <pc:sldMk cId="2678717916" sldId="3319"/>
            <ac:spMk id="62" creationId="{4B6565C8-91ED-47DD-AF21-36A22F7DDC43}"/>
          </ac:spMkLst>
        </pc:spChg>
        <pc:spChg chg="mod">
          <ac:chgData name="Aster Santana" userId="35558cee-3b16-4f02-812b-0cc58980f729" providerId="ADAL" clId="{6DBDEC13-AF6D-4C17-A520-8443BE7F2735}" dt="2020-09-21T09:05:34.595" v="795"/>
          <ac:spMkLst>
            <pc:docMk/>
            <pc:sldMk cId="2678717916" sldId="3319"/>
            <ac:spMk id="63" creationId="{03A9FC32-E451-4BBC-823A-F5F1BFF0F973}"/>
          </ac:spMkLst>
        </pc:spChg>
        <pc:spChg chg="mod">
          <ac:chgData name="Aster Santana" userId="35558cee-3b16-4f02-812b-0cc58980f729" providerId="ADAL" clId="{6DBDEC13-AF6D-4C17-A520-8443BE7F2735}" dt="2020-09-21T09:05:34.595" v="795"/>
          <ac:spMkLst>
            <pc:docMk/>
            <pc:sldMk cId="2678717916" sldId="3319"/>
            <ac:spMk id="64" creationId="{9FD6247D-F797-42DA-872B-B5C7D195DD0B}"/>
          </ac:spMkLst>
        </pc:spChg>
        <pc:spChg chg="mod">
          <ac:chgData name="Aster Santana" userId="35558cee-3b16-4f02-812b-0cc58980f729" providerId="ADAL" clId="{6DBDEC13-AF6D-4C17-A520-8443BE7F2735}" dt="2020-09-21T09:05:34.595" v="795"/>
          <ac:spMkLst>
            <pc:docMk/>
            <pc:sldMk cId="2678717916" sldId="3319"/>
            <ac:spMk id="65" creationId="{20D0FE5C-C291-4311-84FC-5FB0A7E9EC64}"/>
          </ac:spMkLst>
        </pc:spChg>
        <pc:spChg chg="mod">
          <ac:chgData name="Aster Santana" userId="35558cee-3b16-4f02-812b-0cc58980f729" providerId="ADAL" clId="{6DBDEC13-AF6D-4C17-A520-8443BE7F2735}" dt="2020-09-21T09:05:34.595" v="795"/>
          <ac:spMkLst>
            <pc:docMk/>
            <pc:sldMk cId="2678717916" sldId="3319"/>
            <ac:spMk id="69" creationId="{85255C56-362B-4CAE-8EDD-EFF36DE8F004}"/>
          </ac:spMkLst>
        </pc:spChg>
        <pc:spChg chg="mod">
          <ac:chgData name="Aster Santana" userId="35558cee-3b16-4f02-812b-0cc58980f729" providerId="ADAL" clId="{6DBDEC13-AF6D-4C17-A520-8443BE7F2735}" dt="2020-09-21T09:05:34.595" v="795"/>
          <ac:spMkLst>
            <pc:docMk/>
            <pc:sldMk cId="2678717916" sldId="3319"/>
            <ac:spMk id="70" creationId="{F20E4BD8-549A-4900-9D86-A6DB31BC6529}"/>
          </ac:spMkLst>
        </pc:spChg>
        <pc:spChg chg="mod">
          <ac:chgData name="Aster Santana" userId="35558cee-3b16-4f02-812b-0cc58980f729" providerId="ADAL" clId="{6DBDEC13-AF6D-4C17-A520-8443BE7F2735}" dt="2020-09-21T09:05:34.595" v="795"/>
          <ac:spMkLst>
            <pc:docMk/>
            <pc:sldMk cId="2678717916" sldId="3319"/>
            <ac:spMk id="71" creationId="{D2819A0A-7F0A-41EF-B101-5D408295D7C3}"/>
          </ac:spMkLst>
        </pc:spChg>
        <pc:spChg chg="mod">
          <ac:chgData name="Aster Santana" userId="35558cee-3b16-4f02-812b-0cc58980f729" providerId="ADAL" clId="{6DBDEC13-AF6D-4C17-A520-8443BE7F2735}" dt="2020-09-21T09:05:34.595" v="795"/>
          <ac:spMkLst>
            <pc:docMk/>
            <pc:sldMk cId="2678717916" sldId="3319"/>
            <ac:spMk id="72" creationId="{1BAACF5D-C47A-4908-8FEA-3B5ED723B15E}"/>
          </ac:spMkLst>
        </pc:spChg>
        <pc:spChg chg="mod">
          <ac:chgData name="Aster Santana" userId="35558cee-3b16-4f02-812b-0cc58980f729" providerId="ADAL" clId="{6DBDEC13-AF6D-4C17-A520-8443BE7F2735}" dt="2020-09-21T09:05:34.595" v="795"/>
          <ac:spMkLst>
            <pc:docMk/>
            <pc:sldMk cId="2678717916" sldId="3319"/>
            <ac:spMk id="73" creationId="{6695B029-8826-4D56-8607-2EDFAC6DB82D}"/>
          </ac:spMkLst>
        </pc:spChg>
        <pc:spChg chg="mod">
          <ac:chgData name="Aster Santana" userId="35558cee-3b16-4f02-812b-0cc58980f729" providerId="ADAL" clId="{6DBDEC13-AF6D-4C17-A520-8443BE7F2735}" dt="2020-09-21T09:05:34.595" v="795"/>
          <ac:spMkLst>
            <pc:docMk/>
            <pc:sldMk cId="2678717916" sldId="3319"/>
            <ac:spMk id="74" creationId="{70086CDF-2633-4491-B135-CC81FF687F89}"/>
          </ac:spMkLst>
        </pc:spChg>
        <pc:spChg chg="mod">
          <ac:chgData name="Aster Santana" userId="35558cee-3b16-4f02-812b-0cc58980f729" providerId="ADAL" clId="{6DBDEC13-AF6D-4C17-A520-8443BE7F2735}" dt="2020-09-21T00:25:46.537" v="289" actId="27636"/>
          <ac:spMkLst>
            <pc:docMk/>
            <pc:sldMk cId="2678717916" sldId="3319"/>
            <ac:spMk id="75" creationId="{545B2466-0906-4435-81B7-4DA520A36624}"/>
          </ac:spMkLst>
        </pc:spChg>
        <pc:spChg chg="add mod ord">
          <ac:chgData name="Aster Santana" userId="35558cee-3b16-4f02-812b-0cc58980f729" providerId="ADAL" clId="{6DBDEC13-AF6D-4C17-A520-8443BE7F2735}" dt="2020-09-21T09:40:39.941" v="1768" actId="14100"/>
          <ac:spMkLst>
            <pc:docMk/>
            <pc:sldMk cId="2678717916" sldId="3319"/>
            <ac:spMk id="77" creationId="{D0880D45-1575-4C51-A7BF-9385A7F85100}"/>
          </ac:spMkLst>
        </pc:spChg>
        <pc:spChg chg="mod topLvl">
          <ac:chgData name="Aster Santana" userId="35558cee-3b16-4f02-812b-0cc58980f729" providerId="ADAL" clId="{6DBDEC13-AF6D-4C17-A520-8443BE7F2735}" dt="2020-09-21T10:27:08.111" v="2154" actId="403"/>
          <ac:spMkLst>
            <pc:docMk/>
            <pc:sldMk cId="2678717916" sldId="3319"/>
            <ac:spMk id="84" creationId="{0085039D-F034-484D-A02A-E8360575EA5D}"/>
          </ac:spMkLst>
        </pc:spChg>
        <pc:spChg chg="mod topLvl">
          <ac:chgData name="Aster Santana" userId="35558cee-3b16-4f02-812b-0cc58980f729" providerId="ADAL" clId="{6DBDEC13-AF6D-4C17-A520-8443BE7F2735}" dt="2020-09-21T10:27:12.074" v="2155" actId="404"/>
          <ac:spMkLst>
            <pc:docMk/>
            <pc:sldMk cId="2678717916" sldId="3319"/>
            <ac:spMk id="85" creationId="{B15E4DCE-624A-454F-95E2-659DB797E51B}"/>
          </ac:spMkLst>
        </pc:spChg>
        <pc:spChg chg="mod topLvl">
          <ac:chgData name="Aster Santana" userId="35558cee-3b16-4f02-812b-0cc58980f729" providerId="ADAL" clId="{6DBDEC13-AF6D-4C17-A520-8443BE7F2735}" dt="2020-09-21T10:27:15.292" v="2156" actId="404"/>
          <ac:spMkLst>
            <pc:docMk/>
            <pc:sldMk cId="2678717916" sldId="3319"/>
            <ac:spMk id="86" creationId="{963AF10B-A049-4C55-90ED-08DD6FF7574C}"/>
          </ac:spMkLst>
        </pc:spChg>
        <pc:grpChg chg="add del mod">
          <ac:chgData name="Aster Santana" userId="35558cee-3b16-4f02-812b-0cc58980f729" providerId="ADAL" clId="{6DBDEC13-AF6D-4C17-A520-8443BE7F2735}" dt="2020-09-21T09:39:56.572" v="1766" actId="165"/>
          <ac:grpSpMkLst>
            <pc:docMk/>
            <pc:sldMk cId="2678717916" sldId="3319"/>
            <ac:grpSpMk id="3" creationId="{E138D099-AA20-4C68-A32A-A0BAFFC39203}"/>
          </ac:grpSpMkLst>
        </pc:grpChg>
        <pc:grpChg chg="add mod">
          <ac:chgData name="Aster Santana" userId="35558cee-3b16-4f02-812b-0cc58980f729" providerId="ADAL" clId="{6DBDEC13-AF6D-4C17-A520-8443BE7F2735}" dt="2020-10-07T18:21:31.373" v="7838" actId="164"/>
          <ac:grpSpMkLst>
            <pc:docMk/>
            <pc:sldMk cId="2678717916" sldId="3319"/>
            <ac:grpSpMk id="8" creationId="{6BE06C02-4498-4376-89D6-93D2733B42A4}"/>
          </ac:grpSpMkLst>
        </pc:grpChg>
        <pc:grpChg chg="add del mod">
          <ac:chgData name="Aster Santana" userId="35558cee-3b16-4f02-812b-0cc58980f729" providerId="ADAL" clId="{6DBDEC13-AF6D-4C17-A520-8443BE7F2735}" dt="2020-09-21T10:29:46.168" v="2175" actId="478"/>
          <ac:grpSpMkLst>
            <pc:docMk/>
            <pc:sldMk cId="2678717916" sldId="3319"/>
            <ac:grpSpMk id="27" creationId="{D3A533EA-E074-4330-9162-BF9C4A2BAD49}"/>
          </ac:grpSpMkLst>
        </pc:grpChg>
        <pc:grpChg chg="mod">
          <ac:chgData name="Aster Santana" userId="35558cee-3b16-4f02-812b-0cc58980f729" providerId="ADAL" clId="{6DBDEC13-AF6D-4C17-A520-8443BE7F2735}" dt="2020-09-21T09:05:34.595" v="795"/>
          <ac:grpSpMkLst>
            <pc:docMk/>
            <pc:sldMk cId="2678717916" sldId="3319"/>
            <ac:grpSpMk id="28" creationId="{229B24A3-5649-4D76-9781-0AD61D7EFF3A}"/>
          </ac:grpSpMkLst>
        </pc:grpChg>
        <pc:grpChg chg="mod">
          <ac:chgData name="Aster Santana" userId="35558cee-3b16-4f02-812b-0cc58980f729" providerId="ADAL" clId="{6DBDEC13-AF6D-4C17-A520-8443BE7F2735}" dt="2020-09-21T09:05:34.595" v="795"/>
          <ac:grpSpMkLst>
            <pc:docMk/>
            <pc:sldMk cId="2678717916" sldId="3319"/>
            <ac:grpSpMk id="29" creationId="{FC9DF16B-08CE-4020-AC90-2638A1C746FB}"/>
          </ac:grpSpMkLst>
        </pc:grpChg>
        <pc:grpChg chg="mod">
          <ac:chgData name="Aster Santana" userId="35558cee-3b16-4f02-812b-0cc58980f729" providerId="ADAL" clId="{6DBDEC13-AF6D-4C17-A520-8443BE7F2735}" dt="2020-09-21T09:05:34.595" v="795"/>
          <ac:grpSpMkLst>
            <pc:docMk/>
            <pc:sldMk cId="2678717916" sldId="3319"/>
            <ac:grpSpMk id="33" creationId="{9CBD68C4-2B69-45EB-A79C-0765E5759E85}"/>
          </ac:grpSpMkLst>
        </pc:grpChg>
        <pc:grpChg chg="mod">
          <ac:chgData name="Aster Santana" userId="35558cee-3b16-4f02-812b-0cc58980f729" providerId="ADAL" clId="{6DBDEC13-AF6D-4C17-A520-8443BE7F2735}" dt="2020-09-21T09:05:34.595" v="795"/>
          <ac:grpSpMkLst>
            <pc:docMk/>
            <pc:sldMk cId="2678717916" sldId="3319"/>
            <ac:grpSpMk id="34" creationId="{DD8A6A74-CC0A-4735-8871-6EE9B9BB2E49}"/>
          </ac:grpSpMkLst>
        </pc:grpChg>
        <pc:grpChg chg="mod">
          <ac:chgData name="Aster Santana" userId="35558cee-3b16-4f02-812b-0cc58980f729" providerId="ADAL" clId="{6DBDEC13-AF6D-4C17-A520-8443BE7F2735}" dt="2020-09-21T09:05:34.595" v="795"/>
          <ac:grpSpMkLst>
            <pc:docMk/>
            <pc:sldMk cId="2678717916" sldId="3319"/>
            <ac:grpSpMk id="35" creationId="{1A6145CF-8505-47D1-AC21-CFF30E9492A0}"/>
          </ac:grpSpMkLst>
        </pc:grpChg>
        <pc:grpChg chg="mod">
          <ac:chgData name="Aster Santana" userId="35558cee-3b16-4f02-812b-0cc58980f729" providerId="ADAL" clId="{6DBDEC13-AF6D-4C17-A520-8443BE7F2735}" dt="2020-09-21T09:05:34.595" v="795"/>
          <ac:grpSpMkLst>
            <pc:docMk/>
            <pc:sldMk cId="2678717916" sldId="3319"/>
            <ac:grpSpMk id="36" creationId="{F4378221-E33D-4A9C-B451-F3193B1700CE}"/>
          </ac:grpSpMkLst>
        </pc:grpChg>
        <pc:grpChg chg="del mod">
          <ac:chgData name="Aster Santana" userId="35558cee-3b16-4f02-812b-0cc58980f729" providerId="ADAL" clId="{6DBDEC13-AF6D-4C17-A520-8443BE7F2735}" dt="2020-09-21T09:12:52.973" v="910" actId="478"/>
          <ac:grpSpMkLst>
            <pc:docMk/>
            <pc:sldMk cId="2678717916" sldId="3319"/>
            <ac:grpSpMk id="45" creationId="{686A0B52-3E71-44F0-8257-88F954CAB8AC}"/>
          </ac:grpSpMkLst>
        </pc:grpChg>
        <pc:grpChg chg="mod">
          <ac:chgData name="Aster Santana" userId="35558cee-3b16-4f02-812b-0cc58980f729" providerId="ADAL" clId="{6DBDEC13-AF6D-4C17-A520-8443BE7F2735}" dt="2020-09-21T09:05:34.595" v="795"/>
          <ac:grpSpMkLst>
            <pc:docMk/>
            <pc:sldMk cId="2678717916" sldId="3319"/>
            <ac:grpSpMk id="56" creationId="{CB07053A-8C79-4B0C-B7F9-4F2521E04426}"/>
          </ac:grpSpMkLst>
        </pc:grpChg>
        <pc:grpChg chg="mod">
          <ac:chgData name="Aster Santana" userId="35558cee-3b16-4f02-812b-0cc58980f729" providerId="ADAL" clId="{6DBDEC13-AF6D-4C17-A520-8443BE7F2735}" dt="2020-09-21T09:05:34.595" v="795"/>
          <ac:grpSpMkLst>
            <pc:docMk/>
            <pc:sldMk cId="2678717916" sldId="3319"/>
            <ac:grpSpMk id="58" creationId="{42FD7885-7FB5-4879-8E06-2695008D8A62}"/>
          </ac:grpSpMkLst>
        </pc:grpChg>
        <pc:grpChg chg="mod">
          <ac:chgData name="Aster Santana" userId="35558cee-3b16-4f02-812b-0cc58980f729" providerId="ADAL" clId="{6DBDEC13-AF6D-4C17-A520-8443BE7F2735}" dt="2020-09-21T09:05:34.595" v="795"/>
          <ac:grpSpMkLst>
            <pc:docMk/>
            <pc:sldMk cId="2678717916" sldId="3319"/>
            <ac:grpSpMk id="59" creationId="{B7F0735C-F198-4E8A-98E7-C2030814896C}"/>
          </ac:grpSpMkLst>
        </pc:grpChg>
        <pc:grpChg chg="mod">
          <ac:chgData name="Aster Santana" userId="35558cee-3b16-4f02-812b-0cc58980f729" providerId="ADAL" clId="{6DBDEC13-AF6D-4C17-A520-8443BE7F2735}" dt="2020-09-21T09:05:34.595" v="795"/>
          <ac:grpSpMkLst>
            <pc:docMk/>
            <pc:sldMk cId="2678717916" sldId="3319"/>
            <ac:grpSpMk id="66" creationId="{CCE0055C-FD03-4FC2-BFEF-01D55A4B5778}"/>
          </ac:grpSpMkLst>
        </pc:grpChg>
        <pc:grpChg chg="mod">
          <ac:chgData name="Aster Santana" userId="35558cee-3b16-4f02-812b-0cc58980f729" providerId="ADAL" clId="{6DBDEC13-AF6D-4C17-A520-8443BE7F2735}" dt="2020-09-21T09:05:34.595" v="795"/>
          <ac:grpSpMkLst>
            <pc:docMk/>
            <pc:sldMk cId="2678717916" sldId="3319"/>
            <ac:grpSpMk id="67" creationId="{E639C848-9D93-425C-B713-DA9042BBAB56}"/>
          </ac:grpSpMkLst>
        </pc:grpChg>
        <pc:grpChg chg="mod">
          <ac:chgData name="Aster Santana" userId="35558cee-3b16-4f02-812b-0cc58980f729" providerId="ADAL" clId="{6DBDEC13-AF6D-4C17-A520-8443BE7F2735}" dt="2020-09-21T09:05:34.595" v="795"/>
          <ac:grpSpMkLst>
            <pc:docMk/>
            <pc:sldMk cId="2678717916" sldId="3319"/>
            <ac:grpSpMk id="68" creationId="{13FAE192-6AB4-4A8A-A265-4E04A8FCF5D1}"/>
          </ac:grpSpMkLst>
        </pc:grpChg>
        <pc:picChg chg="mod">
          <ac:chgData name="Aster Santana" userId="35558cee-3b16-4f02-812b-0cc58980f729" providerId="ADAL" clId="{6DBDEC13-AF6D-4C17-A520-8443BE7F2735}" dt="2020-09-21T09:12:28.229" v="907" actId="14100"/>
          <ac:picMkLst>
            <pc:docMk/>
            <pc:sldMk cId="2678717916" sldId="3319"/>
            <ac:picMk id="46" creationId="{C08B593B-BCB3-4705-AAD4-01157C106F01}"/>
          </ac:picMkLst>
        </pc:picChg>
        <pc:picChg chg="mod">
          <ac:chgData name="Aster Santana" userId="35558cee-3b16-4f02-812b-0cc58980f729" providerId="ADAL" clId="{6DBDEC13-AF6D-4C17-A520-8443BE7F2735}" dt="2020-09-21T09:12:28.229" v="907" actId="14100"/>
          <ac:picMkLst>
            <pc:docMk/>
            <pc:sldMk cId="2678717916" sldId="3319"/>
            <ac:picMk id="47" creationId="{E2336C14-2CD8-432A-8A9A-5710BCFBA42A}"/>
          </ac:picMkLst>
        </pc:picChg>
        <pc:picChg chg="mod">
          <ac:chgData name="Aster Santana" userId="35558cee-3b16-4f02-812b-0cc58980f729" providerId="ADAL" clId="{6DBDEC13-AF6D-4C17-A520-8443BE7F2735}" dt="2020-09-21T09:12:28.229" v="907" actId="14100"/>
          <ac:picMkLst>
            <pc:docMk/>
            <pc:sldMk cId="2678717916" sldId="3319"/>
            <ac:picMk id="50" creationId="{E35FC312-7490-493D-B872-B465467F13DD}"/>
          </ac:picMkLst>
        </pc:picChg>
        <pc:cxnChg chg="add mod">
          <ac:chgData name="Aster Santana" userId="35558cee-3b16-4f02-812b-0cc58980f729" providerId="ADAL" clId="{6DBDEC13-AF6D-4C17-A520-8443BE7F2735}" dt="2020-10-07T18:21:31.373" v="7838" actId="164"/>
          <ac:cxnSpMkLst>
            <pc:docMk/>
            <pc:sldMk cId="2678717916" sldId="3319"/>
            <ac:cxnSpMk id="5" creationId="{B654E822-2ED1-456F-82D7-D81476F84BE4}"/>
          </ac:cxnSpMkLst>
        </pc:cxnChg>
        <pc:cxnChg chg="add del mod">
          <ac:chgData name="Aster Santana" userId="35558cee-3b16-4f02-812b-0cc58980f729" providerId="ADAL" clId="{6DBDEC13-AF6D-4C17-A520-8443BE7F2735}" dt="2020-09-21T09:42:22.614" v="1782" actId="478"/>
          <ac:cxnSpMkLst>
            <pc:docMk/>
            <pc:sldMk cId="2678717916" sldId="3319"/>
            <ac:cxnSpMk id="6" creationId="{726CF6AE-B73F-4021-AB60-6F3B25D99DD6}"/>
          </ac:cxnSpMkLst>
        </pc:cxnChg>
        <pc:cxnChg chg="add mod">
          <ac:chgData name="Aster Santana" userId="35558cee-3b16-4f02-812b-0cc58980f729" providerId="ADAL" clId="{6DBDEC13-AF6D-4C17-A520-8443BE7F2735}" dt="2020-09-21T09:42:51.520" v="1801" actId="692"/>
          <ac:cxnSpMkLst>
            <pc:docMk/>
            <pc:sldMk cId="2678717916" sldId="3319"/>
            <ac:cxnSpMk id="78" creationId="{43F572BA-5750-482C-9E6C-70FE1CD74F97}"/>
          </ac:cxnSpMkLst>
        </pc:cxnChg>
        <pc:cxnChg chg="add mod">
          <ac:chgData name="Aster Santana" userId="35558cee-3b16-4f02-812b-0cc58980f729" providerId="ADAL" clId="{6DBDEC13-AF6D-4C17-A520-8443BE7F2735}" dt="2020-09-21T09:43:03.183" v="1834" actId="692"/>
          <ac:cxnSpMkLst>
            <pc:docMk/>
            <pc:sldMk cId="2678717916" sldId="3319"/>
            <ac:cxnSpMk id="79" creationId="{B21BA3B6-AA72-444C-90D4-D8A38FFE0D41}"/>
          </ac:cxnSpMkLst>
        </pc:cxnChg>
      </pc:sldChg>
      <pc:sldChg chg="addSp delSp modSp mod delAnim">
        <pc:chgData name="Aster Santana" userId="35558cee-3b16-4f02-812b-0cc58980f729" providerId="ADAL" clId="{6DBDEC13-AF6D-4C17-A520-8443BE7F2735}" dt="2020-10-07T18:44:39.420" v="8379" actId="20577"/>
        <pc:sldMkLst>
          <pc:docMk/>
          <pc:sldMk cId="2280330732" sldId="3320"/>
        </pc:sldMkLst>
        <pc:spChg chg="add mod ord">
          <ac:chgData name="Aster Santana" userId="35558cee-3b16-4f02-812b-0cc58980f729" providerId="ADAL" clId="{6DBDEC13-AF6D-4C17-A520-8443BE7F2735}" dt="2020-09-21T09:37:28.344" v="1738" actId="14100"/>
          <ac:spMkLst>
            <pc:docMk/>
            <pc:sldMk cId="2280330732" sldId="3320"/>
            <ac:spMk id="6" creationId="{0DFD7055-32BD-46AC-B45D-AF3918E1D464}"/>
          </ac:spMkLst>
        </pc:spChg>
        <pc:spChg chg="mod">
          <ac:chgData name="Aster Santana" userId="35558cee-3b16-4f02-812b-0cc58980f729" providerId="ADAL" clId="{6DBDEC13-AF6D-4C17-A520-8443BE7F2735}" dt="2020-10-07T18:35:23.280" v="8191"/>
          <ac:spMkLst>
            <pc:docMk/>
            <pc:sldMk cId="2280330732" sldId="3320"/>
            <ac:spMk id="19" creationId="{061C8153-84EC-40DB-9C7E-774ED407D836}"/>
          </ac:spMkLst>
        </pc:spChg>
        <pc:spChg chg="mod">
          <ac:chgData name="Aster Santana" userId="35558cee-3b16-4f02-812b-0cc58980f729" providerId="ADAL" clId="{6DBDEC13-AF6D-4C17-A520-8443BE7F2735}" dt="2020-09-21T09:16:01.387" v="955"/>
          <ac:spMkLst>
            <pc:docMk/>
            <pc:sldMk cId="2280330732" sldId="3320"/>
            <ac:spMk id="24" creationId="{48C3E636-8238-4A0C-8591-E6E52FAF60AD}"/>
          </ac:spMkLst>
        </pc:spChg>
        <pc:spChg chg="mod">
          <ac:chgData name="Aster Santana" userId="35558cee-3b16-4f02-812b-0cc58980f729" providerId="ADAL" clId="{6DBDEC13-AF6D-4C17-A520-8443BE7F2735}" dt="2020-09-21T09:16:01.387" v="955"/>
          <ac:spMkLst>
            <pc:docMk/>
            <pc:sldMk cId="2280330732" sldId="3320"/>
            <ac:spMk id="25" creationId="{3F79E23B-4E0E-4723-A36E-63A409328CBD}"/>
          </ac:spMkLst>
        </pc:spChg>
        <pc:spChg chg="mod">
          <ac:chgData name="Aster Santana" userId="35558cee-3b16-4f02-812b-0cc58980f729" providerId="ADAL" clId="{6DBDEC13-AF6D-4C17-A520-8443BE7F2735}" dt="2020-09-21T09:16:01.387" v="955"/>
          <ac:spMkLst>
            <pc:docMk/>
            <pc:sldMk cId="2280330732" sldId="3320"/>
            <ac:spMk id="26" creationId="{8BC64FF6-BB91-412A-9E79-3F759957BE28}"/>
          </ac:spMkLst>
        </pc:spChg>
        <pc:spChg chg="mod">
          <ac:chgData name="Aster Santana" userId="35558cee-3b16-4f02-812b-0cc58980f729" providerId="ADAL" clId="{6DBDEC13-AF6D-4C17-A520-8443BE7F2735}" dt="2020-09-21T09:16:01.387" v="955"/>
          <ac:spMkLst>
            <pc:docMk/>
            <pc:sldMk cId="2280330732" sldId="3320"/>
            <ac:spMk id="27" creationId="{62F84897-18F4-43FE-8F4C-935BD3CF1AE2}"/>
          </ac:spMkLst>
        </pc:spChg>
        <pc:spChg chg="mod">
          <ac:chgData name="Aster Santana" userId="35558cee-3b16-4f02-812b-0cc58980f729" providerId="ADAL" clId="{6DBDEC13-AF6D-4C17-A520-8443BE7F2735}" dt="2020-09-21T09:16:01.387" v="955"/>
          <ac:spMkLst>
            <pc:docMk/>
            <pc:sldMk cId="2280330732" sldId="3320"/>
            <ac:spMk id="28" creationId="{A4D2B5B9-6C17-481B-9282-BCB2F137DDE7}"/>
          </ac:spMkLst>
        </pc:spChg>
        <pc:spChg chg="mod">
          <ac:chgData name="Aster Santana" userId="35558cee-3b16-4f02-812b-0cc58980f729" providerId="ADAL" clId="{6DBDEC13-AF6D-4C17-A520-8443BE7F2735}" dt="2020-09-21T09:16:01.387" v="955"/>
          <ac:spMkLst>
            <pc:docMk/>
            <pc:sldMk cId="2280330732" sldId="3320"/>
            <ac:spMk id="29" creationId="{E24252E5-E925-4929-8B2C-392FAEE35F62}"/>
          </ac:spMkLst>
        </pc:spChg>
        <pc:spChg chg="mod">
          <ac:chgData name="Aster Santana" userId="35558cee-3b16-4f02-812b-0cc58980f729" providerId="ADAL" clId="{6DBDEC13-AF6D-4C17-A520-8443BE7F2735}" dt="2020-09-21T09:16:01.387" v="955"/>
          <ac:spMkLst>
            <pc:docMk/>
            <pc:sldMk cId="2280330732" sldId="3320"/>
            <ac:spMk id="33" creationId="{2C70F35B-0CC1-44D9-8D7D-4B06DBA634F6}"/>
          </ac:spMkLst>
        </pc:spChg>
        <pc:spChg chg="mod">
          <ac:chgData name="Aster Santana" userId="35558cee-3b16-4f02-812b-0cc58980f729" providerId="ADAL" clId="{6DBDEC13-AF6D-4C17-A520-8443BE7F2735}" dt="2020-09-21T09:16:01.387" v="955"/>
          <ac:spMkLst>
            <pc:docMk/>
            <pc:sldMk cId="2280330732" sldId="3320"/>
            <ac:spMk id="34" creationId="{09E66F54-180B-4AFC-AB15-0B064B576781}"/>
          </ac:spMkLst>
        </pc:spChg>
        <pc:spChg chg="mod">
          <ac:chgData name="Aster Santana" userId="35558cee-3b16-4f02-812b-0cc58980f729" providerId="ADAL" clId="{6DBDEC13-AF6D-4C17-A520-8443BE7F2735}" dt="2020-09-21T09:16:01.387" v="955"/>
          <ac:spMkLst>
            <pc:docMk/>
            <pc:sldMk cId="2280330732" sldId="3320"/>
            <ac:spMk id="35" creationId="{214659FC-0ACD-47BF-A242-6663C19C98C8}"/>
          </ac:spMkLst>
        </pc:spChg>
        <pc:spChg chg="mod">
          <ac:chgData name="Aster Santana" userId="35558cee-3b16-4f02-812b-0cc58980f729" providerId="ADAL" clId="{6DBDEC13-AF6D-4C17-A520-8443BE7F2735}" dt="2020-09-21T09:16:01.387" v="955"/>
          <ac:spMkLst>
            <pc:docMk/>
            <pc:sldMk cId="2280330732" sldId="3320"/>
            <ac:spMk id="36" creationId="{7A7F56E5-2BF5-41ED-905C-08E804700EC7}"/>
          </ac:spMkLst>
        </pc:spChg>
        <pc:spChg chg="mod">
          <ac:chgData name="Aster Santana" userId="35558cee-3b16-4f02-812b-0cc58980f729" providerId="ADAL" clId="{6DBDEC13-AF6D-4C17-A520-8443BE7F2735}" dt="2020-09-21T09:16:01.387" v="955"/>
          <ac:spMkLst>
            <pc:docMk/>
            <pc:sldMk cId="2280330732" sldId="3320"/>
            <ac:spMk id="37" creationId="{468EBBCE-1724-46B6-ABB8-36B5C79A9AB5}"/>
          </ac:spMkLst>
        </pc:spChg>
        <pc:spChg chg="mod topLvl">
          <ac:chgData name="Aster Santana" userId="35558cee-3b16-4f02-812b-0cc58980f729" providerId="ADAL" clId="{6DBDEC13-AF6D-4C17-A520-8443BE7F2735}" dt="2020-09-21T10:29:20.649" v="2174" actId="1076"/>
          <ac:spMkLst>
            <pc:docMk/>
            <pc:sldMk cId="2280330732" sldId="3320"/>
            <ac:spMk id="39" creationId="{B6BD5B16-D65A-4E14-994A-60FFFDFC04BD}"/>
          </ac:spMkLst>
        </pc:spChg>
        <pc:spChg chg="del mod topLvl">
          <ac:chgData name="Aster Santana" userId="35558cee-3b16-4f02-812b-0cc58980f729" providerId="ADAL" clId="{6DBDEC13-AF6D-4C17-A520-8443BE7F2735}" dt="2020-09-21T09:18:50.422" v="1286" actId="478"/>
          <ac:spMkLst>
            <pc:docMk/>
            <pc:sldMk cId="2280330732" sldId="3320"/>
            <ac:spMk id="40" creationId="{B54BAFB3-8157-429C-A7F0-83E43818ACEB}"/>
          </ac:spMkLst>
        </pc:spChg>
        <pc:spChg chg="mod">
          <ac:chgData name="Aster Santana" userId="35558cee-3b16-4f02-812b-0cc58980f729" providerId="ADAL" clId="{6DBDEC13-AF6D-4C17-A520-8443BE7F2735}" dt="2020-09-21T09:16:01.387" v="955"/>
          <ac:spMkLst>
            <pc:docMk/>
            <pc:sldMk cId="2280330732" sldId="3320"/>
            <ac:spMk id="41" creationId="{AAE535B4-0E46-4BC8-890E-37B5738E92CB}"/>
          </ac:spMkLst>
        </pc:spChg>
        <pc:spChg chg="mod">
          <ac:chgData name="Aster Santana" userId="35558cee-3b16-4f02-812b-0cc58980f729" providerId="ADAL" clId="{6DBDEC13-AF6D-4C17-A520-8443BE7F2735}" dt="2020-09-21T09:16:01.387" v="955"/>
          <ac:spMkLst>
            <pc:docMk/>
            <pc:sldMk cId="2280330732" sldId="3320"/>
            <ac:spMk id="45" creationId="{380E22F4-6427-4A1C-9A6E-155599A7841E}"/>
          </ac:spMkLst>
        </pc:spChg>
        <pc:spChg chg="mod">
          <ac:chgData name="Aster Santana" userId="35558cee-3b16-4f02-812b-0cc58980f729" providerId="ADAL" clId="{6DBDEC13-AF6D-4C17-A520-8443BE7F2735}" dt="2020-09-21T09:16:01.387" v="955"/>
          <ac:spMkLst>
            <pc:docMk/>
            <pc:sldMk cId="2280330732" sldId="3320"/>
            <ac:spMk id="46" creationId="{F6C885AB-6B78-469E-9AF0-043C03E75566}"/>
          </ac:spMkLst>
        </pc:spChg>
        <pc:spChg chg="mod">
          <ac:chgData name="Aster Santana" userId="35558cee-3b16-4f02-812b-0cc58980f729" providerId="ADAL" clId="{6DBDEC13-AF6D-4C17-A520-8443BE7F2735}" dt="2020-09-21T09:16:01.387" v="955"/>
          <ac:spMkLst>
            <pc:docMk/>
            <pc:sldMk cId="2280330732" sldId="3320"/>
            <ac:spMk id="47" creationId="{F5630A39-1411-44CF-9386-C570FE514913}"/>
          </ac:spMkLst>
        </pc:spChg>
        <pc:spChg chg="mod">
          <ac:chgData name="Aster Santana" userId="35558cee-3b16-4f02-812b-0cc58980f729" providerId="ADAL" clId="{6DBDEC13-AF6D-4C17-A520-8443BE7F2735}" dt="2020-09-21T09:16:01.387" v="955"/>
          <ac:spMkLst>
            <pc:docMk/>
            <pc:sldMk cId="2280330732" sldId="3320"/>
            <ac:spMk id="48" creationId="{E4AEDFF7-705F-495B-B365-8F6D1D2FC14A}"/>
          </ac:spMkLst>
        </pc:spChg>
        <pc:spChg chg="mod">
          <ac:chgData name="Aster Santana" userId="35558cee-3b16-4f02-812b-0cc58980f729" providerId="ADAL" clId="{6DBDEC13-AF6D-4C17-A520-8443BE7F2735}" dt="2020-09-21T09:16:01.387" v="955"/>
          <ac:spMkLst>
            <pc:docMk/>
            <pc:sldMk cId="2280330732" sldId="3320"/>
            <ac:spMk id="49" creationId="{4E65EA2F-0ECC-4FB5-B32E-E56FA4C20E70}"/>
          </ac:spMkLst>
        </pc:spChg>
        <pc:spChg chg="mod">
          <ac:chgData name="Aster Santana" userId="35558cee-3b16-4f02-812b-0cc58980f729" providerId="ADAL" clId="{6DBDEC13-AF6D-4C17-A520-8443BE7F2735}" dt="2020-09-21T09:16:01.387" v="955"/>
          <ac:spMkLst>
            <pc:docMk/>
            <pc:sldMk cId="2280330732" sldId="3320"/>
            <ac:spMk id="50" creationId="{472FE53A-8A79-409B-B24C-850E08F4D14E}"/>
          </ac:spMkLst>
        </pc:spChg>
        <pc:spChg chg="mod">
          <ac:chgData name="Aster Santana" userId="35558cee-3b16-4f02-812b-0cc58980f729" providerId="ADAL" clId="{6DBDEC13-AF6D-4C17-A520-8443BE7F2735}" dt="2020-10-07T18:43:55.593" v="8370" actId="20577"/>
          <ac:spMkLst>
            <pc:docMk/>
            <pc:sldMk cId="2280330732" sldId="3320"/>
            <ac:spMk id="57" creationId="{292EF667-EE6C-4669-BE51-D180120446A3}"/>
          </ac:spMkLst>
        </pc:spChg>
        <pc:spChg chg="mod topLvl">
          <ac:chgData name="Aster Santana" userId="35558cee-3b16-4f02-812b-0cc58980f729" providerId="ADAL" clId="{6DBDEC13-AF6D-4C17-A520-8443BE7F2735}" dt="2020-09-21T10:29:15.003" v="2173" actId="1076"/>
          <ac:spMkLst>
            <pc:docMk/>
            <pc:sldMk cId="2280330732" sldId="3320"/>
            <ac:spMk id="62" creationId="{1C5ACA19-06E9-4241-9422-53B3D85842C3}"/>
          </ac:spMkLst>
        </pc:spChg>
        <pc:spChg chg="del mod topLvl">
          <ac:chgData name="Aster Santana" userId="35558cee-3b16-4f02-812b-0cc58980f729" providerId="ADAL" clId="{6DBDEC13-AF6D-4C17-A520-8443BE7F2735}" dt="2020-09-21T09:21:14.367" v="1321" actId="478"/>
          <ac:spMkLst>
            <pc:docMk/>
            <pc:sldMk cId="2280330732" sldId="3320"/>
            <ac:spMk id="63" creationId="{B1DB599C-9D37-4BE7-9EE5-C0C30C2E2375}"/>
          </ac:spMkLst>
        </pc:spChg>
        <pc:spChg chg="mod topLvl">
          <ac:chgData name="Aster Santana" userId="35558cee-3b16-4f02-812b-0cc58980f729" providerId="ADAL" clId="{6DBDEC13-AF6D-4C17-A520-8443BE7F2735}" dt="2020-09-21T10:29:12.372" v="2172" actId="1076"/>
          <ac:spMkLst>
            <pc:docMk/>
            <pc:sldMk cId="2280330732" sldId="3320"/>
            <ac:spMk id="65" creationId="{CCA192E9-5A73-4CF5-90CA-C2D3581D45BB}"/>
          </ac:spMkLst>
        </pc:spChg>
        <pc:spChg chg="del mod topLvl">
          <ac:chgData name="Aster Santana" userId="35558cee-3b16-4f02-812b-0cc58980f729" providerId="ADAL" clId="{6DBDEC13-AF6D-4C17-A520-8443BE7F2735}" dt="2020-09-21T09:21:12.705" v="1320" actId="478"/>
          <ac:spMkLst>
            <pc:docMk/>
            <pc:sldMk cId="2280330732" sldId="3320"/>
            <ac:spMk id="66" creationId="{FE7FD234-69A4-463A-BE00-B034445CEA19}"/>
          </ac:spMkLst>
        </pc:spChg>
        <pc:spChg chg="add mod topLvl">
          <ac:chgData name="Aster Santana" userId="35558cee-3b16-4f02-812b-0cc58980f729" providerId="ADAL" clId="{6DBDEC13-AF6D-4C17-A520-8443BE7F2735}" dt="2020-09-21T09:33:59.811" v="1670" actId="165"/>
          <ac:spMkLst>
            <pc:docMk/>
            <pc:sldMk cId="2280330732" sldId="3320"/>
            <ac:spMk id="68" creationId="{A2FAE145-1977-4E0F-A1FE-E9CBA392570B}"/>
          </ac:spMkLst>
        </pc:spChg>
        <pc:spChg chg="add mod topLvl">
          <ac:chgData name="Aster Santana" userId="35558cee-3b16-4f02-812b-0cc58980f729" providerId="ADAL" clId="{6DBDEC13-AF6D-4C17-A520-8443BE7F2735}" dt="2020-09-21T09:33:59.811" v="1670" actId="165"/>
          <ac:spMkLst>
            <pc:docMk/>
            <pc:sldMk cId="2280330732" sldId="3320"/>
            <ac:spMk id="69" creationId="{A05CF15F-F6C2-4C7A-B61A-AAC28BD8ECFD}"/>
          </ac:spMkLst>
        </pc:spChg>
        <pc:spChg chg="add mod topLvl">
          <ac:chgData name="Aster Santana" userId="35558cee-3b16-4f02-812b-0cc58980f729" providerId="ADAL" clId="{6DBDEC13-AF6D-4C17-A520-8443BE7F2735}" dt="2020-09-21T09:33:59.811" v="1670" actId="165"/>
          <ac:spMkLst>
            <pc:docMk/>
            <pc:sldMk cId="2280330732" sldId="3320"/>
            <ac:spMk id="70" creationId="{EF8CDA5E-6A41-4074-A8E5-DF6E23CF6435}"/>
          </ac:spMkLst>
        </pc:spChg>
        <pc:spChg chg="add del mod">
          <ac:chgData name="Aster Santana" userId="35558cee-3b16-4f02-812b-0cc58980f729" providerId="ADAL" clId="{6DBDEC13-AF6D-4C17-A520-8443BE7F2735}" dt="2020-09-20T11:28:43.140" v="95" actId="478"/>
          <ac:spMkLst>
            <pc:docMk/>
            <pc:sldMk cId="2280330732" sldId="3320"/>
            <ac:spMk id="71" creationId="{EAA38849-AB10-4E2F-8C6C-F5B22735E72A}"/>
          </ac:spMkLst>
        </pc:spChg>
        <pc:spChg chg="add del mod">
          <ac:chgData name="Aster Santana" userId="35558cee-3b16-4f02-812b-0cc58980f729" providerId="ADAL" clId="{6DBDEC13-AF6D-4C17-A520-8443BE7F2735}" dt="2020-09-20T11:28:44.808" v="96" actId="478"/>
          <ac:spMkLst>
            <pc:docMk/>
            <pc:sldMk cId="2280330732" sldId="3320"/>
            <ac:spMk id="72" creationId="{B6D9DA60-1B5F-4056-B3C5-573D99CD922B}"/>
          </ac:spMkLst>
        </pc:spChg>
        <pc:spChg chg="mod">
          <ac:chgData name="Aster Santana" userId="35558cee-3b16-4f02-812b-0cc58980f729" providerId="ADAL" clId="{6DBDEC13-AF6D-4C17-A520-8443BE7F2735}" dt="2020-10-07T18:44:39.420" v="8379" actId="20577"/>
          <ac:spMkLst>
            <pc:docMk/>
            <pc:sldMk cId="2280330732" sldId="3320"/>
            <ac:spMk id="75" creationId="{545B2466-0906-4435-81B7-4DA520A36624}"/>
          </ac:spMkLst>
        </pc:spChg>
        <pc:grpChg chg="add del mod">
          <ac:chgData name="Aster Santana" userId="35558cee-3b16-4f02-812b-0cc58980f729" providerId="ADAL" clId="{6DBDEC13-AF6D-4C17-A520-8443BE7F2735}" dt="2020-09-21T09:32:50.014" v="1665" actId="165"/>
          <ac:grpSpMkLst>
            <pc:docMk/>
            <pc:sldMk cId="2280330732" sldId="3320"/>
            <ac:grpSpMk id="4" creationId="{140EBFA5-50F3-4414-B9AD-1EA90579348D}"/>
          </ac:grpSpMkLst>
        </pc:grpChg>
        <pc:grpChg chg="add del mod">
          <ac:chgData name="Aster Santana" userId="35558cee-3b16-4f02-812b-0cc58980f729" providerId="ADAL" clId="{6DBDEC13-AF6D-4C17-A520-8443BE7F2735}" dt="2020-09-21T09:33:59.811" v="1670" actId="165"/>
          <ac:grpSpMkLst>
            <pc:docMk/>
            <pc:sldMk cId="2280330732" sldId="3320"/>
            <ac:grpSpMk id="5" creationId="{C0FE54B9-0681-4F46-8F6F-41FFC20DEDE1}"/>
          </ac:grpSpMkLst>
        </pc:grpChg>
        <pc:grpChg chg="add del mod">
          <ac:chgData name="Aster Santana" userId="35558cee-3b16-4f02-812b-0cc58980f729" providerId="ADAL" clId="{6DBDEC13-AF6D-4C17-A520-8443BE7F2735}" dt="2020-09-21T10:17:25.642" v="2100" actId="478"/>
          <ac:grpSpMkLst>
            <pc:docMk/>
            <pc:sldMk cId="2280330732" sldId="3320"/>
            <ac:grpSpMk id="17" creationId="{072B0DDE-1746-482F-80D4-FC35B81EF423}"/>
          </ac:grpSpMkLst>
        </pc:grpChg>
        <pc:grpChg chg="add mod">
          <ac:chgData name="Aster Santana" userId="35558cee-3b16-4f02-812b-0cc58980f729" providerId="ADAL" clId="{6DBDEC13-AF6D-4C17-A520-8443BE7F2735}" dt="2020-10-07T18:21:35.675" v="7839"/>
          <ac:grpSpMkLst>
            <pc:docMk/>
            <pc:sldMk cId="2280330732" sldId="3320"/>
            <ac:grpSpMk id="17" creationId="{2D4BA6C1-2A0E-4A18-9F9D-84BA8C816E17}"/>
          </ac:grpSpMkLst>
        </pc:grpChg>
        <pc:grpChg chg="mod">
          <ac:chgData name="Aster Santana" userId="35558cee-3b16-4f02-812b-0cc58980f729" providerId="ADAL" clId="{6DBDEC13-AF6D-4C17-A520-8443BE7F2735}" dt="2020-09-21T09:16:01.387" v="955"/>
          <ac:grpSpMkLst>
            <pc:docMk/>
            <pc:sldMk cId="2280330732" sldId="3320"/>
            <ac:grpSpMk id="18" creationId="{795F57C1-F61D-49EE-97E9-97475E9A85C0}"/>
          </ac:grpSpMkLst>
        </pc:grpChg>
        <pc:grpChg chg="mod">
          <ac:chgData name="Aster Santana" userId="35558cee-3b16-4f02-812b-0cc58980f729" providerId="ADAL" clId="{6DBDEC13-AF6D-4C17-A520-8443BE7F2735}" dt="2020-09-21T09:16:01.387" v="955"/>
          <ac:grpSpMkLst>
            <pc:docMk/>
            <pc:sldMk cId="2280330732" sldId="3320"/>
            <ac:grpSpMk id="19" creationId="{8C106229-D9DB-40BD-B8CC-2BF0D849E203}"/>
          </ac:grpSpMkLst>
        </pc:grpChg>
        <pc:grpChg chg="mod">
          <ac:chgData name="Aster Santana" userId="35558cee-3b16-4f02-812b-0cc58980f729" providerId="ADAL" clId="{6DBDEC13-AF6D-4C17-A520-8443BE7F2735}" dt="2020-09-21T09:16:01.387" v="955"/>
          <ac:grpSpMkLst>
            <pc:docMk/>
            <pc:sldMk cId="2280330732" sldId="3320"/>
            <ac:grpSpMk id="20" creationId="{9671B9F3-DE0F-4F20-950F-477C82DFF0F4}"/>
          </ac:grpSpMkLst>
        </pc:grpChg>
        <pc:grpChg chg="mod">
          <ac:chgData name="Aster Santana" userId="35558cee-3b16-4f02-812b-0cc58980f729" providerId="ADAL" clId="{6DBDEC13-AF6D-4C17-A520-8443BE7F2735}" dt="2020-09-21T09:16:01.387" v="955"/>
          <ac:grpSpMkLst>
            <pc:docMk/>
            <pc:sldMk cId="2280330732" sldId="3320"/>
            <ac:grpSpMk id="21" creationId="{8C4205D8-E195-4612-BCCD-5C3082D46ED7}"/>
          </ac:grpSpMkLst>
        </pc:grpChg>
        <pc:grpChg chg="mod">
          <ac:chgData name="Aster Santana" userId="35558cee-3b16-4f02-812b-0cc58980f729" providerId="ADAL" clId="{6DBDEC13-AF6D-4C17-A520-8443BE7F2735}" dt="2020-09-21T09:16:01.387" v="955"/>
          <ac:grpSpMkLst>
            <pc:docMk/>
            <pc:sldMk cId="2280330732" sldId="3320"/>
            <ac:grpSpMk id="22" creationId="{A308F862-E2A2-47F5-AB64-37DDED0EE07A}"/>
          </ac:grpSpMkLst>
        </pc:grpChg>
        <pc:grpChg chg="mod">
          <ac:chgData name="Aster Santana" userId="35558cee-3b16-4f02-812b-0cc58980f729" providerId="ADAL" clId="{6DBDEC13-AF6D-4C17-A520-8443BE7F2735}" dt="2020-09-21T09:16:01.387" v="955"/>
          <ac:grpSpMkLst>
            <pc:docMk/>
            <pc:sldMk cId="2280330732" sldId="3320"/>
            <ac:grpSpMk id="23" creationId="{980D5945-C5D0-4D1F-AB72-1C4D79E156EA}"/>
          </ac:grpSpMkLst>
        </pc:grpChg>
        <pc:grpChg chg="mod">
          <ac:chgData name="Aster Santana" userId="35558cee-3b16-4f02-812b-0cc58980f729" providerId="ADAL" clId="{6DBDEC13-AF6D-4C17-A520-8443BE7F2735}" dt="2020-09-21T09:16:01.387" v="955"/>
          <ac:grpSpMkLst>
            <pc:docMk/>
            <pc:sldMk cId="2280330732" sldId="3320"/>
            <ac:grpSpMk id="30" creationId="{9D92FA24-EFC0-483B-930B-214A5AB22FB9}"/>
          </ac:grpSpMkLst>
        </pc:grpChg>
        <pc:grpChg chg="mod">
          <ac:chgData name="Aster Santana" userId="35558cee-3b16-4f02-812b-0cc58980f729" providerId="ADAL" clId="{6DBDEC13-AF6D-4C17-A520-8443BE7F2735}" dt="2020-09-21T09:16:01.387" v="955"/>
          <ac:grpSpMkLst>
            <pc:docMk/>
            <pc:sldMk cId="2280330732" sldId="3320"/>
            <ac:grpSpMk id="31" creationId="{72119A15-3BFD-4D8B-BEF6-607523BA39E8}"/>
          </ac:grpSpMkLst>
        </pc:grpChg>
        <pc:grpChg chg="mod">
          <ac:chgData name="Aster Santana" userId="35558cee-3b16-4f02-812b-0cc58980f729" providerId="ADAL" clId="{6DBDEC13-AF6D-4C17-A520-8443BE7F2735}" dt="2020-09-21T09:16:01.387" v="955"/>
          <ac:grpSpMkLst>
            <pc:docMk/>
            <pc:sldMk cId="2280330732" sldId="3320"/>
            <ac:grpSpMk id="32" creationId="{04420108-1D9E-4FCF-AB18-980D1EF0908C}"/>
          </ac:grpSpMkLst>
        </pc:grpChg>
        <pc:grpChg chg="del mod">
          <ac:chgData name="Aster Santana" userId="35558cee-3b16-4f02-812b-0cc58980f729" providerId="ADAL" clId="{6DBDEC13-AF6D-4C17-A520-8443BE7F2735}" dt="2020-09-20T11:23:13.830" v="23" actId="478"/>
          <ac:grpSpMkLst>
            <pc:docMk/>
            <pc:sldMk cId="2280330732" sldId="3320"/>
            <ac:grpSpMk id="35" creationId="{A061A282-7D00-4E12-BBDF-4CAF0979E737}"/>
          </ac:grpSpMkLst>
        </pc:grpChg>
        <pc:grpChg chg="del mod">
          <ac:chgData name="Aster Santana" userId="35558cee-3b16-4f02-812b-0cc58980f729" providerId="ADAL" clId="{6DBDEC13-AF6D-4C17-A520-8443BE7F2735}" dt="2020-09-21T09:15:37.709" v="954" actId="165"/>
          <ac:grpSpMkLst>
            <pc:docMk/>
            <pc:sldMk cId="2280330732" sldId="3320"/>
            <ac:grpSpMk id="38" creationId="{8E55EE13-25F1-4C71-94C7-5F3C27316624}"/>
          </ac:grpSpMkLst>
        </pc:grpChg>
        <pc:grpChg chg="del">
          <ac:chgData name="Aster Santana" userId="35558cee-3b16-4f02-812b-0cc58980f729" providerId="ADAL" clId="{6DBDEC13-AF6D-4C17-A520-8443BE7F2735}" dt="2020-09-20T11:23:14.732" v="24" actId="478"/>
          <ac:grpSpMkLst>
            <pc:docMk/>
            <pc:sldMk cId="2280330732" sldId="3320"/>
            <ac:grpSpMk id="41" creationId="{9669007E-2AFF-4EE5-AC7F-7AC680CFD238}"/>
          </ac:grpSpMkLst>
        </pc:grpChg>
        <pc:grpChg chg="mod">
          <ac:chgData name="Aster Santana" userId="35558cee-3b16-4f02-812b-0cc58980f729" providerId="ADAL" clId="{6DBDEC13-AF6D-4C17-A520-8443BE7F2735}" dt="2020-09-21T09:16:01.387" v="955"/>
          <ac:grpSpMkLst>
            <pc:docMk/>
            <pc:sldMk cId="2280330732" sldId="3320"/>
            <ac:grpSpMk id="42" creationId="{0039406A-4751-4C3E-8510-F94A295D337D}"/>
          </ac:grpSpMkLst>
        </pc:grpChg>
        <pc:grpChg chg="mod">
          <ac:chgData name="Aster Santana" userId="35558cee-3b16-4f02-812b-0cc58980f729" providerId="ADAL" clId="{6DBDEC13-AF6D-4C17-A520-8443BE7F2735}" dt="2020-09-21T09:16:01.387" v="955"/>
          <ac:grpSpMkLst>
            <pc:docMk/>
            <pc:sldMk cId="2280330732" sldId="3320"/>
            <ac:grpSpMk id="43" creationId="{77B5545C-3205-4C20-8F80-117A633EB678}"/>
          </ac:grpSpMkLst>
        </pc:grpChg>
        <pc:grpChg chg="mod">
          <ac:chgData name="Aster Santana" userId="35558cee-3b16-4f02-812b-0cc58980f729" providerId="ADAL" clId="{6DBDEC13-AF6D-4C17-A520-8443BE7F2735}" dt="2020-09-21T09:16:01.387" v="955"/>
          <ac:grpSpMkLst>
            <pc:docMk/>
            <pc:sldMk cId="2280330732" sldId="3320"/>
            <ac:grpSpMk id="44" creationId="{71AAA9B0-20CD-427A-96F8-5A730065B99A}"/>
          </ac:grpSpMkLst>
        </pc:grpChg>
        <pc:grpChg chg="del">
          <ac:chgData name="Aster Santana" userId="35558cee-3b16-4f02-812b-0cc58980f729" providerId="ADAL" clId="{6DBDEC13-AF6D-4C17-A520-8443BE7F2735}" dt="2020-09-20T11:23:15.714" v="25" actId="478"/>
          <ac:grpSpMkLst>
            <pc:docMk/>
            <pc:sldMk cId="2280330732" sldId="3320"/>
            <ac:grpSpMk id="58" creationId="{2C4DC1E9-D691-487A-AA49-0AD729038078}"/>
          </ac:grpSpMkLst>
        </pc:grpChg>
        <pc:grpChg chg="del mod">
          <ac:chgData name="Aster Santana" userId="35558cee-3b16-4f02-812b-0cc58980f729" providerId="ADAL" clId="{6DBDEC13-AF6D-4C17-A520-8443BE7F2735}" dt="2020-09-21T09:20:29.220" v="1310" actId="165"/>
          <ac:grpSpMkLst>
            <pc:docMk/>
            <pc:sldMk cId="2280330732" sldId="3320"/>
            <ac:grpSpMk id="61" creationId="{0F8F88F9-91EF-482D-854A-9744B6757354}"/>
          </ac:grpSpMkLst>
        </pc:grpChg>
        <pc:grpChg chg="del mod">
          <ac:chgData name="Aster Santana" userId="35558cee-3b16-4f02-812b-0cc58980f729" providerId="ADAL" clId="{6DBDEC13-AF6D-4C17-A520-8443BE7F2735}" dt="2020-09-21T09:20:36.178" v="1311" actId="165"/>
          <ac:grpSpMkLst>
            <pc:docMk/>
            <pc:sldMk cId="2280330732" sldId="3320"/>
            <ac:grpSpMk id="64" creationId="{3DB4CCDD-CF59-4F8E-A229-15AED38AF4FE}"/>
          </ac:grpSpMkLst>
        </pc:grpChg>
        <pc:picChg chg="add mod">
          <ac:chgData name="Aster Santana" userId="35558cee-3b16-4f02-812b-0cc58980f729" providerId="ADAL" clId="{6DBDEC13-AF6D-4C17-A520-8443BE7F2735}" dt="2020-09-21T10:14:16.079" v="2086" actId="1076"/>
          <ac:picMkLst>
            <pc:docMk/>
            <pc:sldMk cId="2280330732" sldId="3320"/>
            <ac:picMk id="8" creationId="{67F53656-6E2B-445E-9EFA-1AADB03A5D48}"/>
          </ac:picMkLst>
        </pc:picChg>
        <pc:picChg chg="add del mod">
          <ac:chgData name="Aster Santana" userId="35558cee-3b16-4f02-812b-0cc58980f729" providerId="ADAL" clId="{6DBDEC13-AF6D-4C17-A520-8443BE7F2735}" dt="2020-09-21T10:16:56.826" v="2096" actId="478"/>
          <ac:picMkLst>
            <pc:docMk/>
            <pc:sldMk cId="2280330732" sldId="3320"/>
            <ac:picMk id="10" creationId="{91380779-5E86-43FA-A696-3515ABCE652F}"/>
          </ac:picMkLst>
        </pc:picChg>
        <pc:picChg chg="add del mod">
          <ac:chgData name="Aster Santana" userId="35558cee-3b16-4f02-812b-0cc58980f729" providerId="ADAL" clId="{6DBDEC13-AF6D-4C17-A520-8443BE7F2735}" dt="2020-09-21T10:14:42.336" v="2090" actId="478"/>
          <ac:picMkLst>
            <pc:docMk/>
            <pc:sldMk cId="2280330732" sldId="3320"/>
            <ac:picMk id="12" creationId="{40F43120-0284-4389-8F58-F9DB4F7E6DC6}"/>
          </ac:picMkLst>
        </pc:picChg>
        <pc:picChg chg="add mod">
          <ac:chgData name="Aster Santana" userId="35558cee-3b16-4f02-812b-0cc58980f729" providerId="ADAL" clId="{6DBDEC13-AF6D-4C17-A520-8443BE7F2735}" dt="2020-09-21T10:17:07.540" v="2098" actId="207"/>
          <ac:picMkLst>
            <pc:docMk/>
            <pc:sldMk cId="2280330732" sldId="3320"/>
            <ac:picMk id="14" creationId="{3383187D-BDEE-4FB5-8876-25987644B3F5}"/>
          </ac:picMkLst>
        </pc:picChg>
        <pc:picChg chg="add mod">
          <ac:chgData name="Aster Santana" userId="35558cee-3b16-4f02-812b-0cc58980f729" providerId="ADAL" clId="{6DBDEC13-AF6D-4C17-A520-8443BE7F2735}" dt="2020-09-21T10:16:54.316" v="2095" actId="207"/>
          <ac:picMkLst>
            <pc:docMk/>
            <pc:sldMk cId="2280330732" sldId="3320"/>
            <ac:picMk id="16" creationId="{8DB56BCC-127F-495A-9A48-9FDD6D7D376A}"/>
          </ac:picMkLst>
        </pc:picChg>
        <pc:picChg chg="del mod">
          <ac:chgData name="Aster Santana" userId="35558cee-3b16-4f02-812b-0cc58980f729" providerId="ADAL" clId="{6DBDEC13-AF6D-4C17-A520-8443BE7F2735}" dt="2020-09-20T11:28:18.047" v="90" actId="478"/>
          <ac:picMkLst>
            <pc:docMk/>
            <pc:sldMk cId="2280330732" sldId="3320"/>
            <ac:picMk id="29" creationId="{60E745EA-AADC-434C-A1CC-F25C99BB3351}"/>
          </ac:picMkLst>
        </pc:picChg>
        <pc:picChg chg="del">
          <ac:chgData name="Aster Santana" userId="35558cee-3b16-4f02-812b-0cc58980f729" providerId="ADAL" clId="{6DBDEC13-AF6D-4C17-A520-8443BE7F2735}" dt="2020-09-20T11:28:19.617" v="91" actId="478"/>
          <ac:picMkLst>
            <pc:docMk/>
            <pc:sldMk cId="2280330732" sldId="3320"/>
            <ac:picMk id="33" creationId="{FB49DF89-696B-4327-BBBF-BD65E0B02840}"/>
          </ac:picMkLst>
        </pc:picChg>
        <pc:picChg chg="del">
          <ac:chgData name="Aster Santana" userId="35558cee-3b16-4f02-812b-0cc58980f729" providerId="ADAL" clId="{6DBDEC13-AF6D-4C17-A520-8443BE7F2735}" dt="2020-09-20T11:28:20.665" v="92" actId="478"/>
          <ac:picMkLst>
            <pc:docMk/>
            <pc:sldMk cId="2280330732" sldId="3320"/>
            <ac:picMk id="34" creationId="{6AD9D645-F899-4083-8CA7-67F24D32A30C}"/>
          </ac:picMkLst>
        </pc:picChg>
        <pc:picChg chg="add del mod">
          <ac:chgData name="Aster Santana" userId="35558cee-3b16-4f02-812b-0cc58980f729" providerId="ADAL" clId="{6DBDEC13-AF6D-4C17-A520-8443BE7F2735}" dt="2020-09-21T10:17:09.293" v="2099" actId="478"/>
          <ac:picMkLst>
            <pc:docMk/>
            <pc:sldMk cId="2280330732" sldId="3320"/>
            <ac:picMk id="52" creationId="{82E2E4F4-9872-42B6-A0AC-104A314FC6F3}"/>
          </ac:picMkLst>
        </pc:picChg>
        <pc:picChg chg="add del mod">
          <ac:chgData name="Aster Santana" userId="35558cee-3b16-4f02-812b-0cc58980f729" providerId="ADAL" clId="{6DBDEC13-AF6D-4C17-A520-8443BE7F2735}" dt="2020-09-20T11:28:46.242" v="97" actId="478"/>
          <ac:picMkLst>
            <pc:docMk/>
            <pc:sldMk cId="2280330732" sldId="3320"/>
            <ac:picMk id="73" creationId="{E12A7BEB-EFEC-41DC-B277-71E2207E8B8E}"/>
          </ac:picMkLst>
        </pc:picChg>
        <pc:cxnChg chg="mod">
          <ac:chgData name="Aster Santana" userId="35558cee-3b16-4f02-812b-0cc58980f729" providerId="ADAL" clId="{6DBDEC13-AF6D-4C17-A520-8443BE7F2735}" dt="2020-10-07T18:21:35.675" v="7839"/>
          <ac:cxnSpMkLst>
            <pc:docMk/>
            <pc:sldMk cId="2280330732" sldId="3320"/>
            <ac:cxnSpMk id="18" creationId="{3A6501A3-AA8C-4EB6-9C63-DD1988DEA8F9}"/>
          </ac:cxnSpMkLst>
        </pc:cxnChg>
        <pc:cxnChg chg="add mod topLvl">
          <ac:chgData name="Aster Santana" userId="35558cee-3b16-4f02-812b-0cc58980f729" providerId="ADAL" clId="{6DBDEC13-AF6D-4C17-A520-8443BE7F2735}" dt="2020-09-21T09:33:59.811" v="1670" actId="165"/>
          <ac:cxnSpMkLst>
            <pc:docMk/>
            <pc:sldMk cId="2280330732" sldId="3320"/>
            <ac:cxnSpMk id="67" creationId="{93CBF485-80A8-435F-AB4D-80CE8C8E6936}"/>
          </ac:cxnSpMkLst>
        </pc:cxnChg>
      </pc:sldChg>
      <pc:sldChg chg="addSp delSp modSp mod">
        <pc:chgData name="Aster Santana" userId="35558cee-3b16-4f02-812b-0cc58980f729" providerId="ADAL" clId="{6DBDEC13-AF6D-4C17-A520-8443BE7F2735}" dt="2020-10-07T18:45:17.469" v="8403" actId="20577"/>
        <pc:sldMkLst>
          <pc:docMk/>
          <pc:sldMk cId="2913148392" sldId="3321"/>
        </pc:sldMkLst>
        <pc:spChg chg="add mod ord">
          <ac:chgData name="Aster Santana" userId="35558cee-3b16-4f02-812b-0cc58980f729" providerId="ADAL" clId="{6DBDEC13-AF6D-4C17-A520-8443BE7F2735}" dt="2020-09-21T10:53:57.947" v="2182" actId="164"/>
          <ac:spMkLst>
            <pc:docMk/>
            <pc:sldMk cId="2913148392" sldId="3321"/>
            <ac:spMk id="2" creationId="{3D445B47-1A07-423E-8BDA-C3483830E477}"/>
          </ac:spMkLst>
        </pc:spChg>
        <pc:spChg chg="add mod ord">
          <ac:chgData name="Aster Santana" userId="35558cee-3b16-4f02-812b-0cc58980f729" providerId="ADAL" clId="{6DBDEC13-AF6D-4C17-A520-8443BE7F2735}" dt="2020-09-22T00:43:33.120" v="2185" actId="14100"/>
          <ac:spMkLst>
            <pc:docMk/>
            <pc:sldMk cId="2913148392" sldId="3321"/>
            <ac:spMk id="5" creationId="{3A85F68C-6D3E-45AA-B249-2AC41555D779}"/>
          </ac:spMkLst>
        </pc:spChg>
        <pc:spChg chg="mod">
          <ac:chgData name="Aster Santana" userId="35558cee-3b16-4f02-812b-0cc58980f729" providerId="ADAL" clId="{6DBDEC13-AF6D-4C17-A520-8443BE7F2735}" dt="2020-09-21T09:48:02.612" v="1863"/>
          <ac:spMkLst>
            <pc:docMk/>
            <pc:sldMk cId="2913148392" sldId="3321"/>
            <ac:spMk id="23" creationId="{BBFC1A04-6D30-4E18-A8B7-887182D2122E}"/>
          </ac:spMkLst>
        </pc:spChg>
        <pc:spChg chg="mod">
          <ac:chgData name="Aster Santana" userId="35558cee-3b16-4f02-812b-0cc58980f729" providerId="ADAL" clId="{6DBDEC13-AF6D-4C17-A520-8443BE7F2735}" dt="2020-09-21T09:48:02.612" v="1863"/>
          <ac:spMkLst>
            <pc:docMk/>
            <pc:sldMk cId="2913148392" sldId="3321"/>
            <ac:spMk id="24" creationId="{00B03DA0-63D0-47ED-9A4C-B14D10D76AE5}"/>
          </ac:spMkLst>
        </pc:spChg>
        <pc:spChg chg="mod">
          <ac:chgData name="Aster Santana" userId="35558cee-3b16-4f02-812b-0cc58980f729" providerId="ADAL" clId="{6DBDEC13-AF6D-4C17-A520-8443BE7F2735}" dt="2020-09-22T00:44:02.027" v="2189" actId="2085"/>
          <ac:spMkLst>
            <pc:docMk/>
            <pc:sldMk cId="2913148392" sldId="3321"/>
            <ac:spMk id="25" creationId="{0433DFB7-245C-4934-A458-9BA8C9A77690}"/>
          </ac:spMkLst>
        </pc:spChg>
        <pc:spChg chg="mod">
          <ac:chgData name="Aster Santana" userId="35558cee-3b16-4f02-812b-0cc58980f729" providerId="ADAL" clId="{6DBDEC13-AF6D-4C17-A520-8443BE7F2735}" dt="2020-09-22T00:44:07.530" v="2190" actId="2085"/>
          <ac:spMkLst>
            <pc:docMk/>
            <pc:sldMk cId="2913148392" sldId="3321"/>
            <ac:spMk id="26" creationId="{0C08CEED-0FF5-4755-B377-9FB682C5EEFC}"/>
          </ac:spMkLst>
        </pc:spChg>
        <pc:spChg chg="mod">
          <ac:chgData name="Aster Santana" userId="35558cee-3b16-4f02-812b-0cc58980f729" providerId="ADAL" clId="{6DBDEC13-AF6D-4C17-A520-8443BE7F2735}" dt="2020-09-22T00:44:10.299" v="2191" actId="2085"/>
          <ac:spMkLst>
            <pc:docMk/>
            <pc:sldMk cId="2913148392" sldId="3321"/>
            <ac:spMk id="27" creationId="{D80583FC-C943-4CD0-8CCC-DA1B827A533F}"/>
          </ac:spMkLst>
        </pc:spChg>
        <pc:spChg chg="mod">
          <ac:chgData name="Aster Santana" userId="35558cee-3b16-4f02-812b-0cc58980f729" providerId="ADAL" clId="{6DBDEC13-AF6D-4C17-A520-8443BE7F2735}" dt="2020-09-22T00:44:18.556" v="2192" actId="2085"/>
          <ac:spMkLst>
            <pc:docMk/>
            <pc:sldMk cId="2913148392" sldId="3321"/>
            <ac:spMk id="28" creationId="{57B4190B-8D41-4D41-BE57-83523C65925E}"/>
          </ac:spMkLst>
        </pc:spChg>
        <pc:spChg chg="mod">
          <ac:chgData name="Aster Santana" userId="35558cee-3b16-4f02-812b-0cc58980f729" providerId="ADAL" clId="{6DBDEC13-AF6D-4C17-A520-8443BE7F2735}" dt="2020-09-21T09:48:02.612" v="1863"/>
          <ac:spMkLst>
            <pc:docMk/>
            <pc:sldMk cId="2913148392" sldId="3321"/>
            <ac:spMk id="29" creationId="{7C5DF1A0-3A99-4B0D-85C1-4C2AB48430F0}"/>
          </ac:spMkLst>
        </pc:spChg>
        <pc:spChg chg="mod">
          <ac:chgData name="Aster Santana" userId="35558cee-3b16-4f02-812b-0cc58980f729" providerId="ADAL" clId="{6DBDEC13-AF6D-4C17-A520-8443BE7F2735}" dt="2020-10-07T18:35:27.377" v="8192"/>
          <ac:spMkLst>
            <pc:docMk/>
            <pc:sldMk cId="2913148392" sldId="3321"/>
            <ac:spMk id="29" creationId="{AAF80656-97D0-407B-B1F2-51A29FD1423F}"/>
          </ac:spMkLst>
        </pc:spChg>
        <pc:spChg chg="mod">
          <ac:chgData name="Aster Santana" userId="35558cee-3b16-4f02-812b-0cc58980f729" providerId="ADAL" clId="{6DBDEC13-AF6D-4C17-A520-8443BE7F2735}" dt="2020-09-21T09:48:02.612" v="1863"/>
          <ac:spMkLst>
            <pc:docMk/>
            <pc:sldMk cId="2913148392" sldId="3321"/>
            <ac:spMk id="30" creationId="{7EACD466-4377-484B-9818-AA3D20E81760}"/>
          </ac:spMkLst>
        </pc:spChg>
        <pc:spChg chg="mod">
          <ac:chgData name="Aster Santana" userId="35558cee-3b16-4f02-812b-0cc58980f729" providerId="ADAL" clId="{6DBDEC13-AF6D-4C17-A520-8443BE7F2735}" dt="2020-09-21T09:48:02.612" v="1863"/>
          <ac:spMkLst>
            <pc:docMk/>
            <pc:sldMk cId="2913148392" sldId="3321"/>
            <ac:spMk id="31" creationId="{0AB868F3-469C-4EFD-B527-3A4F1FF3AA51}"/>
          </ac:spMkLst>
        </pc:spChg>
        <pc:spChg chg="mod">
          <ac:chgData name="Aster Santana" userId="35558cee-3b16-4f02-812b-0cc58980f729" providerId="ADAL" clId="{6DBDEC13-AF6D-4C17-A520-8443BE7F2735}" dt="2020-09-21T09:48:02.612" v="1863"/>
          <ac:spMkLst>
            <pc:docMk/>
            <pc:sldMk cId="2913148392" sldId="3321"/>
            <ac:spMk id="32" creationId="{E15F9A85-1F99-4BD1-A1A7-A9A8C30C07EF}"/>
          </ac:spMkLst>
        </pc:spChg>
        <pc:spChg chg="mod">
          <ac:chgData name="Aster Santana" userId="35558cee-3b16-4f02-812b-0cc58980f729" providerId="ADAL" clId="{6DBDEC13-AF6D-4C17-A520-8443BE7F2735}" dt="2020-09-21T09:48:02.612" v="1863"/>
          <ac:spMkLst>
            <pc:docMk/>
            <pc:sldMk cId="2913148392" sldId="3321"/>
            <ac:spMk id="36" creationId="{D3CE3997-B948-4185-B8AF-71E54EC5B328}"/>
          </ac:spMkLst>
        </pc:spChg>
        <pc:spChg chg="mod">
          <ac:chgData name="Aster Santana" userId="35558cee-3b16-4f02-812b-0cc58980f729" providerId="ADAL" clId="{6DBDEC13-AF6D-4C17-A520-8443BE7F2735}" dt="2020-09-21T09:48:02.612" v="1863"/>
          <ac:spMkLst>
            <pc:docMk/>
            <pc:sldMk cId="2913148392" sldId="3321"/>
            <ac:spMk id="37" creationId="{D56E4806-353A-4372-8038-ED811FB3A3C6}"/>
          </ac:spMkLst>
        </pc:spChg>
        <pc:spChg chg="mod">
          <ac:chgData name="Aster Santana" userId="35558cee-3b16-4f02-812b-0cc58980f729" providerId="ADAL" clId="{6DBDEC13-AF6D-4C17-A520-8443BE7F2735}" dt="2020-09-21T09:48:02.612" v="1863"/>
          <ac:spMkLst>
            <pc:docMk/>
            <pc:sldMk cId="2913148392" sldId="3321"/>
            <ac:spMk id="38" creationId="{E986B90B-E00F-4411-9E1D-E607CE07C8C1}"/>
          </ac:spMkLst>
        </pc:spChg>
        <pc:spChg chg="mod">
          <ac:chgData name="Aster Santana" userId="35558cee-3b16-4f02-812b-0cc58980f729" providerId="ADAL" clId="{6DBDEC13-AF6D-4C17-A520-8443BE7F2735}" dt="2020-09-21T09:48:02.612" v="1863"/>
          <ac:spMkLst>
            <pc:docMk/>
            <pc:sldMk cId="2913148392" sldId="3321"/>
            <ac:spMk id="39" creationId="{F433591A-B762-4B75-812F-DCA48235F656}"/>
          </ac:spMkLst>
        </pc:spChg>
        <pc:spChg chg="mod">
          <ac:chgData name="Aster Santana" userId="35558cee-3b16-4f02-812b-0cc58980f729" providerId="ADAL" clId="{6DBDEC13-AF6D-4C17-A520-8443BE7F2735}" dt="2020-09-21T09:48:02.612" v="1863"/>
          <ac:spMkLst>
            <pc:docMk/>
            <pc:sldMk cId="2913148392" sldId="3321"/>
            <ac:spMk id="40" creationId="{D1867F67-2AE9-4818-B31B-3921D250C458}"/>
          </ac:spMkLst>
        </pc:spChg>
        <pc:spChg chg="mod">
          <ac:chgData name="Aster Santana" userId="35558cee-3b16-4f02-812b-0cc58980f729" providerId="ADAL" clId="{6DBDEC13-AF6D-4C17-A520-8443BE7F2735}" dt="2020-09-21T09:48:02.612" v="1863"/>
          <ac:spMkLst>
            <pc:docMk/>
            <pc:sldMk cId="2913148392" sldId="3321"/>
            <ac:spMk id="41" creationId="{02F7232B-C614-4839-A271-307E8F7FF247}"/>
          </ac:spMkLst>
        </pc:spChg>
        <pc:spChg chg="mod">
          <ac:chgData name="Aster Santana" userId="35558cee-3b16-4f02-812b-0cc58980f729" providerId="ADAL" clId="{6DBDEC13-AF6D-4C17-A520-8443BE7F2735}" dt="2020-09-21T09:48:02.612" v="1863"/>
          <ac:spMkLst>
            <pc:docMk/>
            <pc:sldMk cId="2913148392" sldId="3321"/>
            <ac:spMk id="45" creationId="{93C5EB28-E567-4BF2-87C9-18A181C9683C}"/>
          </ac:spMkLst>
        </pc:spChg>
        <pc:spChg chg="mod">
          <ac:chgData name="Aster Santana" userId="35558cee-3b16-4f02-812b-0cc58980f729" providerId="ADAL" clId="{6DBDEC13-AF6D-4C17-A520-8443BE7F2735}" dt="2020-09-26T16:56:33.743" v="3676" actId="207"/>
          <ac:spMkLst>
            <pc:docMk/>
            <pc:sldMk cId="2913148392" sldId="3321"/>
            <ac:spMk id="46" creationId="{45458320-A082-4605-A6F1-945278AA066C}"/>
          </ac:spMkLst>
        </pc:spChg>
        <pc:spChg chg="mod">
          <ac:chgData name="Aster Santana" userId="35558cee-3b16-4f02-812b-0cc58980f729" providerId="ADAL" clId="{6DBDEC13-AF6D-4C17-A520-8443BE7F2735}" dt="2020-09-21T10:53:57.947" v="2182" actId="164"/>
          <ac:spMkLst>
            <pc:docMk/>
            <pc:sldMk cId="2913148392" sldId="3321"/>
            <ac:spMk id="47" creationId="{48530894-019F-4975-AE5E-CBA2548FD0DC}"/>
          </ac:spMkLst>
        </pc:spChg>
        <pc:spChg chg="mod">
          <ac:chgData name="Aster Santana" userId="35558cee-3b16-4f02-812b-0cc58980f729" providerId="ADAL" clId="{6DBDEC13-AF6D-4C17-A520-8443BE7F2735}" dt="2020-10-07T10:37:03.331" v="6929" actId="20577"/>
          <ac:spMkLst>
            <pc:docMk/>
            <pc:sldMk cId="2913148392" sldId="3321"/>
            <ac:spMk id="48" creationId="{62B23C60-4A92-4793-BD08-8A019A8A82BD}"/>
          </ac:spMkLst>
        </pc:spChg>
        <pc:spChg chg="mod">
          <ac:chgData name="Aster Santana" userId="35558cee-3b16-4f02-812b-0cc58980f729" providerId="ADAL" clId="{6DBDEC13-AF6D-4C17-A520-8443BE7F2735}" dt="2020-09-21T10:53:57.947" v="2182" actId="164"/>
          <ac:spMkLst>
            <pc:docMk/>
            <pc:sldMk cId="2913148392" sldId="3321"/>
            <ac:spMk id="49" creationId="{F2CEE667-DBB0-46FC-8067-E41AE329D1C7}"/>
          </ac:spMkLst>
        </pc:spChg>
        <pc:spChg chg="mod">
          <ac:chgData name="Aster Santana" userId="35558cee-3b16-4f02-812b-0cc58980f729" providerId="ADAL" clId="{6DBDEC13-AF6D-4C17-A520-8443BE7F2735}" dt="2020-09-21T09:48:02.612" v="1863"/>
          <ac:spMkLst>
            <pc:docMk/>
            <pc:sldMk cId="2913148392" sldId="3321"/>
            <ac:spMk id="50" creationId="{E8920EAE-F241-404C-B9C5-843D1A6935B6}"/>
          </ac:spMkLst>
        </pc:spChg>
        <pc:spChg chg="mod">
          <ac:chgData name="Aster Santana" userId="35558cee-3b16-4f02-812b-0cc58980f729" providerId="ADAL" clId="{6DBDEC13-AF6D-4C17-A520-8443BE7F2735}" dt="2020-09-21T09:48:02.612" v="1863"/>
          <ac:spMkLst>
            <pc:docMk/>
            <pc:sldMk cId="2913148392" sldId="3321"/>
            <ac:spMk id="51" creationId="{4337A1BF-9602-4F8C-9A9C-26D1187B3159}"/>
          </ac:spMkLst>
        </pc:spChg>
        <pc:spChg chg="mod">
          <ac:chgData name="Aster Santana" userId="35558cee-3b16-4f02-812b-0cc58980f729" providerId="ADAL" clId="{6DBDEC13-AF6D-4C17-A520-8443BE7F2735}" dt="2020-09-21T09:48:02.612" v="1863"/>
          <ac:spMkLst>
            <pc:docMk/>
            <pc:sldMk cId="2913148392" sldId="3321"/>
            <ac:spMk id="52" creationId="{F66A4C60-9220-400A-80DA-30918E85A954}"/>
          </ac:spMkLst>
        </pc:spChg>
        <pc:spChg chg="mod">
          <ac:chgData name="Aster Santana" userId="35558cee-3b16-4f02-812b-0cc58980f729" providerId="ADAL" clId="{6DBDEC13-AF6D-4C17-A520-8443BE7F2735}" dt="2020-09-21T09:48:02.612" v="1863"/>
          <ac:spMkLst>
            <pc:docMk/>
            <pc:sldMk cId="2913148392" sldId="3321"/>
            <ac:spMk id="53" creationId="{9B3ED796-E7C9-4207-9A8F-48EAA561397D}"/>
          </ac:spMkLst>
        </pc:spChg>
        <pc:spChg chg="mod">
          <ac:chgData name="Aster Santana" userId="35558cee-3b16-4f02-812b-0cc58980f729" providerId="ADAL" clId="{6DBDEC13-AF6D-4C17-A520-8443BE7F2735}" dt="2020-09-21T09:48:02.612" v="1863"/>
          <ac:spMkLst>
            <pc:docMk/>
            <pc:sldMk cId="2913148392" sldId="3321"/>
            <ac:spMk id="54" creationId="{E7E04BF8-3BAE-4DFF-B133-5209BC952350}"/>
          </ac:spMkLst>
        </pc:spChg>
        <pc:spChg chg="add mod ord">
          <ac:chgData name="Aster Santana" userId="35558cee-3b16-4f02-812b-0cc58980f729" providerId="ADAL" clId="{6DBDEC13-AF6D-4C17-A520-8443BE7F2735}" dt="2020-09-21T10:53:57.947" v="2182" actId="164"/>
          <ac:spMkLst>
            <pc:docMk/>
            <pc:sldMk cId="2913148392" sldId="3321"/>
            <ac:spMk id="55" creationId="{1C07FA7F-0FFB-4595-8E8C-54C6F5AB58A8}"/>
          </ac:spMkLst>
        </pc:spChg>
        <pc:spChg chg="add mod ord">
          <ac:chgData name="Aster Santana" userId="35558cee-3b16-4f02-812b-0cc58980f729" providerId="ADAL" clId="{6DBDEC13-AF6D-4C17-A520-8443BE7F2735}" dt="2020-09-21T10:53:57.947" v="2182" actId="164"/>
          <ac:spMkLst>
            <pc:docMk/>
            <pc:sldMk cId="2913148392" sldId="3321"/>
            <ac:spMk id="56" creationId="{D454401B-6791-4D93-A718-6B9F409A098F}"/>
          </ac:spMkLst>
        </pc:spChg>
        <pc:spChg chg="mod">
          <ac:chgData name="Aster Santana" userId="35558cee-3b16-4f02-812b-0cc58980f729" providerId="ADAL" clId="{6DBDEC13-AF6D-4C17-A520-8443BE7F2735}" dt="2020-09-21T09:57:26.038" v="2000" actId="108"/>
          <ac:spMkLst>
            <pc:docMk/>
            <pc:sldMk cId="2913148392" sldId="3321"/>
            <ac:spMk id="57" creationId="{292EF667-EE6C-4669-BE51-D180120446A3}"/>
          </ac:spMkLst>
        </pc:spChg>
        <pc:spChg chg="add mod ord">
          <ac:chgData name="Aster Santana" userId="35558cee-3b16-4f02-812b-0cc58980f729" providerId="ADAL" clId="{6DBDEC13-AF6D-4C17-A520-8443BE7F2735}" dt="2020-09-21T10:53:57.947" v="2182" actId="164"/>
          <ac:spMkLst>
            <pc:docMk/>
            <pc:sldMk cId="2913148392" sldId="3321"/>
            <ac:spMk id="58" creationId="{F95BFBCC-72B0-4451-BDCA-3DB8AEB3EC44}"/>
          </ac:spMkLst>
        </pc:spChg>
        <pc:spChg chg="mod">
          <ac:chgData name="Aster Santana" userId="35558cee-3b16-4f02-812b-0cc58980f729" providerId="ADAL" clId="{6DBDEC13-AF6D-4C17-A520-8443BE7F2735}" dt="2020-10-07T18:45:17.469" v="8403" actId="20577"/>
          <ac:spMkLst>
            <pc:docMk/>
            <pc:sldMk cId="2913148392" sldId="3321"/>
            <ac:spMk id="75" creationId="{545B2466-0906-4435-81B7-4DA520A36624}"/>
          </ac:spMkLst>
        </pc:spChg>
        <pc:grpChg chg="add mod">
          <ac:chgData name="Aster Santana" userId="35558cee-3b16-4f02-812b-0cc58980f729" providerId="ADAL" clId="{6DBDEC13-AF6D-4C17-A520-8443BE7F2735}" dt="2020-09-21T10:54:00.666" v="2183" actId="1076"/>
          <ac:grpSpMkLst>
            <pc:docMk/>
            <pc:sldMk cId="2913148392" sldId="3321"/>
            <ac:grpSpMk id="6" creationId="{93671842-3A3A-4264-B7C9-BF8AE630D8C2}"/>
          </ac:grpSpMkLst>
        </pc:grpChg>
        <pc:grpChg chg="add del mod">
          <ac:chgData name="Aster Santana" userId="35558cee-3b16-4f02-812b-0cc58980f729" providerId="ADAL" clId="{6DBDEC13-AF6D-4C17-A520-8443BE7F2735}" dt="2020-09-21T09:57:36.670" v="2002" actId="478"/>
          <ac:grpSpMkLst>
            <pc:docMk/>
            <pc:sldMk cId="2913148392" sldId="3321"/>
            <ac:grpSpMk id="16" creationId="{F58BE7B9-0918-40EB-938D-9DCC63CE4114}"/>
          </ac:grpSpMkLst>
        </pc:grpChg>
        <pc:grpChg chg="mod">
          <ac:chgData name="Aster Santana" userId="35558cee-3b16-4f02-812b-0cc58980f729" providerId="ADAL" clId="{6DBDEC13-AF6D-4C17-A520-8443BE7F2735}" dt="2020-09-21T09:48:02.612" v="1863"/>
          <ac:grpSpMkLst>
            <pc:docMk/>
            <pc:sldMk cId="2913148392" sldId="3321"/>
            <ac:grpSpMk id="17" creationId="{4865954C-5467-4DD3-807E-974FB251FC7B}"/>
          </ac:grpSpMkLst>
        </pc:grpChg>
        <pc:grpChg chg="mod">
          <ac:chgData name="Aster Santana" userId="35558cee-3b16-4f02-812b-0cc58980f729" providerId="ADAL" clId="{6DBDEC13-AF6D-4C17-A520-8443BE7F2735}" dt="2020-09-21T09:48:02.612" v="1863"/>
          <ac:grpSpMkLst>
            <pc:docMk/>
            <pc:sldMk cId="2913148392" sldId="3321"/>
            <ac:grpSpMk id="18" creationId="{20BE14EB-2AC8-41C0-93A5-FCD2AFAECA7A}"/>
          </ac:grpSpMkLst>
        </pc:grpChg>
        <pc:grpChg chg="mod">
          <ac:chgData name="Aster Santana" userId="35558cee-3b16-4f02-812b-0cc58980f729" providerId="ADAL" clId="{6DBDEC13-AF6D-4C17-A520-8443BE7F2735}" dt="2020-09-21T09:48:02.612" v="1863"/>
          <ac:grpSpMkLst>
            <pc:docMk/>
            <pc:sldMk cId="2913148392" sldId="3321"/>
            <ac:grpSpMk id="19" creationId="{24E88DA4-D1E6-495D-9D4C-08F5ACA41F85}"/>
          </ac:grpSpMkLst>
        </pc:grpChg>
        <pc:grpChg chg="mod">
          <ac:chgData name="Aster Santana" userId="35558cee-3b16-4f02-812b-0cc58980f729" providerId="ADAL" clId="{6DBDEC13-AF6D-4C17-A520-8443BE7F2735}" dt="2020-09-21T09:48:02.612" v="1863"/>
          <ac:grpSpMkLst>
            <pc:docMk/>
            <pc:sldMk cId="2913148392" sldId="3321"/>
            <ac:grpSpMk id="20" creationId="{B3FD7D58-2300-4A40-8814-2D4D79E547B4}"/>
          </ac:grpSpMkLst>
        </pc:grpChg>
        <pc:grpChg chg="mod">
          <ac:chgData name="Aster Santana" userId="35558cee-3b16-4f02-812b-0cc58980f729" providerId="ADAL" clId="{6DBDEC13-AF6D-4C17-A520-8443BE7F2735}" dt="2020-09-21T09:48:02.612" v="1863"/>
          <ac:grpSpMkLst>
            <pc:docMk/>
            <pc:sldMk cId="2913148392" sldId="3321"/>
            <ac:grpSpMk id="21" creationId="{2C1B57F1-F0ED-4F7C-B2A2-9955294367D3}"/>
          </ac:grpSpMkLst>
        </pc:grpChg>
        <pc:grpChg chg="mod">
          <ac:chgData name="Aster Santana" userId="35558cee-3b16-4f02-812b-0cc58980f729" providerId="ADAL" clId="{6DBDEC13-AF6D-4C17-A520-8443BE7F2735}" dt="2020-09-21T09:48:02.612" v="1863"/>
          <ac:grpSpMkLst>
            <pc:docMk/>
            <pc:sldMk cId="2913148392" sldId="3321"/>
            <ac:grpSpMk id="22" creationId="{0580B9C0-4077-478A-A6FD-0AC3671325CE}"/>
          </ac:grpSpMkLst>
        </pc:grpChg>
        <pc:grpChg chg="add mod">
          <ac:chgData name="Aster Santana" userId="35558cee-3b16-4f02-812b-0cc58980f729" providerId="ADAL" clId="{6DBDEC13-AF6D-4C17-A520-8443BE7F2735}" dt="2020-10-07T18:21:40.698" v="7840"/>
          <ac:grpSpMkLst>
            <pc:docMk/>
            <pc:sldMk cId="2913148392" sldId="3321"/>
            <ac:grpSpMk id="23" creationId="{31100E23-4426-453F-96D4-DCD4E0FE0A12}"/>
          </ac:grpSpMkLst>
        </pc:grpChg>
        <pc:grpChg chg="mod">
          <ac:chgData name="Aster Santana" userId="35558cee-3b16-4f02-812b-0cc58980f729" providerId="ADAL" clId="{6DBDEC13-AF6D-4C17-A520-8443BE7F2735}" dt="2020-09-21T09:48:02.612" v="1863"/>
          <ac:grpSpMkLst>
            <pc:docMk/>
            <pc:sldMk cId="2913148392" sldId="3321"/>
            <ac:grpSpMk id="33" creationId="{CF3DCA51-2F39-4C4E-8FD0-273811A251DC}"/>
          </ac:grpSpMkLst>
        </pc:grpChg>
        <pc:grpChg chg="mod">
          <ac:chgData name="Aster Santana" userId="35558cee-3b16-4f02-812b-0cc58980f729" providerId="ADAL" clId="{6DBDEC13-AF6D-4C17-A520-8443BE7F2735}" dt="2020-09-21T09:48:02.612" v="1863"/>
          <ac:grpSpMkLst>
            <pc:docMk/>
            <pc:sldMk cId="2913148392" sldId="3321"/>
            <ac:grpSpMk id="34" creationId="{F31236AD-FFA8-402C-9CE3-1895CD6F5952}"/>
          </ac:grpSpMkLst>
        </pc:grpChg>
        <pc:grpChg chg="mod">
          <ac:chgData name="Aster Santana" userId="35558cee-3b16-4f02-812b-0cc58980f729" providerId="ADAL" clId="{6DBDEC13-AF6D-4C17-A520-8443BE7F2735}" dt="2020-09-21T09:48:02.612" v="1863"/>
          <ac:grpSpMkLst>
            <pc:docMk/>
            <pc:sldMk cId="2913148392" sldId="3321"/>
            <ac:grpSpMk id="35" creationId="{96EB9FE3-A70F-411C-9DA8-3C09CD7B987F}"/>
          </ac:grpSpMkLst>
        </pc:grpChg>
        <pc:grpChg chg="mod">
          <ac:chgData name="Aster Santana" userId="35558cee-3b16-4f02-812b-0cc58980f729" providerId="ADAL" clId="{6DBDEC13-AF6D-4C17-A520-8443BE7F2735}" dt="2020-09-21T09:48:02.612" v="1863"/>
          <ac:grpSpMkLst>
            <pc:docMk/>
            <pc:sldMk cId="2913148392" sldId="3321"/>
            <ac:grpSpMk id="42" creationId="{D3DD0E3A-5C08-48D0-9858-A678C94D8287}"/>
          </ac:grpSpMkLst>
        </pc:grpChg>
        <pc:grpChg chg="mod">
          <ac:chgData name="Aster Santana" userId="35558cee-3b16-4f02-812b-0cc58980f729" providerId="ADAL" clId="{6DBDEC13-AF6D-4C17-A520-8443BE7F2735}" dt="2020-09-21T09:48:02.612" v="1863"/>
          <ac:grpSpMkLst>
            <pc:docMk/>
            <pc:sldMk cId="2913148392" sldId="3321"/>
            <ac:grpSpMk id="43" creationId="{9F15B9F1-EB99-44FB-B17C-ED2C56A21EA2}"/>
          </ac:grpSpMkLst>
        </pc:grpChg>
        <pc:grpChg chg="mod">
          <ac:chgData name="Aster Santana" userId="35558cee-3b16-4f02-812b-0cc58980f729" providerId="ADAL" clId="{6DBDEC13-AF6D-4C17-A520-8443BE7F2735}" dt="2020-09-21T09:48:02.612" v="1863"/>
          <ac:grpSpMkLst>
            <pc:docMk/>
            <pc:sldMk cId="2913148392" sldId="3321"/>
            <ac:grpSpMk id="44" creationId="{1C79BF3F-4581-424F-983D-0C8E19DAA6EE}"/>
          </ac:grpSpMkLst>
        </pc:grpChg>
        <pc:picChg chg="mod">
          <ac:chgData name="Aster Santana" userId="35558cee-3b16-4f02-812b-0cc58980f729" providerId="ADAL" clId="{6DBDEC13-AF6D-4C17-A520-8443BE7F2735}" dt="2020-09-21T10:53:57.947" v="2182" actId="164"/>
          <ac:picMkLst>
            <pc:docMk/>
            <pc:sldMk cId="2913148392" sldId="3321"/>
            <ac:picMk id="9" creationId="{47FA6DA1-8897-46CE-9173-0B69974B259A}"/>
          </ac:picMkLst>
        </pc:picChg>
        <pc:picChg chg="mod">
          <ac:chgData name="Aster Santana" userId="35558cee-3b16-4f02-812b-0cc58980f729" providerId="ADAL" clId="{6DBDEC13-AF6D-4C17-A520-8443BE7F2735}" dt="2020-09-21T10:53:57.947" v="2182" actId="164"/>
          <ac:picMkLst>
            <pc:docMk/>
            <pc:sldMk cId="2913148392" sldId="3321"/>
            <ac:picMk id="11" creationId="{85B23335-17B5-44FC-BE34-3FA978B9D31F}"/>
          </ac:picMkLst>
        </pc:picChg>
        <pc:picChg chg="mod">
          <ac:chgData name="Aster Santana" userId="35558cee-3b16-4f02-812b-0cc58980f729" providerId="ADAL" clId="{6DBDEC13-AF6D-4C17-A520-8443BE7F2735}" dt="2020-09-21T10:53:57.947" v="2182" actId="164"/>
          <ac:picMkLst>
            <pc:docMk/>
            <pc:sldMk cId="2913148392" sldId="3321"/>
            <ac:picMk id="13" creationId="{58F71227-972B-4FAC-87B4-FC6C18ECC51D}"/>
          </ac:picMkLst>
        </pc:picChg>
        <pc:picChg chg="mod">
          <ac:chgData name="Aster Santana" userId="35558cee-3b16-4f02-812b-0cc58980f729" providerId="ADAL" clId="{6DBDEC13-AF6D-4C17-A520-8443BE7F2735}" dt="2020-09-21T10:53:57.947" v="2182" actId="164"/>
          <ac:picMkLst>
            <pc:docMk/>
            <pc:sldMk cId="2913148392" sldId="3321"/>
            <ac:picMk id="15" creationId="{796A7060-BFC0-4F1E-BBBE-1D13B30E3AEE}"/>
          </ac:picMkLst>
        </pc:picChg>
        <pc:cxnChg chg="add del mod">
          <ac:chgData name="Aster Santana" userId="35558cee-3b16-4f02-812b-0cc58980f729" providerId="ADAL" clId="{6DBDEC13-AF6D-4C17-A520-8443BE7F2735}" dt="2020-09-21T09:58:58.871" v="2005" actId="478"/>
          <ac:cxnSpMkLst>
            <pc:docMk/>
            <pc:sldMk cId="2913148392" sldId="3321"/>
            <ac:cxnSpMk id="4" creationId="{4D7B47FB-6375-4B39-BF86-D598E335316D}"/>
          </ac:cxnSpMkLst>
        </pc:cxnChg>
        <pc:cxnChg chg="mod">
          <ac:chgData name="Aster Santana" userId="35558cee-3b16-4f02-812b-0cc58980f729" providerId="ADAL" clId="{6DBDEC13-AF6D-4C17-A520-8443BE7F2735}" dt="2020-10-07T18:21:40.698" v="7840"/>
          <ac:cxnSpMkLst>
            <pc:docMk/>
            <pc:sldMk cId="2913148392" sldId="3321"/>
            <ac:cxnSpMk id="24" creationId="{58F7B8E0-B87A-45A4-A136-AE02E4129478}"/>
          </ac:cxnSpMkLst>
        </pc:cxnChg>
      </pc:sldChg>
      <pc:sldChg chg="new del">
        <pc:chgData name="Aster Santana" userId="35558cee-3b16-4f02-812b-0cc58980f729" providerId="ADAL" clId="{6DBDEC13-AF6D-4C17-A520-8443BE7F2735}" dt="2020-09-20T11:27:56.419" v="84" actId="47"/>
        <pc:sldMkLst>
          <pc:docMk/>
          <pc:sldMk cId="694374221" sldId="3322"/>
        </pc:sldMkLst>
      </pc:sldChg>
      <pc:sldChg chg="addSp delSp modSp add del mod">
        <pc:chgData name="Aster Santana" userId="35558cee-3b16-4f02-812b-0cc58980f729" providerId="ADAL" clId="{6DBDEC13-AF6D-4C17-A520-8443BE7F2735}" dt="2020-09-21T10:29:53.531" v="2176" actId="47"/>
        <pc:sldMkLst>
          <pc:docMk/>
          <pc:sldMk cId="2323600849" sldId="3322"/>
        </pc:sldMkLst>
        <pc:spChg chg="add mod">
          <ac:chgData name="Aster Santana" userId="35558cee-3b16-4f02-812b-0cc58980f729" providerId="ADAL" clId="{6DBDEC13-AF6D-4C17-A520-8443BE7F2735}" dt="2020-09-20T11:28:04.237" v="88" actId="1076"/>
          <ac:spMkLst>
            <pc:docMk/>
            <pc:sldMk cId="2323600849" sldId="3322"/>
            <ac:spMk id="6" creationId="{2621705D-4C0F-47EC-8D49-B64ECF310F12}"/>
          </ac:spMkLst>
        </pc:spChg>
        <pc:spChg chg="add mod">
          <ac:chgData name="Aster Santana" userId="35558cee-3b16-4f02-812b-0cc58980f729" providerId="ADAL" clId="{6DBDEC13-AF6D-4C17-A520-8443BE7F2735}" dt="2020-09-20T11:28:04.237" v="88" actId="1076"/>
          <ac:spMkLst>
            <pc:docMk/>
            <pc:sldMk cId="2323600849" sldId="3322"/>
            <ac:spMk id="7" creationId="{CB027758-7514-4892-8F41-20D53F3FAC16}"/>
          </ac:spMkLst>
        </pc:spChg>
        <pc:spChg chg="add mod">
          <ac:chgData name="Aster Santana" userId="35558cee-3b16-4f02-812b-0cc58980f729" providerId="ADAL" clId="{6DBDEC13-AF6D-4C17-A520-8443BE7F2735}" dt="2020-09-20T11:28:04.237" v="88" actId="1076"/>
          <ac:spMkLst>
            <pc:docMk/>
            <pc:sldMk cId="2323600849" sldId="3322"/>
            <ac:spMk id="8" creationId="{C5B3F1A4-6610-4E92-977A-EB1E792FA44B}"/>
          </ac:spMkLst>
        </pc:spChg>
        <pc:spChg chg="del">
          <ac:chgData name="Aster Santana" userId="35558cee-3b16-4f02-812b-0cc58980f729" providerId="ADAL" clId="{6DBDEC13-AF6D-4C17-A520-8443BE7F2735}" dt="2020-09-20T11:28:00.852" v="86" actId="478"/>
          <ac:spMkLst>
            <pc:docMk/>
            <pc:sldMk cId="2323600849" sldId="3322"/>
            <ac:spMk id="9" creationId="{BDC433C6-D7FB-495E-985C-CC81CFD15A43}"/>
          </ac:spMkLst>
        </pc:spChg>
        <pc:spChg chg="mod">
          <ac:chgData name="Aster Santana" userId="35558cee-3b16-4f02-812b-0cc58980f729" providerId="ADAL" clId="{6DBDEC13-AF6D-4C17-A520-8443BE7F2735}" dt="2020-09-21T00:25:46.576" v="293" actId="27636"/>
          <ac:spMkLst>
            <pc:docMk/>
            <pc:sldMk cId="2323600849" sldId="3322"/>
            <ac:spMk id="127" creationId="{56426D3D-B545-494E-A1CA-5BAEB4E3F9AD}"/>
          </ac:spMkLst>
        </pc:spChg>
        <pc:cxnChg chg="add mod">
          <ac:chgData name="Aster Santana" userId="35558cee-3b16-4f02-812b-0cc58980f729" providerId="ADAL" clId="{6DBDEC13-AF6D-4C17-A520-8443BE7F2735}" dt="2020-09-20T11:28:04.237" v="88" actId="1076"/>
          <ac:cxnSpMkLst>
            <pc:docMk/>
            <pc:sldMk cId="2323600849" sldId="3322"/>
            <ac:cxnSpMk id="5" creationId="{D2CB9A90-C784-4CF2-A8F6-694F4876EFB9}"/>
          </ac:cxnSpMkLst>
        </pc:cxnChg>
      </pc:sldChg>
      <pc:sldChg chg="add del">
        <pc:chgData name="Aster Santana" userId="35558cee-3b16-4f02-812b-0cc58980f729" providerId="ADAL" clId="{6DBDEC13-AF6D-4C17-A520-8443BE7F2735}" dt="2020-09-20T11:34:05.863" v="132" actId="47"/>
        <pc:sldMkLst>
          <pc:docMk/>
          <pc:sldMk cId="2513827329" sldId="3323"/>
        </pc:sldMkLst>
      </pc:sldChg>
      <pc:sldChg chg="modSp new del mod">
        <pc:chgData name="Aster Santana" userId="35558cee-3b16-4f02-812b-0cc58980f729" providerId="ADAL" clId="{6DBDEC13-AF6D-4C17-A520-8443BE7F2735}" dt="2020-09-21T00:17:25.779" v="281" actId="47"/>
        <pc:sldMkLst>
          <pc:docMk/>
          <pc:sldMk cId="4207063281" sldId="3323"/>
        </pc:sldMkLst>
        <pc:spChg chg="mod">
          <ac:chgData name="Aster Santana" userId="35558cee-3b16-4f02-812b-0cc58980f729" providerId="ADAL" clId="{6DBDEC13-AF6D-4C17-A520-8443BE7F2735}" dt="2020-09-20T11:36:51.531" v="148" actId="20577"/>
          <ac:spMkLst>
            <pc:docMk/>
            <pc:sldMk cId="4207063281" sldId="3323"/>
            <ac:spMk id="2" creationId="{A1CD724C-AC18-4EBA-934C-03AB9B36CF4B}"/>
          </ac:spMkLst>
        </pc:spChg>
      </pc:sldChg>
      <pc:sldChg chg="addSp delSp modSp new mod ord">
        <pc:chgData name="Aster Santana" userId="35558cee-3b16-4f02-812b-0cc58980f729" providerId="ADAL" clId="{6DBDEC13-AF6D-4C17-A520-8443BE7F2735}" dt="2020-10-07T18:36:22.558" v="8209"/>
        <pc:sldMkLst>
          <pc:docMk/>
          <pc:sldMk cId="2439341053" sldId="3324"/>
        </pc:sldMkLst>
        <pc:spChg chg="del mod">
          <ac:chgData name="Aster Santana" userId="35558cee-3b16-4f02-812b-0cc58980f729" providerId="ADAL" clId="{6DBDEC13-AF6D-4C17-A520-8443BE7F2735}" dt="2020-10-07T18:22:28.977" v="7860" actId="478"/>
          <ac:spMkLst>
            <pc:docMk/>
            <pc:sldMk cId="2439341053" sldId="3324"/>
            <ac:spMk id="2" creationId="{BF45C7EF-EB51-475B-90E2-D3E857BF8234}"/>
          </ac:spMkLst>
        </pc:spChg>
        <pc:spChg chg="add mod">
          <ac:chgData name="Aster Santana" userId="35558cee-3b16-4f02-812b-0cc58980f729" providerId="ADAL" clId="{6DBDEC13-AF6D-4C17-A520-8443BE7F2735}" dt="2020-09-20T11:38:13.884" v="158"/>
          <ac:spMkLst>
            <pc:docMk/>
            <pc:sldMk cId="2439341053" sldId="3324"/>
            <ac:spMk id="3" creationId="{20A3E6F8-C5F2-48CB-B8B0-07C5EF6AEE2A}"/>
          </ac:spMkLst>
        </pc:spChg>
        <pc:spChg chg="add mod">
          <ac:chgData name="Aster Santana" userId="35558cee-3b16-4f02-812b-0cc58980f729" providerId="ADAL" clId="{6DBDEC13-AF6D-4C17-A520-8443BE7F2735}" dt="2020-09-20T11:38:13.884" v="158"/>
          <ac:spMkLst>
            <pc:docMk/>
            <pc:sldMk cId="2439341053" sldId="3324"/>
            <ac:spMk id="4" creationId="{6CE4F3EE-670A-4107-B491-A3D7A3D4230A}"/>
          </ac:spMkLst>
        </pc:spChg>
        <pc:spChg chg="add mod">
          <ac:chgData name="Aster Santana" userId="35558cee-3b16-4f02-812b-0cc58980f729" providerId="ADAL" clId="{6DBDEC13-AF6D-4C17-A520-8443BE7F2735}" dt="2020-09-20T12:08:34.435" v="247" actId="165"/>
          <ac:spMkLst>
            <pc:docMk/>
            <pc:sldMk cId="2439341053" sldId="3324"/>
            <ac:spMk id="6" creationId="{EFEBE0A7-BDF6-4312-AF90-84A1147D0C38}"/>
          </ac:spMkLst>
        </pc:spChg>
        <pc:spChg chg="add mod">
          <ac:chgData name="Aster Santana" userId="35558cee-3b16-4f02-812b-0cc58980f729" providerId="ADAL" clId="{6DBDEC13-AF6D-4C17-A520-8443BE7F2735}" dt="2020-09-20T12:08:34.435" v="247" actId="165"/>
          <ac:spMkLst>
            <pc:docMk/>
            <pc:sldMk cId="2439341053" sldId="3324"/>
            <ac:spMk id="7" creationId="{FB773230-A723-4191-A615-0A85EE7CBFEB}"/>
          </ac:spMkLst>
        </pc:spChg>
        <pc:spChg chg="add mod">
          <ac:chgData name="Aster Santana" userId="35558cee-3b16-4f02-812b-0cc58980f729" providerId="ADAL" clId="{6DBDEC13-AF6D-4C17-A520-8443BE7F2735}" dt="2020-09-20T11:38:23.718" v="162"/>
          <ac:spMkLst>
            <pc:docMk/>
            <pc:sldMk cId="2439341053" sldId="3324"/>
            <ac:spMk id="9" creationId="{807D4E96-56D3-4240-90B8-61A6616C3EA2}"/>
          </ac:spMkLst>
        </pc:spChg>
        <pc:spChg chg="add mod">
          <ac:chgData name="Aster Santana" userId="35558cee-3b16-4f02-812b-0cc58980f729" providerId="ADAL" clId="{6DBDEC13-AF6D-4C17-A520-8443BE7F2735}" dt="2020-09-20T11:38:23.718" v="162"/>
          <ac:spMkLst>
            <pc:docMk/>
            <pc:sldMk cId="2439341053" sldId="3324"/>
            <ac:spMk id="10" creationId="{D0B5555A-3457-44CB-A2B5-9F029A2F1163}"/>
          </ac:spMkLst>
        </pc:spChg>
        <pc:spChg chg="add mod">
          <ac:chgData name="Aster Santana" userId="35558cee-3b16-4f02-812b-0cc58980f729" providerId="ADAL" clId="{6DBDEC13-AF6D-4C17-A520-8443BE7F2735}" dt="2020-09-20T12:08:34.435" v="247" actId="165"/>
          <ac:spMkLst>
            <pc:docMk/>
            <pc:sldMk cId="2439341053" sldId="3324"/>
            <ac:spMk id="12" creationId="{89F45899-89B2-4E1E-B50B-D62A4AB310AC}"/>
          </ac:spMkLst>
        </pc:spChg>
        <pc:spChg chg="add mod">
          <ac:chgData name="Aster Santana" userId="35558cee-3b16-4f02-812b-0cc58980f729" providerId="ADAL" clId="{6DBDEC13-AF6D-4C17-A520-8443BE7F2735}" dt="2020-09-20T12:08:59.552" v="249"/>
          <ac:spMkLst>
            <pc:docMk/>
            <pc:sldMk cId="2439341053" sldId="3324"/>
            <ac:spMk id="13" creationId="{75F1D05C-4138-4D9A-AD31-89AC37D8F620}"/>
          </ac:spMkLst>
        </pc:spChg>
        <pc:spChg chg="add mod">
          <ac:chgData name="Aster Santana" userId="35558cee-3b16-4f02-812b-0cc58980f729" providerId="ADAL" clId="{6DBDEC13-AF6D-4C17-A520-8443BE7F2735}" dt="2020-09-20T11:38:34.323" v="166"/>
          <ac:spMkLst>
            <pc:docMk/>
            <pc:sldMk cId="2439341053" sldId="3324"/>
            <ac:spMk id="15" creationId="{3E9F1CBD-7CCB-48AD-855C-70E04CA63127}"/>
          </ac:spMkLst>
        </pc:spChg>
        <pc:spChg chg="add mod">
          <ac:chgData name="Aster Santana" userId="35558cee-3b16-4f02-812b-0cc58980f729" providerId="ADAL" clId="{6DBDEC13-AF6D-4C17-A520-8443BE7F2735}" dt="2020-09-20T11:38:34.323" v="166"/>
          <ac:spMkLst>
            <pc:docMk/>
            <pc:sldMk cId="2439341053" sldId="3324"/>
            <ac:spMk id="16" creationId="{4E2B05C5-DC9A-4DC9-A2E1-A4BFC79A42FA}"/>
          </ac:spMkLst>
        </pc:spChg>
        <pc:spChg chg="add mod">
          <ac:chgData name="Aster Santana" userId="35558cee-3b16-4f02-812b-0cc58980f729" providerId="ADAL" clId="{6DBDEC13-AF6D-4C17-A520-8443BE7F2735}" dt="2020-09-20T12:08:34.435" v="247" actId="165"/>
          <ac:spMkLst>
            <pc:docMk/>
            <pc:sldMk cId="2439341053" sldId="3324"/>
            <ac:spMk id="18" creationId="{ECDCCA8E-6730-4B77-B7E6-E70D5C327D2B}"/>
          </ac:spMkLst>
        </pc:spChg>
        <pc:spChg chg="add mod">
          <ac:chgData name="Aster Santana" userId="35558cee-3b16-4f02-812b-0cc58980f729" providerId="ADAL" clId="{6DBDEC13-AF6D-4C17-A520-8443BE7F2735}" dt="2020-09-20T12:09:14.025" v="252"/>
          <ac:spMkLst>
            <pc:docMk/>
            <pc:sldMk cId="2439341053" sldId="3324"/>
            <ac:spMk id="19" creationId="{12C178AC-2975-4EBC-9364-953EE9C2558A}"/>
          </ac:spMkLst>
        </pc:spChg>
        <pc:spChg chg="mod">
          <ac:chgData name="Aster Santana" userId="35558cee-3b16-4f02-812b-0cc58980f729" providerId="ADAL" clId="{6DBDEC13-AF6D-4C17-A520-8443BE7F2735}" dt="2020-09-20T12:08:34.435" v="247" actId="165"/>
          <ac:spMkLst>
            <pc:docMk/>
            <pc:sldMk cId="2439341053" sldId="3324"/>
            <ac:spMk id="21" creationId="{D74DF1DF-8B64-4034-946F-13C3723BE1AE}"/>
          </ac:spMkLst>
        </pc:spChg>
        <pc:spChg chg="mod">
          <ac:chgData name="Aster Santana" userId="35558cee-3b16-4f02-812b-0cc58980f729" providerId="ADAL" clId="{6DBDEC13-AF6D-4C17-A520-8443BE7F2735}" dt="2020-09-20T12:09:31.561" v="254"/>
          <ac:spMkLst>
            <pc:docMk/>
            <pc:sldMk cId="2439341053" sldId="3324"/>
            <ac:spMk id="22" creationId="{81F38BF3-BC30-420E-AE93-7C92C43653DE}"/>
          </ac:spMkLst>
        </pc:spChg>
        <pc:spChg chg="mod">
          <ac:chgData name="Aster Santana" userId="35558cee-3b16-4f02-812b-0cc58980f729" providerId="ADAL" clId="{6DBDEC13-AF6D-4C17-A520-8443BE7F2735}" dt="2020-09-20T12:08:34.435" v="247" actId="165"/>
          <ac:spMkLst>
            <pc:docMk/>
            <pc:sldMk cId="2439341053" sldId="3324"/>
            <ac:spMk id="24" creationId="{B33D8C19-2F47-4765-B6D9-12BEFBCD4249}"/>
          </ac:spMkLst>
        </pc:spChg>
        <pc:spChg chg="mod">
          <ac:chgData name="Aster Santana" userId="35558cee-3b16-4f02-812b-0cc58980f729" providerId="ADAL" clId="{6DBDEC13-AF6D-4C17-A520-8443BE7F2735}" dt="2020-09-20T12:09:46.494" v="256"/>
          <ac:spMkLst>
            <pc:docMk/>
            <pc:sldMk cId="2439341053" sldId="3324"/>
            <ac:spMk id="25" creationId="{4E6042FB-4CA9-4DD1-BB3B-5E62CFCEA393}"/>
          </ac:spMkLst>
        </pc:spChg>
        <pc:spChg chg="mod">
          <ac:chgData name="Aster Santana" userId="35558cee-3b16-4f02-812b-0cc58980f729" providerId="ADAL" clId="{6DBDEC13-AF6D-4C17-A520-8443BE7F2735}" dt="2020-09-20T12:08:34.435" v="247" actId="165"/>
          <ac:spMkLst>
            <pc:docMk/>
            <pc:sldMk cId="2439341053" sldId="3324"/>
            <ac:spMk id="27" creationId="{ED015071-4186-4C3E-B7D9-3DC5D4CD43AD}"/>
          </ac:spMkLst>
        </pc:spChg>
        <pc:spChg chg="mod">
          <ac:chgData name="Aster Santana" userId="35558cee-3b16-4f02-812b-0cc58980f729" providerId="ADAL" clId="{6DBDEC13-AF6D-4C17-A520-8443BE7F2735}" dt="2020-09-20T12:10:01.474" v="259"/>
          <ac:spMkLst>
            <pc:docMk/>
            <pc:sldMk cId="2439341053" sldId="3324"/>
            <ac:spMk id="28" creationId="{16FB3AF5-5F11-4A6B-A8FE-9EF956EE3DC7}"/>
          </ac:spMkLst>
        </pc:spChg>
        <pc:spChg chg="mod">
          <ac:chgData name="Aster Santana" userId="35558cee-3b16-4f02-812b-0cc58980f729" providerId="ADAL" clId="{6DBDEC13-AF6D-4C17-A520-8443BE7F2735}" dt="2020-09-20T12:08:34.435" v="247" actId="165"/>
          <ac:spMkLst>
            <pc:docMk/>
            <pc:sldMk cId="2439341053" sldId="3324"/>
            <ac:spMk id="30" creationId="{CB0B337A-4A0F-431E-9ED0-4EB002293165}"/>
          </ac:spMkLst>
        </pc:spChg>
        <pc:spChg chg="mod">
          <ac:chgData name="Aster Santana" userId="35558cee-3b16-4f02-812b-0cc58980f729" providerId="ADAL" clId="{6DBDEC13-AF6D-4C17-A520-8443BE7F2735}" dt="2020-09-20T12:10:15.627" v="261"/>
          <ac:spMkLst>
            <pc:docMk/>
            <pc:sldMk cId="2439341053" sldId="3324"/>
            <ac:spMk id="31" creationId="{499DE651-0932-42F1-9C4D-2DFA8B23B01E}"/>
          </ac:spMkLst>
        </pc:spChg>
        <pc:spChg chg="mod">
          <ac:chgData name="Aster Santana" userId="35558cee-3b16-4f02-812b-0cc58980f729" providerId="ADAL" clId="{6DBDEC13-AF6D-4C17-A520-8443BE7F2735}" dt="2020-09-20T12:08:34.435" v="247" actId="165"/>
          <ac:spMkLst>
            <pc:docMk/>
            <pc:sldMk cId="2439341053" sldId="3324"/>
            <ac:spMk id="33" creationId="{5A59459D-00DD-4D37-8EB6-598F8C07D714}"/>
          </ac:spMkLst>
        </pc:spChg>
        <pc:spChg chg="mod">
          <ac:chgData name="Aster Santana" userId="35558cee-3b16-4f02-812b-0cc58980f729" providerId="ADAL" clId="{6DBDEC13-AF6D-4C17-A520-8443BE7F2735}" dt="2020-09-20T12:10:27.765" v="263"/>
          <ac:spMkLst>
            <pc:docMk/>
            <pc:sldMk cId="2439341053" sldId="3324"/>
            <ac:spMk id="34" creationId="{A8344B46-5314-4014-B5A2-F0F3FD8D79C5}"/>
          </ac:spMkLst>
        </pc:spChg>
        <pc:spChg chg="mod">
          <ac:chgData name="Aster Santana" userId="35558cee-3b16-4f02-812b-0cc58980f729" providerId="ADAL" clId="{6DBDEC13-AF6D-4C17-A520-8443BE7F2735}" dt="2020-09-20T12:08:34.435" v="247" actId="165"/>
          <ac:spMkLst>
            <pc:docMk/>
            <pc:sldMk cId="2439341053" sldId="3324"/>
            <ac:spMk id="36" creationId="{30D82AC4-CD45-4831-866D-04BC568964EE}"/>
          </ac:spMkLst>
        </pc:spChg>
        <pc:spChg chg="mod">
          <ac:chgData name="Aster Santana" userId="35558cee-3b16-4f02-812b-0cc58980f729" providerId="ADAL" clId="{6DBDEC13-AF6D-4C17-A520-8443BE7F2735}" dt="2020-09-20T12:10:42.695" v="265"/>
          <ac:spMkLst>
            <pc:docMk/>
            <pc:sldMk cId="2439341053" sldId="3324"/>
            <ac:spMk id="37" creationId="{28E69863-09B0-4CD4-B4CA-A6D18E2F96DF}"/>
          </ac:spMkLst>
        </pc:spChg>
        <pc:spChg chg="mod">
          <ac:chgData name="Aster Santana" userId="35558cee-3b16-4f02-812b-0cc58980f729" providerId="ADAL" clId="{6DBDEC13-AF6D-4C17-A520-8443BE7F2735}" dt="2020-09-20T11:45:16.709" v="178" actId="571"/>
          <ac:spMkLst>
            <pc:docMk/>
            <pc:sldMk cId="2439341053" sldId="3324"/>
            <ac:spMk id="39" creationId="{A691CAF6-DFAB-4139-B343-1F32A6C34A15}"/>
          </ac:spMkLst>
        </pc:spChg>
        <pc:spChg chg="mod">
          <ac:chgData name="Aster Santana" userId="35558cee-3b16-4f02-812b-0cc58980f729" providerId="ADAL" clId="{6DBDEC13-AF6D-4C17-A520-8443BE7F2735}" dt="2020-09-20T11:45:16.709" v="178" actId="571"/>
          <ac:spMkLst>
            <pc:docMk/>
            <pc:sldMk cId="2439341053" sldId="3324"/>
            <ac:spMk id="40" creationId="{2761A504-9F38-4D92-950A-4065E9E2AECB}"/>
          </ac:spMkLst>
        </pc:spChg>
        <pc:spChg chg="mod">
          <ac:chgData name="Aster Santana" userId="35558cee-3b16-4f02-812b-0cc58980f729" providerId="ADAL" clId="{6DBDEC13-AF6D-4C17-A520-8443BE7F2735}" dt="2020-09-21T08:34:08.652" v="559" actId="571"/>
          <ac:spMkLst>
            <pc:docMk/>
            <pc:sldMk cId="2439341053" sldId="3324"/>
            <ac:spMk id="41" creationId="{B0E62A94-77A3-4007-B514-B51D09E234EC}"/>
          </ac:spMkLst>
        </pc:spChg>
        <pc:spChg chg="mod">
          <ac:chgData name="Aster Santana" userId="35558cee-3b16-4f02-812b-0cc58980f729" providerId="ADAL" clId="{6DBDEC13-AF6D-4C17-A520-8443BE7F2735}" dt="2020-09-21T08:34:08.652" v="559" actId="571"/>
          <ac:spMkLst>
            <pc:docMk/>
            <pc:sldMk cId="2439341053" sldId="3324"/>
            <ac:spMk id="42" creationId="{652D13D5-2C7C-46F4-A29C-8B53A7CBDA9C}"/>
          </ac:spMkLst>
        </pc:spChg>
        <pc:spChg chg="mod">
          <ac:chgData name="Aster Santana" userId="35558cee-3b16-4f02-812b-0cc58980f729" providerId="ADAL" clId="{6DBDEC13-AF6D-4C17-A520-8443BE7F2735}" dt="2020-09-20T11:45:16.709" v="178" actId="571"/>
          <ac:spMkLst>
            <pc:docMk/>
            <pc:sldMk cId="2439341053" sldId="3324"/>
            <ac:spMk id="42" creationId="{8EF9DABB-15BA-4F13-97AC-3DA806F8780F}"/>
          </ac:spMkLst>
        </pc:spChg>
        <pc:spChg chg="mod">
          <ac:chgData name="Aster Santana" userId="35558cee-3b16-4f02-812b-0cc58980f729" providerId="ADAL" clId="{6DBDEC13-AF6D-4C17-A520-8443BE7F2735}" dt="2020-09-21T08:34:08.652" v="559" actId="571"/>
          <ac:spMkLst>
            <pc:docMk/>
            <pc:sldMk cId="2439341053" sldId="3324"/>
            <ac:spMk id="43" creationId="{3FC159EA-063E-4D00-863A-1FE40F89832D}"/>
          </ac:spMkLst>
        </pc:spChg>
        <pc:spChg chg="mod">
          <ac:chgData name="Aster Santana" userId="35558cee-3b16-4f02-812b-0cc58980f729" providerId="ADAL" clId="{6DBDEC13-AF6D-4C17-A520-8443BE7F2735}" dt="2020-09-20T11:45:16.709" v="178" actId="571"/>
          <ac:spMkLst>
            <pc:docMk/>
            <pc:sldMk cId="2439341053" sldId="3324"/>
            <ac:spMk id="43" creationId="{73136D81-EEE3-4732-A938-9D1A7233C962}"/>
          </ac:spMkLst>
        </pc:spChg>
        <pc:spChg chg="mod">
          <ac:chgData name="Aster Santana" userId="35558cee-3b16-4f02-812b-0cc58980f729" providerId="ADAL" clId="{6DBDEC13-AF6D-4C17-A520-8443BE7F2735}" dt="2020-09-21T08:34:08.652" v="559" actId="571"/>
          <ac:spMkLst>
            <pc:docMk/>
            <pc:sldMk cId="2439341053" sldId="3324"/>
            <ac:spMk id="44" creationId="{0A70F391-D66C-4257-A223-76653B5DF63F}"/>
          </ac:spMkLst>
        </pc:spChg>
        <pc:spChg chg="mod">
          <ac:chgData name="Aster Santana" userId="35558cee-3b16-4f02-812b-0cc58980f729" providerId="ADAL" clId="{6DBDEC13-AF6D-4C17-A520-8443BE7F2735}" dt="2020-09-20T11:45:16.709" v="178" actId="571"/>
          <ac:spMkLst>
            <pc:docMk/>
            <pc:sldMk cId="2439341053" sldId="3324"/>
            <ac:spMk id="45" creationId="{13B7A135-103E-4AA4-8FC5-E85B1E89DEB1}"/>
          </ac:spMkLst>
        </pc:spChg>
        <pc:spChg chg="mod">
          <ac:chgData name="Aster Santana" userId="35558cee-3b16-4f02-812b-0cc58980f729" providerId="ADAL" clId="{6DBDEC13-AF6D-4C17-A520-8443BE7F2735}" dt="2020-09-21T08:34:08.652" v="559" actId="571"/>
          <ac:spMkLst>
            <pc:docMk/>
            <pc:sldMk cId="2439341053" sldId="3324"/>
            <ac:spMk id="45" creationId="{F0429628-11D0-4290-A5BC-A3EF3704A4C4}"/>
          </ac:spMkLst>
        </pc:spChg>
        <pc:spChg chg="mod">
          <ac:chgData name="Aster Santana" userId="35558cee-3b16-4f02-812b-0cc58980f729" providerId="ADAL" clId="{6DBDEC13-AF6D-4C17-A520-8443BE7F2735}" dt="2020-09-21T08:34:08.652" v="559" actId="571"/>
          <ac:spMkLst>
            <pc:docMk/>
            <pc:sldMk cId="2439341053" sldId="3324"/>
            <ac:spMk id="46" creationId="{2DAC4B3F-4D0C-43C1-B7E9-B1289B01A61E}"/>
          </ac:spMkLst>
        </pc:spChg>
        <pc:spChg chg="mod">
          <ac:chgData name="Aster Santana" userId="35558cee-3b16-4f02-812b-0cc58980f729" providerId="ADAL" clId="{6DBDEC13-AF6D-4C17-A520-8443BE7F2735}" dt="2020-09-20T11:45:16.709" v="178" actId="571"/>
          <ac:spMkLst>
            <pc:docMk/>
            <pc:sldMk cId="2439341053" sldId="3324"/>
            <ac:spMk id="46" creationId="{D2CC0B49-74C6-497E-B775-9A78BE1B3025}"/>
          </ac:spMkLst>
        </pc:spChg>
        <pc:spChg chg="mod">
          <ac:chgData name="Aster Santana" userId="35558cee-3b16-4f02-812b-0cc58980f729" providerId="ADAL" clId="{6DBDEC13-AF6D-4C17-A520-8443BE7F2735}" dt="2020-09-21T08:34:08.652" v="559" actId="571"/>
          <ac:spMkLst>
            <pc:docMk/>
            <pc:sldMk cId="2439341053" sldId="3324"/>
            <ac:spMk id="50" creationId="{2B01158D-2AFE-4A8F-8ADD-245271E44A7F}"/>
          </ac:spMkLst>
        </pc:spChg>
        <pc:spChg chg="mod">
          <ac:chgData name="Aster Santana" userId="35558cee-3b16-4f02-812b-0cc58980f729" providerId="ADAL" clId="{6DBDEC13-AF6D-4C17-A520-8443BE7F2735}" dt="2020-09-21T08:34:08.652" v="559" actId="571"/>
          <ac:spMkLst>
            <pc:docMk/>
            <pc:sldMk cId="2439341053" sldId="3324"/>
            <ac:spMk id="51" creationId="{DB3AFC23-5BA7-477F-9B94-38119408734A}"/>
          </ac:spMkLst>
        </pc:spChg>
        <pc:spChg chg="mod">
          <ac:chgData name="Aster Santana" userId="35558cee-3b16-4f02-812b-0cc58980f729" providerId="ADAL" clId="{6DBDEC13-AF6D-4C17-A520-8443BE7F2735}" dt="2020-09-21T08:34:08.652" v="559" actId="571"/>
          <ac:spMkLst>
            <pc:docMk/>
            <pc:sldMk cId="2439341053" sldId="3324"/>
            <ac:spMk id="52" creationId="{929B81FE-5659-4DB0-BFEC-FD4CC38C0CD3}"/>
          </ac:spMkLst>
        </pc:spChg>
        <pc:spChg chg="mod">
          <ac:chgData name="Aster Santana" userId="35558cee-3b16-4f02-812b-0cc58980f729" providerId="ADAL" clId="{6DBDEC13-AF6D-4C17-A520-8443BE7F2735}" dt="2020-09-21T08:34:08.652" v="559" actId="571"/>
          <ac:spMkLst>
            <pc:docMk/>
            <pc:sldMk cId="2439341053" sldId="3324"/>
            <ac:spMk id="53" creationId="{E7E5ED28-6C8B-4B3A-B434-516EDD5DA17B}"/>
          </ac:spMkLst>
        </pc:spChg>
        <pc:spChg chg="mod">
          <ac:chgData name="Aster Santana" userId="35558cee-3b16-4f02-812b-0cc58980f729" providerId="ADAL" clId="{6DBDEC13-AF6D-4C17-A520-8443BE7F2735}" dt="2020-09-21T08:34:08.652" v="559" actId="571"/>
          <ac:spMkLst>
            <pc:docMk/>
            <pc:sldMk cId="2439341053" sldId="3324"/>
            <ac:spMk id="54" creationId="{F4A84E5E-85D7-4D35-A776-78B887B625BF}"/>
          </ac:spMkLst>
        </pc:spChg>
        <pc:spChg chg="mod">
          <ac:chgData name="Aster Santana" userId="35558cee-3b16-4f02-812b-0cc58980f729" providerId="ADAL" clId="{6DBDEC13-AF6D-4C17-A520-8443BE7F2735}" dt="2020-09-21T08:34:08.652" v="559" actId="571"/>
          <ac:spMkLst>
            <pc:docMk/>
            <pc:sldMk cId="2439341053" sldId="3324"/>
            <ac:spMk id="55" creationId="{78898B16-21DC-4413-BA9E-CB1A03D8AD0C}"/>
          </ac:spMkLst>
        </pc:spChg>
        <pc:spChg chg="mod">
          <ac:chgData name="Aster Santana" userId="35558cee-3b16-4f02-812b-0cc58980f729" providerId="ADAL" clId="{6DBDEC13-AF6D-4C17-A520-8443BE7F2735}" dt="2020-09-20T11:59:17.205" v="184"/>
          <ac:spMkLst>
            <pc:docMk/>
            <pc:sldMk cId="2439341053" sldId="3324"/>
            <ac:spMk id="58" creationId="{88985095-A88D-4572-B106-E47C801D48C7}"/>
          </ac:spMkLst>
        </pc:spChg>
        <pc:spChg chg="mod">
          <ac:chgData name="Aster Santana" userId="35558cee-3b16-4f02-812b-0cc58980f729" providerId="ADAL" clId="{6DBDEC13-AF6D-4C17-A520-8443BE7F2735}" dt="2020-09-21T08:34:08.652" v="559" actId="571"/>
          <ac:spMkLst>
            <pc:docMk/>
            <pc:sldMk cId="2439341053" sldId="3324"/>
            <ac:spMk id="59" creationId="{7DF7398B-0CBF-4B5E-8EFD-C6B5269B39FD}"/>
          </ac:spMkLst>
        </pc:spChg>
        <pc:spChg chg="mod">
          <ac:chgData name="Aster Santana" userId="35558cee-3b16-4f02-812b-0cc58980f729" providerId="ADAL" clId="{6DBDEC13-AF6D-4C17-A520-8443BE7F2735}" dt="2020-09-20T11:59:17.205" v="184"/>
          <ac:spMkLst>
            <pc:docMk/>
            <pc:sldMk cId="2439341053" sldId="3324"/>
            <ac:spMk id="59" creationId="{E99789B8-E47C-4668-8C31-045786FE333A}"/>
          </ac:spMkLst>
        </pc:spChg>
        <pc:spChg chg="mod">
          <ac:chgData name="Aster Santana" userId="35558cee-3b16-4f02-812b-0cc58980f729" providerId="ADAL" clId="{6DBDEC13-AF6D-4C17-A520-8443BE7F2735}" dt="2020-09-20T11:59:17.205" v="184"/>
          <ac:spMkLst>
            <pc:docMk/>
            <pc:sldMk cId="2439341053" sldId="3324"/>
            <ac:spMk id="60" creationId="{18250EF7-37A5-4BED-B9CB-BE966662809B}"/>
          </ac:spMkLst>
        </pc:spChg>
        <pc:spChg chg="mod">
          <ac:chgData name="Aster Santana" userId="35558cee-3b16-4f02-812b-0cc58980f729" providerId="ADAL" clId="{6DBDEC13-AF6D-4C17-A520-8443BE7F2735}" dt="2020-09-21T08:34:08.652" v="559" actId="571"/>
          <ac:spMkLst>
            <pc:docMk/>
            <pc:sldMk cId="2439341053" sldId="3324"/>
            <ac:spMk id="60" creationId="{79F784C9-F785-44D9-9203-B9249330F431}"/>
          </ac:spMkLst>
        </pc:spChg>
        <pc:spChg chg="mod">
          <ac:chgData name="Aster Santana" userId="35558cee-3b16-4f02-812b-0cc58980f729" providerId="ADAL" clId="{6DBDEC13-AF6D-4C17-A520-8443BE7F2735}" dt="2020-09-20T11:59:17.205" v="184"/>
          <ac:spMkLst>
            <pc:docMk/>
            <pc:sldMk cId="2439341053" sldId="3324"/>
            <ac:spMk id="61" creationId="{8452DFFD-81A2-4436-9C64-34F667859D8E}"/>
          </ac:spMkLst>
        </pc:spChg>
        <pc:spChg chg="mod">
          <ac:chgData name="Aster Santana" userId="35558cee-3b16-4f02-812b-0cc58980f729" providerId="ADAL" clId="{6DBDEC13-AF6D-4C17-A520-8443BE7F2735}" dt="2020-09-21T08:34:08.652" v="559" actId="571"/>
          <ac:spMkLst>
            <pc:docMk/>
            <pc:sldMk cId="2439341053" sldId="3324"/>
            <ac:spMk id="61" creationId="{8A2E39BF-C6F6-4952-B2DE-F2B95D283EB7}"/>
          </ac:spMkLst>
        </pc:spChg>
        <pc:spChg chg="mod">
          <ac:chgData name="Aster Santana" userId="35558cee-3b16-4f02-812b-0cc58980f729" providerId="ADAL" clId="{6DBDEC13-AF6D-4C17-A520-8443BE7F2735}" dt="2020-09-21T08:34:08.652" v="559" actId="571"/>
          <ac:spMkLst>
            <pc:docMk/>
            <pc:sldMk cId="2439341053" sldId="3324"/>
            <ac:spMk id="62" creationId="{1F694618-C0C6-4F79-AAA7-FAB0F5AA47E0}"/>
          </ac:spMkLst>
        </pc:spChg>
        <pc:spChg chg="mod">
          <ac:chgData name="Aster Santana" userId="35558cee-3b16-4f02-812b-0cc58980f729" providerId="ADAL" clId="{6DBDEC13-AF6D-4C17-A520-8443BE7F2735}" dt="2020-09-20T11:59:17.205" v="184"/>
          <ac:spMkLst>
            <pc:docMk/>
            <pc:sldMk cId="2439341053" sldId="3324"/>
            <ac:spMk id="62" creationId="{4AE6B324-4185-4727-94F4-4AB8308775AE}"/>
          </ac:spMkLst>
        </pc:spChg>
        <pc:spChg chg="mod">
          <ac:chgData name="Aster Santana" userId="35558cee-3b16-4f02-812b-0cc58980f729" providerId="ADAL" clId="{6DBDEC13-AF6D-4C17-A520-8443BE7F2735}" dt="2020-09-20T11:59:17.205" v="184"/>
          <ac:spMkLst>
            <pc:docMk/>
            <pc:sldMk cId="2439341053" sldId="3324"/>
            <ac:spMk id="63" creationId="{35CC1EA2-7337-4E35-AA7A-EFAC4BCE08D3}"/>
          </ac:spMkLst>
        </pc:spChg>
        <pc:spChg chg="mod">
          <ac:chgData name="Aster Santana" userId="35558cee-3b16-4f02-812b-0cc58980f729" providerId="ADAL" clId="{6DBDEC13-AF6D-4C17-A520-8443BE7F2735}" dt="2020-09-21T08:34:08.652" v="559" actId="571"/>
          <ac:spMkLst>
            <pc:docMk/>
            <pc:sldMk cId="2439341053" sldId="3324"/>
            <ac:spMk id="63" creationId="{C8710B7F-72BD-4379-BC14-B02D30CDB0D6}"/>
          </ac:spMkLst>
        </pc:spChg>
        <pc:spChg chg="mod">
          <ac:chgData name="Aster Santana" userId="35558cee-3b16-4f02-812b-0cc58980f729" providerId="ADAL" clId="{6DBDEC13-AF6D-4C17-A520-8443BE7F2735}" dt="2020-09-20T11:59:17.205" v="184"/>
          <ac:spMkLst>
            <pc:docMk/>
            <pc:sldMk cId="2439341053" sldId="3324"/>
            <ac:spMk id="64" creationId="{9161AF4A-184C-429C-A492-8E9664873B80}"/>
          </ac:spMkLst>
        </pc:spChg>
        <pc:spChg chg="mod">
          <ac:chgData name="Aster Santana" userId="35558cee-3b16-4f02-812b-0cc58980f729" providerId="ADAL" clId="{6DBDEC13-AF6D-4C17-A520-8443BE7F2735}" dt="2020-09-21T08:34:08.652" v="559" actId="571"/>
          <ac:spMkLst>
            <pc:docMk/>
            <pc:sldMk cId="2439341053" sldId="3324"/>
            <ac:spMk id="64" creationId="{D0D391E8-D36D-4F31-A857-1AFCDDBF4E35}"/>
          </ac:spMkLst>
        </pc:spChg>
        <pc:spChg chg="mod">
          <ac:chgData name="Aster Santana" userId="35558cee-3b16-4f02-812b-0cc58980f729" providerId="ADAL" clId="{6DBDEC13-AF6D-4C17-A520-8443BE7F2735}" dt="2020-09-20T11:59:17.205" v="184"/>
          <ac:spMkLst>
            <pc:docMk/>
            <pc:sldMk cId="2439341053" sldId="3324"/>
            <ac:spMk id="65" creationId="{0A0C1DCF-A388-42D8-BF2D-7E2ED3911EB6}"/>
          </ac:spMkLst>
        </pc:spChg>
        <pc:spChg chg="mod">
          <ac:chgData name="Aster Santana" userId="35558cee-3b16-4f02-812b-0cc58980f729" providerId="ADAL" clId="{6DBDEC13-AF6D-4C17-A520-8443BE7F2735}" dt="2020-09-20T11:59:17.205" v="184"/>
          <ac:spMkLst>
            <pc:docMk/>
            <pc:sldMk cId="2439341053" sldId="3324"/>
            <ac:spMk id="66" creationId="{5B22E1A1-EA38-4161-A0D6-24106106EB67}"/>
          </ac:spMkLst>
        </pc:spChg>
        <pc:spChg chg="mod">
          <ac:chgData name="Aster Santana" userId="35558cee-3b16-4f02-812b-0cc58980f729" providerId="ADAL" clId="{6DBDEC13-AF6D-4C17-A520-8443BE7F2735}" dt="2020-09-26T16:57:18.032" v="3677" actId="207"/>
          <ac:spMkLst>
            <pc:docMk/>
            <pc:sldMk cId="2439341053" sldId="3324"/>
            <ac:spMk id="66" creationId="{7741A32A-A842-42CA-9BB0-ACCDD7C1ED2E}"/>
          </ac:spMkLst>
        </pc:spChg>
        <pc:spChg chg="mod">
          <ac:chgData name="Aster Santana" userId="35558cee-3b16-4f02-812b-0cc58980f729" providerId="ADAL" clId="{6DBDEC13-AF6D-4C17-A520-8443BE7F2735}" dt="2020-09-20T11:59:17.205" v="184"/>
          <ac:spMkLst>
            <pc:docMk/>
            <pc:sldMk cId="2439341053" sldId="3324"/>
            <ac:spMk id="67" creationId="{86388E3B-29A2-4CFC-B42A-07D6DEAA1D3F}"/>
          </ac:spMkLst>
        </pc:spChg>
        <pc:spChg chg="mod">
          <ac:chgData name="Aster Santana" userId="35558cee-3b16-4f02-812b-0cc58980f729" providerId="ADAL" clId="{6DBDEC13-AF6D-4C17-A520-8443BE7F2735}" dt="2020-09-26T16:57:26.283" v="3678"/>
          <ac:spMkLst>
            <pc:docMk/>
            <pc:sldMk cId="2439341053" sldId="3324"/>
            <ac:spMk id="67" creationId="{D71D73F3-072F-417C-BD63-5ECDE432979B}"/>
          </ac:spMkLst>
        </pc:spChg>
        <pc:spChg chg="mod">
          <ac:chgData name="Aster Santana" userId="35558cee-3b16-4f02-812b-0cc58980f729" providerId="ADAL" clId="{6DBDEC13-AF6D-4C17-A520-8443BE7F2735}" dt="2020-09-20T11:59:17.205" v="184"/>
          <ac:spMkLst>
            <pc:docMk/>
            <pc:sldMk cId="2439341053" sldId="3324"/>
            <ac:spMk id="68" creationId="{B89C630F-8CE9-4370-AE1E-A8FE8B614B30}"/>
          </ac:spMkLst>
        </pc:spChg>
        <pc:spChg chg="mod">
          <ac:chgData name="Aster Santana" userId="35558cee-3b16-4f02-812b-0cc58980f729" providerId="ADAL" clId="{6DBDEC13-AF6D-4C17-A520-8443BE7F2735}" dt="2020-09-20T11:59:17.205" v="184"/>
          <ac:spMkLst>
            <pc:docMk/>
            <pc:sldMk cId="2439341053" sldId="3324"/>
            <ac:spMk id="69" creationId="{B0B1B917-737B-49F4-A2CF-BEA17AD14436}"/>
          </ac:spMkLst>
        </pc:spChg>
        <pc:spChg chg="mod">
          <ac:chgData name="Aster Santana" userId="35558cee-3b16-4f02-812b-0cc58980f729" providerId="ADAL" clId="{6DBDEC13-AF6D-4C17-A520-8443BE7F2735}" dt="2020-09-20T11:59:17.205" v="184"/>
          <ac:spMkLst>
            <pc:docMk/>
            <pc:sldMk cId="2439341053" sldId="3324"/>
            <ac:spMk id="70" creationId="{00815866-B2BB-4845-8950-B507152F82F4}"/>
          </ac:spMkLst>
        </pc:spChg>
        <pc:spChg chg="mod">
          <ac:chgData name="Aster Santana" userId="35558cee-3b16-4f02-812b-0cc58980f729" providerId="ADAL" clId="{6DBDEC13-AF6D-4C17-A520-8443BE7F2735}" dt="2020-10-07T18:36:22.558" v="8209"/>
          <ac:spMkLst>
            <pc:docMk/>
            <pc:sldMk cId="2439341053" sldId="3324"/>
            <ac:spMk id="70" creationId="{6F857916-443F-4B50-9855-84CF24094B42}"/>
          </ac:spMkLst>
        </pc:spChg>
        <pc:spChg chg="mod">
          <ac:chgData name="Aster Santana" userId="35558cee-3b16-4f02-812b-0cc58980f729" providerId="ADAL" clId="{6DBDEC13-AF6D-4C17-A520-8443BE7F2735}" dt="2020-09-20T11:59:17.205" v="184"/>
          <ac:spMkLst>
            <pc:docMk/>
            <pc:sldMk cId="2439341053" sldId="3324"/>
            <ac:spMk id="71" creationId="{5C876E09-D132-4956-BF28-148CFCFA77E7}"/>
          </ac:spMkLst>
        </pc:spChg>
        <pc:spChg chg="mod">
          <ac:chgData name="Aster Santana" userId="35558cee-3b16-4f02-812b-0cc58980f729" providerId="ADAL" clId="{6DBDEC13-AF6D-4C17-A520-8443BE7F2735}" dt="2020-09-20T11:59:17.205" v="184"/>
          <ac:spMkLst>
            <pc:docMk/>
            <pc:sldMk cId="2439341053" sldId="3324"/>
            <ac:spMk id="72" creationId="{BB13374A-8331-432C-A481-30E0F4DA057D}"/>
          </ac:spMkLst>
        </pc:spChg>
        <pc:spChg chg="mod">
          <ac:chgData name="Aster Santana" userId="35558cee-3b16-4f02-812b-0cc58980f729" providerId="ADAL" clId="{6DBDEC13-AF6D-4C17-A520-8443BE7F2735}" dt="2020-09-20T11:59:17.205" v="184"/>
          <ac:spMkLst>
            <pc:docMk/>
            <pc:sldMk cId="2439341053" sldId="3324"/>
            <ac:spMk id="73" creationId="{AA631645-F4F0-48C6-A8FC-FF056BB7890E}"/>
          </ac:spMkLst>
        </pc:spChg>
        <pc:spChg chg="mod">
          <ac:chgData name="Aster Santana" userId="35558cee-3b16-4f02-812b-0cc58980f729" providerId="ADAL" clId="{6DBDEC13-AF6D-4C17-A520-8443BE7F2735}" dt="2020-09-20T11:59:17.205" v="184"/>
          <ac:spMkLst>
            <pc:docMk/>
            <pc:sldMk cId="2439341053" sldId="3324"/>
            <ac:spMk id="74" creationId="{CFE608C0-F438-4A70-8EC8-0F52002FF8C3}"/>
          </ac:spMkLst>
        </pc:spChg>
        <pc:spChg chg="mod">
          <ac:chgData name="Aster Santana" userId="35558cee-3b16-4f02-812b-0cc58980f729" providerId="ADAL" clId="{6DBDEC13-AF6D-4C17-A520-8443BE7F2735}" dt="2020-09-20T11:59:17.205" v="184"/>
          <ac:spMkLst>
            <pc:docMk/>
            <pc:sldMk cId="2439341053" sldId="3324"/>
            <ac:spMk id="75" creationId="{FEFA44D0-B622-4F8A-A1C8-720FDCE43628}"/>
          </ac:spMkLst>
        </pc:spChg>
        <pc:spChg chg="mod">
          <ac:chgData name="Aster Santana" userId="35558cee-3b16-4f02-812b-0cc58980f729" providerId="ADAL" clId="{6DBDEC13-AF6D-4C17-A520-8443BE7F2735}" dt="2020-09-20T12:07:33.111" v="242"/>
          <ac:spMkLst>
            <pc:docMk/>
            <pc:sldMk cId="2439341053" sldId="3324"/>
            <ac:spMk id="86" creationId="{2571DCC0-14F7-4523-8CEA-9698C70E2D98}"/>
          </ac:spMkLst>
        </pc:spChg>
        <pc:spChg chg="mod">
          <ac:chgData name="Aster Santana" userId="35558cee-3b16-4f02-812b-0cc58980f729" providerId="ADAL" clId="{6DBDEC13-AF6D-4C17-A520-8443BE7F2735}" dt="2020-09-20T12:07:33.111" v="242"/>
          <ac:spMkLst>
            <pc:docMk/>
            <pc:sldMk cId="2439341053" sldId="3324"/>
            <ac:spMk id="87" creationId="{C16A4CEB-6006-49EC-9C37-B617262907ED}"/>
          </ac:spMkLst>
        </pc:spChg>
        <pc:spChg chg="mod">
          <ac:chgData name="Aster Santana" userId="35558cee-3b16-4f02-812b-0cc58980f729" providerId="ADAL" clId="{6DBDEC13-AF6D-4C17-A520-8443BE7F2735}" dt="2020-09-20T12:07:33.111" v="242"/>
          <ac:spMkLst>
            <pc:docMk/>
            <pc:sldMk cId="2439341053" sldId="3324"/>
            <ac:spMk id="88" creationId="{982FB1AA-0944-4DE4-BD01-40AC3706BAE7}"/>
          </ac:spMkLst>
        </pc:spChg>
        <pc:spChg chg="mod">
          <ac:chgData name="Aster Santana" userId="35558cee-3b16-4f02-812b-0cc58980f729" providerId="ADAL" clId="{6DBDEC13-AF6D-4C17-A520-8443BE7F2735}" dt="2020-09-20T12:07:33.111" v="242"/>
          <ac:spMkLst>
            <pc:docMk/>
            <pc:sldMk cId="2439341053" sldId="3324"/>
            <ac:spMk id="89" creationId="{C5308798-895D-4349-B023-2F6C70AEAE86}"/>
          </ac:spMkLst>
        </pc:spChg>
        <pc:spChg chg="mod">
          <ac:chgData name="Aster Santana" userId="35558cee-3b16-4f02-812b-0cc58980f729" providerId="ADAL" clId="{6DBDEC13-AF6D-4C17-A520-8443BE7F2735}" dt="2020-09-20T12:07:33.111" v="242"/>
          <ac:spMkLst>
            <pc:docMk/>
            <pc:sldMk cId="2439341053" sldId="3324"/>
            <ac:spMk id="90" creationId="{0F30F05F-86AD-43D4-A13F-58A271986342}"/>
          </ac:spMkLst>
        </pc:spChg>
        <pc:spChg chg="mod">
          <ac:chgData name="Aster Santana" userId="35558cee-3b16-4f02-812b-0cc58980f729" providerId="ADAL" clId="{6DBDEC13-AF6D-4C17-A520-8443BE7F2735}" dt="2020-09-20T12:07:33.111" v="242"/>
          <ac:spMkLst>
            <pc:docMk/>
            <pc:sldMk cId="2439341053" sldId="3324"/>
            <ac:spMk id="91" creationId="{1DD867E4-F028-4C78-A2BB-36D579BF7441}"/>
          </ac:spMkLst>
        </pc:spChg>
        <pc:spChg chg="mod">
          <ac:chgData name="Aster Santana" userId="35558cee-3b16-4f02-812b-0cc58980f729" providerId="ADAL" clId="{6DBDEC13-AF6D-4C17-A520-8443BE7F2735}" dt="2020-09-20T12:07:33.111" v="242"/>
          <ac:spMkLst>
            <pc:docMk/>
            <pc:sldMk cId="2439341053" sldId="3324"/>
            <ac:spMk id="92" creationId="{0CCDE556-3A53-4F81-91A3-58058BBF0552}"/>
          </ac:spMkLst>
        </pc:spChg>
        <pc:spChg chg="mod">
          <ac:chgData name="Aster Santana" userId="35558cee-3b16-4f02-812b-0cc58980f729" providerId="ADAL" clId="{6DBDEC13-AF6D-4C17-A520-8443BE7F2735}" dt="2020-09-20T12:07:33.111" v="242"/>
          <ac:spMkLst>
            <pc:docMk/>
            <pc:sldMk cId="2439341053" sldId="3324"/>
            <ac:spMk id="93" creationId="{431A55D4-37E9-4151-8416-2EAFDFB2214A}"/>
          </ac:spMkLst>
        </pc:spChg>
        <pc:spChg chg="mod">
          <ac:chgData name="Aster Santana" userId="35558cee-3b16-4f02-812b-0cc58980f729" providerId="ADAL" clId="{6DBDEC13-AF6D-4C17-A520-8443BE7F2735}" dt="2020-09-20T12:07:33.111" v="242"/>
          <ac:spMkLst>
            <pc:docMk/>
            <pc:sldMk cId="2439341053" sldId="3324"/>
            <ac:spMk id="94" creationId="{46E3E157-50BD-40CD-863B-F9CB7C8E90F6}"/>
          </ac:spMkLst>
        </pc:spChg>
        <pc:spChg chg="mod">
          <ac:chgData name="Aster Santana" userId="35558cee-3b16-4f02-812b-0cc58980f729" providerId="ADAL" clId="{6DBDEC13-AF6D-4C17-A520-8443BE7F2735}" dt="2020-09-20T12:07:33.111" v="242"/>
          <ac:spMkLst>
            <pc:docMk/>
            <pc:sldMk cId="2439341053" sldId="3324"/>
            <ac:spMk id="95" creationId="{83093C0C-2D16-48C3-8B85-84B47E7F73DB}"/>
          </ac:spMkLst>
        </pc:spChg>
        <pc:spChg chg="mod">
          <ac:chgData name="Aster Santana" userId="35558cee-3b16-4f02-812b-0cc58980f729" providerId="ADAL" clId="{6DBDEC13-AF6D-4C17-A520-8443BE7F2735}" dt="2020-09-20T12:07:33.111" v="242"/>
          <ac:spMkLst>
            <pc:docMk/>
            <pc:sldMk cId="2439341053" sldId="3324"/>
            <ac:spMk id="96" creationId="{99047339-F444-4663-915F-1427AD21C227}"/>
          </ac:spMkLst>
        </pc:spChg>
        <pc:spChg chg="mod">
          <ac:chgData name="Aster Santana" userId="35558cee-3b16-4f02-812b-0cc58980f729" providerId="ADAL" clId="{6DBDEC13-AF6D-4C17-A520-8443BE7F2735}" dt="2020-09-20T12:07:33.111" v="242"/>
          <ac:spMkLst>
            <pc:docMk/>
            <pc:sldMk cId="2439341053" sldId="3324"/>
            <ac:spMk id="97" creationId="{1BFF9749-D742-446F-BB9F-9BF4E37F26EC}"/>
          </ac:spMkLst>
        </pc:spChg>
        <pc:spChg chg="mod">
          <ac:chgData name="Aster Santana" userId="35558cee-3b16-4f02-812b-0cc58980f729" providerId="ADAL" clId="{6DBDEC13-AF6D-4C17-A520-8443BE7F2735}" dt="2020-09-20T12:07:33.111" v="242"/>
          <ac:spMkLst>
            <pc:docMk/>
            <pc:sldMk cId="2439341053" sldId="3324"/>
            <ac:spMk id="98" creationId="{B8FE5C0C-1592-419F-96D2-1BE5FA52A49E}"/>
          </ac:spMkLst>
        </pc:spChg>
        <pc:spChg chg="mod">
          <ac:chgData name="Aster Santana" userId="35558cee-3b16-4f02-812b-0cc58980f729" providerId="ADAL" clId="{6DBDEC13-AF6D-4C17-A520-8443BE7F2735}" dt="2020-09-20T12:07:33.111" v="242"/>
          <ac:spMkLst>
            <pc:docMk/>
            <pc:sldMk cId="2439341053" sldId="3324"/>
            <ac:spMk id="99" creationId="{7D87980A-88BD-49A9-B108-75566A53453E}"/>
          </ac:spMkLst>
        </pc:spChg>
        <pc:spChg chg="mod">
          <ac:chgData name="Aster Santana" userId="35558cee-3b16-4f02-812b-0cc58980f729" providerId="ADAL" clId="{6DBDEC13-AF6D-4C17-A520-8443BE7F2735}" dt="2020-09-20T12:07:33.111" v="242"/>
          <ac:spMkLst>
            <pc:docMk/>
            <pc:sldMk cId="2439341053" sldId="3324"/>
            <ac:spMk id="100" creationId="{02BE24DD-CC53-4B8B-8AFA-25CC296F2232}"/>
          </ac:spMkLst>
        </pc:spChg>
        <pc:spChg chg="mod">
          <ac:chgData name="Aster Santana" userId="35558cee-3b16-4f02-812b-0cc58980f729" providerId="ADAL" clId="{6DBDEC13-AF6D-4C17-A520-8443BE7F2735}" dt="2020-09-20T12:07:33.111" v="242"/>
          <ac:spMkLst>
            <pc:docMk/>
            <pc:sldMk cId="2439341053" sldId="3324"/>
            <ac:spMk id="101" creationId="{7CEB4917-16B3-4C7D-99E0-CFF8257EA33E}"/>
          </ac:spMkLst>
        </pc:spChg>
        <pc:spChg chg="mod">
          <ac:chgData name="Aster Santana" userId="35558cee-3b16-4f02-812b-0cc58980f729" providerId="ADAL" clId="{6DBDEC13-AF6D-4C17-A520-8443BE7F2735}" dt="2020-09-20T12:07:33.111" v="242"/>
          <ac:spMkLst>
            <pc:docMk/>
            <pc:sldMk cId="2439341053" sldId="3324"/>
            <ac:spMk id="102" creationId="{FB5D4006-178B-4906-966C-68CAFA2F64D4}"/>
          </ac:spMkLst>
        </pc:spChg>
        <pc:spChg chg="mod">
          <ac:chgData name="Aster Santana" userId="35558cee-3b16-4f02-812b-0cc58980f729" providerId="ADAL" clId="{6DBDEC13-AF6D-4C17-A520-8443BE7F2735}" dt="2020-09-20T12:07:33.111" v="242"/>
          <ac:spMkLst>
            <pc:docMk/>
            <pc:sldMk cId="2439341053" sldId="3324"/>
            <ac:spMk id="103" creationId="{F7F155C0-329D-4F48-AF50-2534199583BB}"/>
          </ac:spMkLst>
        </pc:spChg>
        <pc:spChg chg="add del mod">
          <ac:chgData name="Aster Santana" userId="35558cee-3b16-4f02-812b-0cc58980f729" providerId="ADAL" clId="{6DBDEC13-AF6D-4C17-A520-8443BE7F2735}" dt="2020-09-20T12:10:44.464" v="266" actId="478"/>
          <ac:spMkLst>
            <pc:docMk/>
            <pc:sldMk cId="2439341053" sldId="3324"/>
            <ac:spMk id="104" creationId="{EC778FD0-A95C-4B2D-97F4-42D8E5D4A148}"/>
          </ac:spMkLst>
        </pc:spChg>
        <pc:spChg chg="add mod">
          <ac:chgData name="Aster Santana" userId="35558cee-3b16-4f02-812b-0cc58980f729" providerId="ADAL" clId="{6DBDEC13-AF6D-4C17-A520-8443BE7F2735}" dt="2020-09-21T08:19:32.126" v="353" actId="122"/>
          <ac:spMkLst>
            <pc:docMk/>
            <pc:sldMk cId="2439341053" sldId="3324"/>
            <ac:spMk id="105" creationId="{8DBF146E-749E-4FA1-85BD-314F4C7B9B35}"/>
          </ac:spMkLst>
        </pc:spChg>
        <pc:spChg chg="mod">
          <ac:chgData name="Aster Santana" userId="35558cee-3b16-4f02-812b-0cc58980f729" providerId="ADAL" clId="{6DBDEC13-AF6D-4C17-A520-8443BE7F2735}" dt="2020-09-21T08:19:36.542" v="354"/>
          <ac:spMkLst>
            <pc:docMk/>
            <pc:sldMk cId="2439341053" sldId="3324"/>
            <ac:spMk id="117" creationId="{4BF82B4C-1DCB-45A0-88D6-AB4C4ADEF2D4}"/>
          </ac:spMkLst>
        </pc:spChg>
        <pc:spChg chg="mod">
          <ac:chgData name="Aster Santana" userId="35558cee-3b16-4f02-812b-0cc58980f729" providerId="ADAL" clId="{6DBDEC13-AF6D-4C17-A520-8443BE7F2735}" dt="2020-09-21T08:19:45.203" v="362" actId="404"/>
          <ac:spMkLst>
            <pc:docMk/>
            <pc:sldMk cId="2439341053" sldId="3324"/>
            <ac:spMk id="118" creationId="{6855825D-2C52-42D1-A3A0-7AE51AE3975E}"/>
          </ac:spMkLst>
        </pc:spChg>
        <pc:spChg chg="mod">
          <ac:chgData name="Aster Santana" userId="35558cee-3b16-4f02-812b-0cc58980f729" providerId="ADAL" clId="{6DBDEC13-AF6D-4C17-A520-8443BE7F2735}" dt="2020-09-21T08:19:36.542" v="354"/>
          <ac:spMkLst>
            <pc:docMk/>
            <pc:sldMk cId="2439341053" sldId="3324"/>
            <ac:spMk id="119" creationId="{0DB6B87B-FE5F-494E-882A-51FE347AF307}"/>
          </ac:spMkLst>
        </pc:spChg>
        <pc:spChg chg="mod">
          <ac:chgData name="Aster Santana" userId="35558cee-3b16-4f02-812b-0cc58980f729" providerId="ADAL" clId="{6DBDEC13-AF6D-4C17-A520-8443BE7F2735}" dt="2020-09-21T08:19:45.203" v="362" actId="404"/>
          <ac:spMkLst>
            <pc:docMk/>
            <pc:sldMk cId="2439341053" sldId="3324"/>
            <ac:spMk id="120" creationId="{1A868C80-8460-4AAF-B9D5-D3BD5E14FA7F}"/>
          </ac:spMkLst>
        </pc:spChg>
        <pc:spChg chg="mod">
          <ac:chgData name="Aster Santana" userId="35558cee-3b16-4f02-812b-0cc58980f729" providerId="ADAL" clId="{6DBDEC13-AF6D-4C17-A520-8443BE7F2735}" dt="2020-09-21T08:19:36.542" v="354"/>
          <ac:spMkLst>
            <pc:docMk/>
            <pc:sldMk cId="2439341053" sldId="3324"/>
            <ac:spMk id="121" creationId="{C9115325-7B3C-443E-8226-415312B486F3}"/>
          </ac:spMkLst>
        </pc:spChg>
        <pc:spChg chg="mod">
          <ac:chgData name="Aster Santana" userId="35558cee-3b16-4f02-812b-0cc58980f729" providerId="ADAL" clId="{6DBDEC13-AF6D-4C17-A520-8443BE7F2735}" dt="2020-09-21T08:19:45.203" v="362" actId="404"/>
          <ac:spMkLst>
            <pc:docMk/>
            <pc:sldMk cId="2439341053" sldId="3324"/>
            <ac:spMk id="122" creationId="{B5D1A0D3-FE19-475B-A07B-44DDC1D6FAC0}"/>
          </ac:spMkLst>
        </pc:spChg>
        <pc:spChg chg="mod">
          <ac:chgData name="Aster Santana" userId="35558cee-3b16-4f02-812b-0cc58980f729" providerId="ADAL" clId="{6DBDEC13-AF6D-4C17-A520-8443BE7F2735}" dt="2020-09-21T08:19:36.542" v="354"/>
          <ac:spMkLst>
            <pc:docMk/>
            <pc:sldMk cId="2439341053" sldId="3324"/>
            <ac:spMk id="123" creationId="{EA7A07F9-5171-4077-BCFB-EC8D97D9B96E}"/>
          </ac:spMkLst>
        </pc:spChg>
        <pc:spChg chg="mod">
          <ac:chgData name="Aster Santana" userId="35558cee-3b16-4f02-812b-0cc58980f729" providerId="ADAL" clId="{6DBDEC13-AF6D-4C17-A520-8443BE7F2735}" dt="2020-09-21T08:19:45.203" v="362" actId="404"/>
          <ac:spMkLst>
            <pc:docMk/>
            <pc:sldMk cId="2439341053" sldId="3324"/>
            <ac:spMk id="124" creationId="{330D91C6-BED7-4F75-90C8-BFEF1BE3B7A2}"/>
          </ac:spMkLst>
        </pc:spChg>
        <pc:spChg chg="mod">
          <ac:chgData name="Aster Santana" userId="35558cee-3b16-4f02-812b-0cc58980f729" providerId="ADAL" clId="{6DBDEC13-AF6D-4C17-A520-8443BE7F2735}" dt="2020-09-21T08:19:36.542" v="354"/>
          <ac:spMkLst>
            <pc:docMk/>
            <pc:sldMk cId="2439341053" sldId="3324"/>
            <ac:spMk id="125" creationId="{42F1FFFC-BF93-4896-B1BD-25ED95C19D86}"/>
          </ac:spMkLst>
        </pc:spChg>
        <pc:spChg chg="mod">
          <ac:chgData name="Aster Santana" userId="35558cee-3b16-4f02-812b-0cc58980f729" providerId="ADAL" clId="{6DBDEC13-AF6D-4C17-A520-8443BE7F2735}" dt="2020-09-21T08:19:45.203" v="362" actId="404"/>
          <ac:spMkLst>
            <pc:docMk/>
            <pc:sldMk cId="2439341053" sldId="3324"/>
            <ac:spMk id="126" creationId="{AE5D2B02-E94A-43A7-BB49-7F53A9BFC848}"/>
          </ac:spMkLst>
        </pc:spChg>
        <pc:spChg chg="mod">
          <ac:chgData name="Aster Santana" userId="35558cee-3b16-4f02-812b-0cc58980f729" providerId="ADAL" clId="{6DBDEC13-AF6D-4C17-A520-8443BE7F2735}" dt="2020-09-21T08:19:36.542" v="354"/>
          <ac:spMkLst>
            <pc:docMk/>
            <pc:sldMk cId="2439341053" sldId="3324"/>
            <ac:spMk id="127" creationId="{DA9B31D4-8271-4978-9DCC-E0542E913A00}"/>
          </ac:spMkLst>
        </pc:spChg>
        <pc:spChg chg="mod">
          <ac:chgData name="Aster Santana" userId="35558cee-3b16-4f02-812b-0cc58980f729" providerId="ADAL" clId="{6DBDEC13-AF6D-4C17-A520-8443BE7F2735}" dt="2020-09-21T08:19:45.203" v="362" actId="404"/>
          <ac:spMkLst>
            <pc:docMk/>
            <pc:sldMk cId="2439341053" sldId="3324"/>
            <ac:spMk id="128" creationId="{7B17B717-481C-4420-A5F2-5E5C551C6400}"/>
          </ac:spMkLst>
        </pc:spChg>
        <pc:spChg chg="mod">
          <ac:chgData name="Aster Santana" userId="35558cee-3b16-4f02-812b-0cc58980f729" providerId="ADAL" clId="{6DBDEC13-AF6D-4C17-A520-8443BE7F2735}" dt="2020-09-21T08:19:36.542" v="354"/>
          <ac:spMkLst>
            <pc:docMk/>
            <pc:sldMk cId="2439341053" sldId="3324"/>
            <ac:spMk id="129" creationId="{202EE320-B1F9-4DA2-9A12-5822F587BE6C}"/>
          </ac:spMkLst>
        </pc:spChg>
        <pc:spChg chg="mod">
          <ac:chgData name="Aster Santana" userId="35558cee-3b16-4f02-812b-0cc58980f729" providerId="ADAL" clId="{6DBDEC13-AF6D-4C17-A520-8443BE7F2735}" dt="2020-09-21T08:19:45.203" v="362" actId="404"/>
          <ac:spMkLst>
            <pc:docMk/>
            <pc:sldMk cId="2439341053" sldId="3324"/>
            <ac:spMk id="130" creationId="{2BD09B52-37AC-4285-BA37-3142C8D0DE50}"/>
          </ac:spMkLst>
        </pc:spChg>
        <pc:spChg chg="mod">
          <ac:chgData name="Aster Santana" userId="35558cee-3b16-4f02-812b-0cc58980f729" providerId="ADAL" clId="{6DBDEC13-AF6D-4C17-A520-8443BE7F2735}" dt="2020-09-21T08:19:36.542" v="354"/>
          <ac:spMkLst>
            <pc:docMk/>
            <pc:sldMk cId="2439341053" sldId="3324"/>
            <ac:spMk id="131" creationId="{3AA761D1-5962-4C54-BEDF-EE095DDCD9B0}"/>
          </ac:spMkLst>
        </pc:spChg>
        <pc:spChg chg="mod">
          <ac:chgData name="Aster Santana" userId="35558cee-3b16-4f02-812b-0cc58980f729" providerId="ADAL" clId="{6DBDEC13-AF6D-4C17-A520-8443BE7F2735}" dt="2020-09-21T08:19:45.203" v="362" actId="404"/>
          <ac:spMkLst>
            <pc:docMk/>
            <pc:sldMk cId="2439341053" sldId="3324"/>
            <ac:spMk id="132" creationId="{507D9477-1974-4D17-A7A5-2E50238F9AC5}"/>
          </ac:spMkLst>
        </pc:spChg>
        <pc:spChg chg="mod">
          <ac:chgData name="Aster Santana" userId="35558cee-3b16-4f02-812b-0cc58980f729" providerId="ADAL" clId="{6DBDEC13-AF6D-4C17-A520-8443BE7F2735}" dt="2020-09-21T08:19:36.542" v="354"/>
          <ac:spMkLst>
            <pc:docMk/>
            <pc:sldMk cId="2439341053" sldId="3324"/>
            <ac:spMk id="133" creationId="{1CC7E879-5847-4B58-8346-20AC0EB7AFAA}"/>
          </ac:spMkLst>
        </pc:spChg>
        <pc:spChg chg="mod">
          <ac:chgData name="Aster Santana" userId="35558cee-3b16-4f02-812b-0cc58980f729" providerId="ADAL" clId="{6DBDEC13-AF6D-4C17-A520-8443BE7F2735}" dt="2020-09-21T08:19:45.203" v="362" actId="404"/>
          <ac:spMkLst>
            <pc:docMk/>
            <pc:sldMk cId="2439341053" sldId="3324"/>
            <ac:spMk id="134" creationId="{CE1ABA00-CFE7-49A1-9E3E-21589CBCCF0F}"/>
          </ac:spMkLst>
        </pc:spChg>
        <pc:spChg chg="mod">
          <ac:chgData name="Aster Santana" userId="35558cee-3b16-4f02-812b-0cc58980f729" providerId="ADAL" clId="{6DBDEC13-AF6D-4C17-A520-8443BE7F2735}" dt="2020-09-21T08:25:18.018" v="392"/>
          <ac:spMkLst>
            <pc:docMk/>
            <pc:sldMk cId="2439341053" sldId="3324"/>
            <ac:spMk id="145" creationId="{A5B94A16-003B-4513-97A8-0A22BAE6230A}"/>
          </ac:spMkLst>
        </pc:spChg>
        <pc:spChg chg="mod">
          <ac:chgData name="Aster Santana" userId="35558cee-3b16-4f02-812b-0cc58980f729" providerId="ADAL" clId="{6DBDEC13-AF6D-4C17-A520-8443BE7F2735}" dt="2020-09-21T08:25:18.018" v="392"/>
          <ac:spMkLst>
            <pc:docMk/>
            <pc:sldMk cId="2439341053" sldId="3324"/>
            <ac:spMk id="146" creationId="{C72BCBBE-BBAB-4103-B803-ABD8DE531F57}"/>
          </ac:spMkLst>
        </pc:spChg>
        <pc:spChg chg="mod">
          <ac:chgData name="Aster Santana" userId="35558cee-3b16-4f02-812b-0cc58980f729" providerId="ADAL" clId="{6DBDEC13-AF6D-4C17-A520-8443BE7F2735}" dt="2020-09-21T08:25:18.018" v="392"/>
          <ac:spMkLst>
            <pc:docMk/>
            <pc:sldMk cId="2439341053" sldId="3324"/>
            <ac:spMk id="147" creationId="{A2BFF9DD-9336-42CD-8309-0EB650AD305E}"/>
          </ac:spMkLst>
        </pc:spChg>
        <pc:spChg chg="mod">
          <ac:chgData name="Aster Santana" userId="35558cee-3b16-4f02-812b-0cc58980f729" providerId="ADAL" clId="{6DBDEC13-AF6D-4C17-A520-8443BE7F2735}" dt="2020-09-21T08:25:18.018" v="392"/>
          <ac:spMkLst>
            <pc:docMk/>
            <pc:sldMk cId="2439341053" sldId="3324"/>
            <ac:spMk id="148" creationId="{536179D0-F00D-4C9E-951C-718DA0729F1B}"/>
          </ac:spMkLst>
        </pc:spChg>
        <pc:spChg chg="mod">
          <ac:chgData name="Aster Santana" userId="35558cee-3b16-4f02-812b-0cc58980f729" providerId="ADAL" clId="{6DBDEC13-AF6D-4C17-A520-8443BE7F2735}" dt="2020-09-21T08:25:18.018" v="392"/>
          <ac:spMkLst>
            <pc:docMk/>
            <pc:sldMk cId="2439341053" sldId="3324"/>
            <ac:spMk id="149" creationId="{11D123A1-731B-4D1E-AC3E-A72CF9B5B793}"/>
          </ac:spMkLst>
        </pc:spChg>
        <pc:spChg chg="mod">
          <ac:chgData name="Aster Santana" userId="35558cee-3b16-4f02-812b-0cc58980f729" providerId="ADAL" clId="{6DBDEC13-AF6D-4C17-A520-8443BE7F2735}" dt="2020-09-21T08:25:18.018" v="392"/>
          <ac:spMkLst>
            <pc:docMk/>
            <pc:sldMk cId="2439341053" sldId="3324"/>
            <ac:spMk id="150" creationId="{3F259999-CE44-4D53-8E09-01DE00E4D772}"/>
          </ac:spMkLst>
        </pc:spChg>
        <pc:spChg chg="mod">
          <ac:chgData name="Aster Santana" userId="35558cee-3b16-4f02-812b-0cc58980f729" providerId="ADAL" clId="{6DBDEC13-AF6D-4C17-A520-8443BE7F2735}" dt="2020-09-21T08:25:18.018" v="392"/>
          <ac:spMkLst>
            <pc:docMk/>
            <pc:sldMk cId="2439341053" sldId="3324"/>
            <ac:spMk id="151" creationId="{207AE7FD-6842-424E-92AE-ACC28372743B}"/>
          </ac:spMkLst>
        </pc:spChg>
        <pc:spChg chg="mod">
          <ac:chgData name="Aster Santana" userId="35558cee-3b16-4f02-812b-0cc58980f729" providerId="ADAL" clId="{6DBDEC13-AF6D-4C17-A520-8443BE7F2735}" dt="2020-09-21T08:25:18.018" v="392"/>
          <ac:spMkLst>
            <pc:docMk/>
            <pc:sldMk cId="2439341053" sldId="3324"/>
            <ac:spMk id="152" creationId="{B0F6814D-B65F-44EE-AD8B-A9FF6A2D2D13}"/>
          </ac:spMkLst>
        </pc:spChg>
        <pc:spChg chg="mod">
          <ac:chgData name="Aster Santana" userId="35558cee-3b16-4f02-812b-0cc58980f729" providerId="ADAL" clId="{6DBDEC13-AF6D-4C17-A520-8443BE7F2735}" dt="2020-09-21T08:25:18.018" v="392"/>
          <ac:spMkLst>
            <pc:docMk/>
            <pc:sldMk cId="2439341053" sldId="3324"/>
            <ac:spMk id="153" creationId="{B12A1030-76EF-4A17-B45F-2FCCBBC16A32}"/>
          </ac:spMkLst>
        </pc:spChg>
        <pc:spChg chg="mod">
          <ac:chgData name="Aster Santana" userId="35558cee-3b16-4f02-812b-0cc58980f729" providerId="ADAL" clId="{6DBDEC13-AF6D-4C17-A520-8443BE7F2735}" dt="2020-09-21T08:25:18.018" v="392"/>
          <ac:spMkLst>
            <pc:docMk/>
            <pc:sldMk cId="2439341053" sldId="3324"/>
            <ac:spMk id="154" creationId="{3AE81E90-8EC3-4538-A557-A5CD4766DE9C}"/>
          </ac:spMkLst>
        </pc:spChg>
        <pc:spChg chg="mod">
          <ac:chgData name="Aster Santana" userId="35558cee-3b16-4f02-812b-0cc58980f729" providerId="ADAL" clId="{6DBDEC13-AF6D-4C17-A520-8443BE7F2735}" dt="2020-09-21T08:25:18.018" v="392"/>
          <ac:spMkLst>
            <pc:docMk/>
            <pc:sldMk cId="2439341053" sldId="3324"/>
            <ac:spMk id="155" creationId="{68BED893-3903-41F2-975C-B51F76BDAD8C}"/>
          </ac:spMkLst>
        </pc:spChg>
        <pc:spChg chg="mod">
          <ac:chgData name="Aster Santana" userId="35558cee-3b16-4f02-812b-0cc58980f729" providerId="ADAL" clId="{6DBDEC13-AF6D-4C17-A520-8443BE7F2735}" dt="2020-09-21T08:25:18.018" v="392"/>
          <ac:spMkLst>
            <pc:docMk/>
            <pc:sldMk cId="2439341053" sldId="3324"/>
            <ac:spMk id="156" creationId="{860B569B-337B-461F-B87D-0A12BDD05D3C}"/>
          </ac:spMkLst>
        </pc:spChg>
        <pc:spChg chg="mod">
          <ac:chgData name="Aster Santana" userId="35558cee-3b16-4f02-812b-0cc58980f729" providerId="ADAL" clId="{6DBDEC13-AF6D-4C17-A520-8443BE7F2735}" dt="2020-09-21T08:25:18.018" v="392"/>
          <ac:spMkLst>
            <pc:docMk/>
            <pc:sldMk cId="2439341053" sldId="3324"/>
            <ac:spMk id="157" creationId="{E8299B2D-FFDC-4A53-92AA-78B7EA2730D7}"/>
          </ac:spMkLst>
        </pc:spChg>
        <pc:spChg chg="mod">
          <ac:chgData name="Aster Santana" userId="35558cee-3b16-4f02-812b-0cc58980f729" providerId="ADAL" clId="{6DBDEC13-AF6D-4C17-A520-8443BE7F2735}" dt="2020-09-21T08:25:18.018" v="392"/>
          <ac:spMkLst>
            <pc:docMk/>
            <pc:sldMk cId="2439341053" sldId="3324"/>
            <ac:spMk id="158" creationId="{2FBF82EC-BF83-47DD-9310-7E5611EA3D0C}"/>
          </ac:spMkLst>
        </pc:spChg>
        <pc:spChg chg="mod">
          <ac:chgData name="Aster Santana" userId="35558cee-3b16-4f02-812b-0cc58980f729" providerId="ADAL" clId="{6DBDEC13-AF6D-4C17-A520-8443BE7F2735}" dt="2020-09-21T08:25:18.018" v="392"/>
          <ac:spMkLst>
            <pc:docMk/>
            <pc:sldMk cId="2439341053" sldId="3324"/>
            <ac:spMk id="159" creationId="{D8536FDB-F8BC-43F2-BF37-CDF96C046F35}"/>
          </ac:spMkLst>
        </pc:spChg>
        <pc:spChg chg="mod">
          <ac:chgData name="Aster Santana" userId="35558cee-3b16-4f02-812b-0cc58980f729" providerId="ADAL" clId="{6DBDEC13-AF6D-4C17-A520-8443BE7F2735}" dt="2020-09-21T08:25:18.018" v="392"/>
          <ac:spMkLst>
            <pc:docMk/>
            <pc:sldMk cId="2439341053" sldId="3324"/>
            <ac:spMk id="160" creationId="{6335F773-0593-4CD1-B2F3-5B7999DFA370}"/>
          </ac:spMkLst>
        </pc:spChg>
        <pc:spChg chg="mod">
          <ac:chgData name="Aster Santana" userId="35558cee-3b16-4f02-812b-0cc58980f729" providerId="ADAL" clId="{6DBDEC13-AF6D-4C17-A520-8443BE7F2735}" dt="2020-09-21T08:25:18.018" v="392"/>
          <ac:spMkLst>
            <pc:docMk/>
            <pc:sldMk cId="2439341053" sldId="3324"/>
            <ac:spMk id="161" creationId="{29189427-EB26-4161-9664-EB72EFB4A023}"/>
          </ac:spMkLst>
        </pc:spChg>
        <pc:spChg chg="mod">
          <ac:chgData name="Aster Santana" userId="35558cee-3b16-4f02-812b-0cc58980f729" providerId="ADAL" clId="{6DBDEC13-AF6D-4C17-A520-8443BE7F2735}" dt="2020-09-21T08:25:18.018" v="392"/>
          <ac:spMkLst>
            <pc:docMk/>
            <pc:sldMk cId="2439341053" sldId="3324"/>
            <ac:spMk id="162" creationId="{56734545-2BA0-4231-BD7F-8276F4DC3025}"/>
          </ac:spMkLst>
        </pc:spChg>
        <pc:spChg chg="mod">
          <ac:chgData name="Aster Santana" userId="35558cee-3b16-4f02-812b-0cc58980f729" providerId="ADAL" clId="{6DBDEC13-AF6D-4C17-A520-8443BE7F2735}" dt="2020-09-26T16:54:33.091" v="3665" actId="165"/>
          <ac:spMkLst>
            <pc:docMk/>
            <pc:sldMk cId="2439341053" sldId="3324"/>
            <ac:spMk id="173" creationId="{13C94054-92C2-4268-9839-D29751FEF1E7}"/>
          </ac:spMkLst>
        </pc:spChg>
        <pc:spChg chg="mod">
          <ac:chgData name="Aster Santana" userId="35558cee-3b16-4f02-812b-0cc58980f729" providerId="ADAL" clId="{6DBDEC13-AF6D-4C17-A520-8443BE7F2735}" dt="2020-09-26T16:54:33.091" v="3665" actId="165"/>
          <ac:spMkLst>
            <pc:docMk/>
            <pc:sldMk cId="2439341053" sldId="3324"/>
            <ac:spMk id="174" creationId="{99010C2C-5B62-4E9E-A8BF-BF59FFE2C5D9}"/>
          </ac:spMkLst>
        </pc:spChg>
        <pc:spChg chg="mod">
          <ac:chgData name="Aster Santana" userId="35558cee-3b16-4f02-812b-0cc58980f729" providerId="ADAL" clId="{6DBDEC13-AF6D-4C17-A520-8443BE7F2735}" dt="2020-09-26T16:54:33.091" v="3665" actId="165"/>
          <ac:spMkLst>
            <pc:docMk/>
            <pc:sldMk cId="2439341053" sldId="3324"/>
            <ac:spMk id="175" creationId="{625369B5-16CC-4BCE-8A16-E8B37EB3C4EC}"/>
          </ac:spMkLst>
        </pc:spChg>
        <pc:spChg chg="mod">
          <ac:chgData name="Aster Santana" userId="35558cee-3b16-4f02-812b-0cc58980f729" providerId="ADAL" clId="{6DBDEC13-AF6D-4C17-A520-8443BE7F2735}" dt="2020-09-26T16:54:33.091" v="3665" actId="165"/>
          <ac:spMkLst>
            <pc:docMk/>
            <pc:sldMk cId="2439341053" sldId="3324"/>
            <ac:spMk id="176" creationId="{A00A25DB-BEBC-4CFF-8842-DCB7C3F009F1}"/>
          </ac:spMkLst>
        </pc:spChg>
        <pc:spChg chg="mod">
          <ac:chgData name="Aster Santana" userId="35558cee-3b16-4f02-812b-0cc58980f729" providerId="ADAL" clId="{6DBDEC13-AF6D-4C17-A520-8443BE7F2735}" dt="2020-09-26T16:54:33.091" v="3665" actId="165"/>
          <ac:spMkLst>
            <pc:docMk/>
            <pc:sldMk cId="2439341053" sldId="3324"/>
            <ac:spMk id="177" creationId="{60874226-C6AE-405B-8952-8F0EBC75B369}"/>
          </ac:spMkLst>
        </pc:spChg>
        <pc:spChg chg="mod">
          <ac:chgData name="Aster Santana" userId="35558cee-3b16-4f02-812b-0cc58980f729" providerId="ADAL" clId="{6DBDEC13-AF6D-4C17-A520-8443BE7F2735}" dt="2020-09-26T16:54:33.091" v="3665" actId="165"/>
          <ac:spMkLst>
            <pc:docMk/>
            <pc:sldMk cId="2439341053" sldId="3324"/>
            <ac:spMk id="178" creationId="{22E379BC-11C8-4506-8FB1-966D5E898942}"/>
          </ac:spMkLst>
        </pc:spChg>
        <pc:spChg chg="mod">
          <ac:chgData name="Aster Santana" userId="35558cee-3b16-4f02-812b-0cc58980f729" providerId="ADAL" clId="{6DBDEC13-AF6D-4C17-A520-8443BE7F2735}" dt="2020-09-26T16:54:33.091" v="3665" actId="165"/>
          <ac:spMkLst>
            <pc:docMk/>
            <pc:sldMk cId="2439341053" sldId="3324"/>
            <ac:spMk id="179" creationId="{E8957148-59AD-4B34-9308-05B47800FB26}"/>
          </ac:spMkLst>
        </pc:spChg>
        <pc:spChg chg="mod">
          <ac:chgData name="Aster Santana" userId="35558cee-3b16-4f02-812b-0cc58980f729" providerId="ADAL" clId="{6DBDEC13-AF6D-4C17-A520-8443BE7F2735}" dt="2020-09-26T16:54:33.091" v="3665" actId="165"/>
          <ac:spMkLst>
            <pc:docMk/>
            <pc:sldMk cId="2439341053" sldId="3324"/>
            <ac:spMk id="180" creationId="{EF8F09EA-67C1-4B43-B39F-4533ACEA8CC7}"/>
          </ac:spMkLst>
        </pc:spChg>
        <pc:spChg chg="mod">
          <ac:chgData name="Aster Santana" userId="35558cee-3b16-4f02-812b-0cc58980f729" providerId="ADAL" clId="{6DBDEC13-AF6D-4C17-A520-8443BE7F2735}" dt="2020-09-26T16:54:33.091" v="3665" actId="165"/>
          <ac:spMkLst>
            <pc:docMk/>
            <pc:sldMk cId="2439341053" sldId="3324"/>
            <ac:spMk id="181" creationId="{19F02D18-32A3-476F-AEB4-5FC3B163CDE3}"/>
          </ac:spMkLst>
        </pc:spChg>
        <pc:spChg chg="mod">
          <ac:chgData name="Aster Santana" userId="35558cee-3b16-4f02-812b-0cc58980f729" providerId="ADAL" clId="{6DBDEC13-AF6D-4C17-A520-8443BE7F2735}" dt="2020-09-26T16:54:33.091" v="3665" actId="165"/>
          <ac:spMkLst>
            <pc:docMk/>
            <pc:sldMk cId="2439341053" sldId="3324"/>
            <ac:spMk id="182" creationId="{9EFCB3DC-B873-49A0-996A-FB9AF787C395}"/>
          </ac:spMkLst>
        </pc:spChg>
        <pc:spChg chg="mod">
          <ac:chgData name="Aster Santana" userId="35558cee-3b16-4f02-812b-0cc58980f729" providerId="ADAL" clId="{6DBDEC13-AF6D-4C17-A520-8443BE7F2735}" dt="2020-09-26T16:54:33.091" v="3665" actId="165"/>
          <ac:spMkLst>
            <pc:docMk/>
            <pc:sldMk cId="2439341053" sldId="3324"/>
            <ac:spMk id="183" creationId="{1F32793F-D981-46A3-8DE2-C122AAF18C74}"/>
          </ac:spMkLst>
        </pc:spChg>
        <pc:spChg chg="mod">
          <ac:chgData name="Aster Santana" userId="35558cee-3b16-4f02-812b-0cc58980f729" providerId="ADAL" clId="{6DBDEC13-AF6D-4C17-A520-8443BE7F2735}" dt="2020-09-26T16:54:33.091" v="3665" actId="165"/>
          <ac:spMkLst>
            <pc:docMk/>
            <pc:sldMk cId="2439341053" sldId="3324"/>
            <ac:spMk id="184" creationId="{95D2F3E2-229C-4C76-A03C-9A7B0F545419}"/>
          </ac:spMkLst>
        </pc:spChg>
        <pc:spChg chg="mod">
          <ac:chgData name="Aster Santana" userId="35558cee-3b16-4f02-812b-0cc58980f729" providerId="ADAL" clId="{6DBDEC13-AF6D-4C17-A520-8443BE7F2735}" dt="2020-09-26T16:54:44.387" v="3667" actId="165"/>
          <ac:spMkLst>
            <pc:docMk/>
            <pc:sldMk cId="2439341053" sldId="3324"/>
            <ac:spMk id="185" creationId="{9A4B33C1-A7C6-41A7-8326-E605CA308A86}"/>
          </ac:spMkLst>
        </pc:spChg>
        <pc:spChg chg="mod">
          <ac:chgData name="Aster Santana" userId="35558cee-3b16-4f02-812b-0cc58980f729" providerId="ADAL" clId="{6DBDEC13-AF6D-4C17-A520-8443BE7F2735}" dt="2020-09-26T16:54:44.387" v="3667" actId="165"/>
          <ac:spMkLst>
            <pc:docMk/>
            <pc:sldMk cId="2439341053" sldId="3324"/>
            <ac:spMk id="186" creationId="{F8A9468C-B231-42FC-8F45-D19BC743F461}"/>
          </ac:spMkLst>
        </pc:spChg>
        <pc:spChg chg="mod">
          <ac:chgData name="Aster Santana" userId="35558cee-3b16-4f02-812b-0cc58980f729" providerId="ADAL" clId="{6DBDEC13-AF6D-4C17-A520-8443BE7F2735}" dt="2020-09-26T16:54:44.387" v="3667" actId="165"/>
          <ac:spMkLst>
            <pc:docMk/>
            <pc:sldMk cId="2439341053" sldId="3324"/>
            <ac:spMk id="187" creationId="{0ED4486C-7A47-43FB-9C43-3282AF95E50E}"/>
          </ac:spMkLst>
        </pc:spChg>
        <pc:spChg chg="mod">
          <ac:chgData name="Aster Santana" userId="35558cee-3b16-4f02-812b-0cc58980f729" providerId="ADAL" clId="{6DBDEC13-AF6D-4C17-A520-8443BE7F2735}" dt="2020-09-26T16:54:44.387" v="3667" actId="165"/>
          <ac:spMkLst>
            <pc:docMk/>
            <pc:sldMk cId="2439341053" sldId="3324"/>
            <ac:spMk id="188" creationId="{24E73BFE-C30C-4B93-B623-0C88E0229464}"/>
          </ac:spMkLst>
        </pc:spChg>
        <pc:spChg chg="mod">
          <ac:chgData name="Aster Santana" userId="35558cee-3b16-4f02-812b-0cc58980f729" providerId="ADAL" clId="{6DBDEC13-AF6D-4C17-A520-8443BE7F2735}" dt="2020-09-26T16:54:44.387" v="3667" actId="165"/>
          <ac:spMkLst>
            <pc:docMk/>
            <pc:sldMk cId="2439341053" sldId="3324"/>
            <ac:spMk id="189" creationId="{23310140-7884-4131-9D76-DAD3ACB2F20C}"/>
          </ac:spMkLst>
        </pc:spChg>
        <pc:spChg chg="mod">
          <ac:chgData name="Aster Santana" userId="35558cee-3b16-4f02-812b-0cc58980f729" providerId="ADAL" clId="{6DBDEC13-AF6D-4C17-A520-8443BE7F2735}" dt="2020-09-26T16:54:44.387" v="3667" actId="165"/>
          <ac:spMkLst>
            <pc:docMk/>
            <pc:sldMk cId="2439341053" sldId="3324"/>
            <ac:spMk id="190" creationId="{19705055-0E6B-4325-BC0F-6672F25EFC6D}"/>
          </ac:spMkLst>
        </pc:spChg>
        <pc:spChg chg="add del">
          <ac:chgData name="Aster Santana" userId="35558cee-3b16-4f02-812b-0cc58980f729" providerId="ADAL" clId="{6DBDEC13-AF6D-4C17-A520-8443BE7F2735}" dt="2020-09-21T08:28:41.164" v="420" actId="22"/>
          <ac:spMkLst>
            <pc:docMk/>
            <pc:sldMk cId="2439341053" sldId="3324"/>
            <ac:spMk id="192" creationId="{2CB3D4D0-340A-47ED-836F-DAF4311305BC}"/>
          </ac:spMkLst>
        </pc:spChg>
        <pc:spChg chg="add del mod">
          <ac:chgData name="Aster Santana" userId="35558cee-3b16-4f02-812b-0cc58980f729" providerId="ADAL" clId="{6DBDEC13-AF6D-4C17-A520-8443BE7F2735}" dt="2020-09-21T08:31:23.847" v="545" actId="478"/>
          <ac:spMkLst>
            <pc:docMk/>
            <pc:sldMk cId="2439341053" sldId="3324"/>
            <ac:spMk id="193" creationId="{3C147B99-C0B6-40BB-888A-5A5FEF8599FF}"/>
          </ac:spMkLst>
        </pc:spChg>
        <pc:spChg chg="add del">
          <ac:chgData name="Aster Santana" userId="35558cee-3b16-4f02-812b-0cc58980f729" providerId="ADAL" clId="{6DBDEC13-AF6D-4C17-A520-8443BE7F2735}" dt="2020-09-21T08:30:56.746" v="532" actId="22"/>
          <ac:spMkLst>
            <pc:docMk/>
            <pc:sldMk cId="2439341053" sldId="3324"/>
            <ac:spMk id="195" creationId="{BC708C9D-8E25-4550-A113-7271CEA1A7CC}"/>
          </ac:spMkLst>
        </pc:spChg>
        <pc:spChg chg="add del mod">
          <ac:chgData name="Aster Santana" userId="35558cee-3b16-4f02-812b-0cc58980f729" providerId="ADAL" clId="{6DBDEC13-AF6D-4C17-A520-8443BE7F2735}" dt="2020-09-21T08:31:25.177" v="546" actId="478"/>
          <ac:spMkLst>
            <pc:docMk/>
            <pc:sldMk cId="2439341053" sldId="3324"/>
            <ac:spMk id="196" creationId="{15F7A3FC-71C0-4ED2-B03F-42AE44AB885D}"/>
          </ac:spMkLst>
        </pc:spChg>
        <pc:grpChg chg="add del mod topLvl">
          <ac:chgData name="Aster Santana" userId="35558cee-3b16-4f02-812b-0cc58980f729" providerId="ADAL" clId="{6DBDEC13-AF6D-4C17-A520-8443BE7F2735}" dt="2020-09-26T16:54:44.387" v="3667" actId="165"/>
          <ac:grpSpMkLst>
            <pc:docMk/>
            <pc:sldMk cId="2439341053" sldId="3324"/>
            <ac:grpSpMk id="2" creationId="{4F607FF4-9BA2-4166-B208-F31742DC0268}"/>
          </ac:grpSpMkLst>
        </pc:grpChg>
        <pc:grpChg chg="add mod">
          <ac:chgData name="Aster Santana" userId="35558cee-3b16-4f02-812b-0cc58980f729" providerId="ADAL" clId="{6DBDEC13-AF6D-4C17-A520-8443BE7F2735}" dt="2020-09-20T11:38:13.884" v="158"/>
          <ac:grpSpMkLst>
            <pc:docMk/>
            <pc:sldMk cId="2439341053" sldId="3324"/>
            <ac:grpSpMk id="2" creationId="{99630867-4444-4579-A9AE-CF8FD3796655}"/>
          </ac:grpSpMkLst>
        </pc:grpChg>
        <pc:grpChg chg="add mod topLvl">
          <ac:chgData name="Aster Santana" userId="35558cee-3b16-4f02-812b-0cc58980f729" providerId="ADAL" clId="{6DBDEC13-AF6D-4C17-A520-8443BE7F2735}" dt="2020-09-26T16:54:33.091" v="3665" actId="165"/>
          <ac:grpSpMkLst>
            <pc:docMk/>
            <pc:sldMk cId="2439341053" sldId="3324"/>
            <ac:grpSpMk id="3" creationId="{35959337-9D1C-4FC5-A306-54B0C2DE7527}"/>
          </ac:grpSpMkLst>
        </pc:grpChg>
        <pc:grpChg chg="add mod topLvl">
          <ac:chgData name="Aster Santana" userId="35558cee-3b16-4f02-812b-0cc58980f729" providerId="ADAL" clId="{6DBDEC13-AF6D-4C17-A520-8443BE7F2735}" dt="2020-10-02T09:49:08.368" v="5002" actId="1076"/>
          <ac:grpSpMkLst>
            <pc:docMk/>
            <pc:sldMk cId="2439341053" sldId="3324"/>
            <ac:grpSpMk id="4" creationId="{8A05DAFF-FBDB-4E1B-AD09-D672F9692C91}"/>
          </ac:grpSpMkLst>
        </pc:grpChg>
        <pc:grpChg chg="add mod topLvl">
          <ac:chgData name="Aster Santana" userId="35558cee-3b16-4f02-812b-0cc58980f729" providerId="ADAL" clId="{6DBDEC13-AF6D-4C17-A520-8443BE7F2735}" dt="2020-09-21T08:19:21.706" v="350" actId="164"/>
          <ac:grpSpMkLst>
            <pc:docMk/>
            <pc:sldMk cId="2439341053" sldId="3324"/>
            <ac:grpSpMk id="5" creationId="{907DC23A-0E92-4C82-B5CE-A1A521921690}"/>
          </ac:grpSpMkLst>
        </pc:grpChg>
        <pc:grpChg chg="add del mod">
          <ac:chgData name="Aster Santana" userId="35558cee-3b16-4f02-812b-0cc58980f729" providerId="ADAL" clId="{6DBDEC13-AF6D-4C17-A520-8443BE7F2735}" dt="2020-09-26T16:54:33.091" v="3665" actId="165"/>
          <ac:grpSpMkLst>
            <pc:docMk/>
            <pc:sldMk cId="2439341053" sldId="3324"/>
            <ac:grpSpMk id="5" creationId="{925DA3CD-EF16-46A2-841E-8A45DF8C6348}"/>
          </ac:grpSpMkLst>
        </pc:grpChg>
        <pc:grpChg chg="add mod">
          <ac:chgData name="Aster Santana" userId="35558cee-3b16-4f02-812b-0cc58980f729" providerId="ADAL" clId="{6DBDEC13-AF6D-4C17-A520-8443BE7F2735}" dt="2020-09-20T11:38:23.718" v="162"/>
          <ac:grpSpMkLst>
            <pc:docMk/>
            <pc:sldMk cId="2439341053" sldId="3324"/>
            <ac:grpSpMk id="8" creationId="{6D38B0BF-A44C-4606-85A5-754A6FEA31A1}"/>
          </ac:grpSpMkLst>
        </pc:grpChg>
        <pc:grpChg chg="add mod topLvl">
          <ac:chgData name="Aster Santana" userId="35558cee-3b16-4f02-812b-0cc58980f729" providerId="ADAL" clId="{6DBDEC13-AF6D-4C17-A520-8443BE7F2735}" dt="2020-09-21T08:19:21.706" v="350" actId="164"/>
          <ac:grpSpMkLst>
            <pc:docMk/>
            <pc:sldMk cId="2439341053" sldId="3324"/>
            <ac:grpSpMk id="11" creationId="{FA321BD1-714D-4FFB-BD86-1F4093B613A0}"/>
          </ac:grpSpMkLst>
        </pc:grpChg>
        <pc:grpChg chg="add mod">
          <ac:chgData name="Aster Santana" userId="35558cee-3b16-4f02-812b-0cc58980f729" providerId="ADAL" clId="{6DBDEC13-AF6D-4C17-A520-8443BE7F2735}" dt="2020-09-20T11:38:34.323" v="166"/>
          <ac:grpSpMkLst>
            <pc:docMk/>
            <pc:sldMk cId="2439341053" sldId="3324"/>
            <ac:grpSpMk id="14" creationId="{0D2155B2-13EF-4ADF-8230-206EA7297403}"/>
          </ac:grpSpMkLst>
        </pc:grpChg>
        <pc:grpChg chg="add mod topLvl">
          <ac:chgData name="Aster Santana" userId="35558cee-3b16-4f02-812b-0cc58980f729" providerId="ADAL" clId="{6DBDEC13-AF6D-4C17-A520-8443BE7F2735}" dt="2020-09-21T08:19:21.706" v="350" actId="164"/>
          <ac:grpSpMkLst>
            <pc:docMk/>
            <pc:sldMk cId="2439341053" sldId="3324"/>
            <ac:grpSpMk id="17" creationId="{FE94D76E-7D73-43FA-BFAA-0526229979DA}"/>
          </ac:grpSpMkLst>
        </pc:grpChg>
        <pc:grpChg chg="add mod topLvl">
          <ac:chgData name="Aster Santana" userId="35558cee-3b16-4f02-812b-0cc58980f729" providerId="ADAL" clId="{6DBDEC13-AF6D-4C17-A520-8443BE7F2735}" dt="2020-09-21T08:19:21.706" v="350" actId="164"/>
          <ac:grpSpMkLst>
            <pc:docMk/>
            <pc:sldMk cId="2439341053" sldId="3324"/>
            <ac:grpSpMk id="20" creationId="{04D3B032-318A-4243-8D05-EABEFCD909E9}"/>
          </ac:grpSpMkLst>
        </pc:grpChg>
        <pc:grpChg chg="add mod topLvl">
          <ac:chgData name="Aster Santana" userId="35558cee-3b16-4f02-812b-0cc58980f729" providerId="ADAL" clId="{6DBDEC13-AF6D-4C17-A520-8443BE7F2735}" dt="2020-09-21T08:19:21.706" v="350" actId="164"/>
          <ac:grpSpMkLst>
            <pc:docMk/>
            <pc:sldMk cId="2439341053" sldId="3324"/>
            <ac:grpSpMk id="23" creationId="{030775F3-4F71-4BFB-834D-9FB0A9A0C1A5}"/>
          </ac:grpSpMkLst>
        </pc:grpChg>
        <pc:grpChg chg="add mod topLvl">
          <ac:chgData name="Aster Santana" userId="35558cee-3b16-4f02-812b-0cc58980f729" providerId="ADAL" clId="{6DBDEC13-AF6D-4C17-A520-8443BE7F2735}" dt="2020-09-21T08:19:21.706" v="350" actId="164"/>
          <ac:grpSpMkLst>
            <pc:docMk/>
            <pc:sldMk cId="2439341053" sldId="3324"/>
            <ac:grpSpMk id="26" creationId="{3FBADFC9-52D4-4CFA-B2FF-5102BB3AB0A4}"/>
          </ac:grpSpMkLst>
        </pc:grpChg>
        <pc:grpChg chg="add mod topLvl">
          <ac:chgData name="Aster Santana" userId="35558cee-3b16-4f02-812b-0cc58980f729" providerId="ADAL" clId="{6DBDEC13-AF6D-4C17-A520-8443BE7F2735}" dt="2020-09-21T08:19:21.706" v="350" actId="164"/>
          <ac:grpSpMkLst>
            <pc:docMk/>
            <pc:sldMk cId="2439341053" sldId="3324"/>
            <ac:grpSpMk id="29" creationId="{545A2FE0-DF3F-44A7-A010-D14E45E4ABFF}"/>
          </ac:grpSpMkLst>
        </pc:grpChg>
        <pc:grpChg chg="add mod topLvl">
          <ac:chgData name="Aster Santana" userId="35558cee-3b16-4f02-812b-0cc58980f729" providerId="ADAL" clId="{6DBDEC13-AF6D-4C17-A520-8443BE7F2735}" dt="2020-09-21T08:19:21.706" v="350" actId="164"/>
          <ac:grpSpMkLst>
            <pc:docMk/>
            <pc:sldMk cId="2439341053" sldId="3324"/>
            <ac:grpSpMk id="32" creationId="{0C478822-4F7C-452D-B02B-DBC1E533FB7D}"/>
          </ac:grpSpMkLst>
        </pc:grpChg>
        <pc:grpChg chg="add mod">
          <ac:chgData name="Aster Santana" userId="35558cee-3b16-4f02-812b-0cc58980f729" providerId="ADAL" clId="{6DBDEC13-AF6D-4C17-A520-8443BE7F2735}" dt="2020-09-21T08:34:21.825" v="561" actId="1076"/>
          <ac:grpSpMkLst>
            <pc:docMk/>
            <pc:sldMk cId="2439341053" sldId="3324"/>
            <ac:grpSpMk id="34" creationId="{5E249A8F-BA83-4C7B-8B07-BB8B247053BD}"/>
          </ac:grpSpMkLst>
        </pc:grpChg>
        <pc:grpChg chg="mod">
          <ac:chgData name="Aster Santana" userId="35558cee-3b16-4f02-812b-0cc58980f729" providerId="ADAL" clId="{6DBDEC13-AF6D-4C17-A520-8443BE7F2735}" dt="2020-09-21T08:34:08.652" v="559" actId="571"/>
          <ac:grpSpMkLst>
            <pc:docMk/>
            <pc:sldMk cId="2439341053" sldId="3324"/>
            <ac:grpSpMk id="35" creationId="{10FC1A3A-FB52-4EED-B500-B5A87A4E7BC8}"/>
          </ac:grpSpMkLst>
        </pc:grpChg>
        <pc:grpChg chg="add mod topLvl">
          <ac:chgData name="Aster Santana" userId="35558cee-3b16-4f02-812b-0cc58980f729" providerId="ADAL" clId="{6DBDEC13-AF6D-4C17-A520-8443BE7F2735}" dt="2020-09-21T08:19:21.706" v="350" actId="164"/>
          <ac:grpSpMkLst>
            <pc:docMk/>
            <pc:sldMk cId="2439341053" sldId="3324"/>
            <ac:grpSpMk id="35" creationId="{356F8EDC-5FDE-44B4-AE94-E944F208E6D7}"/>
          </ac:grpSpMkLst>
        </pc:grpChg>
        <pc:grpChg chg="mod">
          <ac:chgData name="Aster Santana" userId="35558cee-3b16-4f02-812b-0cc58980f729" providerId="ADAL" clId="{6DBDEC13-AF6D-4C17-A520-8443BE7F2735}" dt="2020-09-21T08:34:08.652" v="559" actId="571"/>
          <ac:grpSpMkLst>
            <pc:docMk/>
            <pc:sldMk cId="2439341053" sldId="3324"/>
            <ac:grpSpMk id="36" creationId="{C7224ABC-C4CE-4CCC-AD41-9AF243C5C573}"/>
          </ac:grpSpMkLst>
        </pc:grpChg>
        <pc:grpChg chg="mod">
          <ac:chgData name="Aster Santana" userId="35558cee-3b16-4f02-812b-0cc58980f729" providerId="ADAL" clId="{6DBDEC13-AF6D-4C17-A520-8443BE7F2735}" dt="2020-09-21T08:34:08.652" v="559" actId="571"/>
          <ac:grpSpMkLst>
            <pc:docMk/>
            <pc:sldMk cId="2439341053" sldId="3324"/>
            <ac:grpSpMk id="37" creationId="{539AE128-E3D5-4E8A-8347-812AE25DBE36}"/>
          </ac:grpSpMkLst>
        </pc:grpChg>
        <pc:grpChg chg="add del mod">
          <ac:chgData name="Aster Santana" userId="35558cee-3b16-4f02-812b-0cc58980f729" providerId="ADAL" clId="{6DBDEC13-AF6D-4C17-A520-8443BE7F2735}" dt="2020-09-20T11:58:34.329" v="180" actId="478"/>
          <ac:grpSpMkLst>
            <pc:docMk/>
            <pc:sldMk cId="2439341053" sldId="3324"/>
            <ac:grpSpMk id="38" creationId="{04646630-D934-4723-A5A3-957741B56691}"/>
          </ac:grpSpMkLst>
        </pc:grpChg>
        <pc:grpChg chg="mod">
          <ac:chgData name="Aster Santana" userId="35558cee-3b16-4f02-812b-0cc58980f729" providerId="ADAL" clId="{6DBDEC13-AF6D-4C17-A520-8443BE7F2735}" dt="2020-09-21T08:34:08.652" v="559" actId="571"/>
          <ac:grpSpMkLst>
            <pc:docMk/>
            <pc:sldMk cId="2439341053" sldId="3324"/>
            <ac:grpSpMk id="38" creationId="{BC93049F-6481-4F8E-8D40-40C2B5F20564}"/>
          </ac:grpSpMkLst>
        </pc:grpChg>
        <pc:grpChg chg="mod">
          <ac:chgData name="Aster Santana" userId="35558cee-3b16-4f02-812b-0cc58980f729" providerId="ADAL" clId="{6DBDEC13-AF6D-4C17-A520-8443BE7F2735}" dt="2020-09-21T08:34:08.652" v="559" actId="571"/>
          <ac:grpSpMkLst>
            <pc:docMk/>
            <pc:sldMk cId="2439341053" sldId="3324"/>
            <ac:grpSpMk id="39" creationId="{9A7D24DC-1D0A-44D0-AF8F-FB1F42D6337C}"/>
          </ac:grpSpMkLst>
        </pc:grpChg>
        <pc:grpChg chg="mod">
          <ac:chgData name="Aster Santana" userId="35558cee-3b16-4f02-812b-0cc58980f729" providerId="ADAL" clId="{6DBDEC13-AF6D-4C17-A520-8443BE7F2735}" dt="2020-09-21T08:34:08.652" v="559" actId="571"/>
          <ac:grpSpMkLst>
            <pc:docMk/>
            <pc:sldMk cId="2439341053" sldId="3324"/>
            <ac:grpSpMk id="40" creationId="{C1215B57-0F34-4BF8-8235-5B7585700A12}"/>
          </ac:grpSpMkLst>
        </pc:grpChg>
        <pc:grpChg chg="add del mod">
          <ac:chgData name="Aster Santana" userId="35558cee-3b16-4f02-812b-0cc58980f729" providerId="ADAL" clId="{6DBDEC13-AF6D-4C17-A520-8443BE7F2735}" dt="2020-09-20T11:58:34.329" v="180" actId="478"/>
          <ac:grpSpMkLst>
            <pc:docMk/>
            <pc:sldMk cId="2439341053" sldId="3324"/>
            <ac:grpSpMk id="41" creationId="{CDCEE923-6EB0-48D1-86D6-9E3B563073D8}"/>
          </ac:grpSpMkLst>
        </pc:grpChg>
        <pc:grpChg chg="add del mod">
          <ac:chgData name="Aster Santana" userId="35558cee-3b16-4f02-812b-0cc58980f729" providerId="ADAL" clId="{6DBDEC13-AF6D-4C17-A520-8443BE7F2735}" dt="2020-09-20T11:58:34.329" v="180" actId="478"/>
          <ac:grpSpMkLst>
            <pc:docMk/>
            <pc:sldMk cId="2439341053" sldId="3324"/>
            <ac:grpSpMk id="44" creationId="{694328CD-8AB7-4798-AEEE-089B2BB2D76F}"/>
          </ac:grpSpMkLst>
        </pc:grpChg>
        <pc:grpChg chg="mod">
          <ac:chgData name="Aster Santana" userId="35558cee-3b16-4f02-812b-0cc58980f729" providerId="ADAL" clId="{6DBDEC13-AF6D-4C17-A520-8443BE7F2735}" dt="2020-09-21T08:34:08.652" v="559" actId="571"/>
          <ac:grpSpMkLst>
            <pc:docMk/>
            <pc:sldMk cId="2439341053" sldId="3324"/>
            <ac:grpSpMk id="47" creationId="{6E910889-B116-48E2-B203-24AD108D5B89}"/>
          </ac:grpSpMkLst>
        </pc:grpChg>
        <pc:grpChg chg="add del mod">
          <ac:chgData name="Aster Santana" userId="35558cee-3b16-4f02-812b-0cc58980f729" providerId="ADAL" clId="{6DBDEC13-AF6D-4C17-A520-8443BE7F2735}" dt="2020-09-20T12:08:34.435" v="247" actId="165"/>
          <ac:grpSpMkLst>
            <pc:docMk/>
            <pc:sldMk cId="2439341053" sldId="3324"/>
            <ac:grpSpMk id="47" creationId="{EB590BFD-619D-4788-A814-DD09C4412405}"/>
          </ac:grpSpMkLst>
        </pc:grpChg>
        <pc:grpChg chg="add del mod">
          <ac:chgData name="Aster Santana" userId="35558cee-3b16-4f02-812b-0cc58980f729" providerId="ADAL" clId="{6DBDEC13-AF6D-4C17-A520-8443BE7F2735}" dt="2020-09-20T11:59:26.412" v="187" actId="21"/>
          <ac:grpSpMkLst>
            <pc:docMk/>
            <pc:sldMk cId="2439341053" sldId="3324"/>
            <ac:grpSpMk id="48" creationId="{08282E65-5E21-4893-8023-84DDCAFA97F5}"/>
          </ac:grpSpMkLst>
        </pc:grpChg>
        <pc:grpChg chg="mod">
          <ac:chgData name="Aster Santana" userId="35558cee-3b16-4f02-812b-0cc58980f729" providerId="ADAL" clId="{6DBDEC13-AF6D-4C17-A520-8443BE7F2735}" dt="2020-09-21T08:34:08.652" v="559" actId="571"/>
          <ac:grpSpMkLst>
            <pc:docMk/>
            <pc:sldMk cId="2439341053" sldId="3324"/>
            <ac:grpSpMk id="48" creationId="{EDA1C1E1-3F9B-433F-8960-2FB70C37A61E}"/>
          </ac:grpSpMkLst>
        </pc:grpChg>
        <pc:grpChg chg="mod">
          <ac:chgData name="Aster Santana" userId="35558cee-3b16-4f02-812b-0cc58980f729" providerId="ADAL" clId="{6DBDEC13-AF6D-4C17-A520-8443BE7F2735}" dt="2020-09-21T08:34:08.652" v="559" actId="571"/>
          <ac:grpSpMkLst>
            <pc:docMk/>
            <pc:sldMk cId="2439341053" sldId="3324"/>
            <ac:grpSpMk id="49" creationId="{A468697E-29E4-4013-B495-D59C5D29DA26}"/>
          </ac:grpSpMkLst>
        </pc:grpChg>
        <pc:grpChg chg="mod">
          <ac:chgData name="Aster Santana" userId="35558cee-3b16-4f02-812b-0cc58980f729" providerId="ADAL" clId="{6DBDEC13-AF6D-4C17-A520-8443BE7F2735}" dt="2020-09-20T11:59:17.205" v="184"/>
          <ac:grpSpMkLst>
            <pc:docMk/>
            <pc:sldMk cId="2439341053" sldId="3324"/>
            <ac:grpSpMk id="49" creationId="{AB478E4B-47C8-47DF-ACA5-2331D9AB1F19}"/>
          </ac:grpSpMkLst>
        </pc:grpChg>
        <pc:grpChg chg="mod">
          <ac:chgData name="Aster Santana" userId="35558cee-3b16-4f02-812b-0cc58980f729" providerId="ADAL" clId="{6DBDEC13-AF6D-4C17-A520-8443BE7F2735}" dt="2020-09-20T11:59:17.205" v="184"/>
          <ac:grpSpMkLst>
            <pc:docMk/>
            <pc:sldMk cId="2439341053" sldId="3324"/>
            <ac:grpSpMk id="50" creationId="{C19DA7A6-6B8C-4541-86B6-B1B415F2671D}"/>
          </ac:grpSpMkLst>
        </pc:grpChg>
        <pc:grpChg chg="mod">
          <ac:chgData name="Aster Santana" userId="35558cee-3b16-4f02-812b-0cc58980f729" providerId="ADAL" clId="{6DBDEC13-AF6D-4C17-A520-8443BE7F2735}" dt="2020-09-20T11:59:17.205" v="184"/>
          <ac:grpSpMkLst>
            <pc:docMk/>
            <pc:sldMk cId="2439341053" sldId="3324"/>
            <ac:grpSpMk id="51" creationId="{BAE7C9B7-466F-45DE-8049-B73636A5EA8C}"/>
          </ac:grpSpMkLst>
        </pc:grpChg>
        <pc:grpChg chg="mod">
          <ac:chgData name="Aster Santana" userId="35558cee-3b16-4f02-812b-0cc58980f729" providerId="ADAL" clId="{6DBDEC13-AF6D-4C17-A520-8443BE7F2735}" dt="2020-09-20T11:59:17.205" v="184"/>
          <ac:grpSpMkLst>
            <pc:docMk/>
            <pc:sldMk cId="2439341053" sldId="3324"/>
            <ac:grpSpMk id="52" creationId="{B1F7B427-3076-43E4-A44C-AB051937ADDB}"/>
          </ac:grpSpMkLst>
        </pc:grpChg>
        <pc:grpChg chg="mod">
          <ac:chgData name="Aster Santana" userId="35558cee-3b16-4f02-812b-0cc58980f729" providerId="ADAL" clId="{6DBDEC13-AF6D-4C17-A520-8443BE7F2735}" dt="2020-09-20T11:59:17.205" v="184"/>
          <ac:grpSpMkLst>
            <pc:docMk/>
            <pc:sldMk cId="2439341053" sldId="3324"/>
            <ac:grpSpMk id="53" creationId="{D580102C-362B-4C42-8DAB-7B02FD96F64B}"/>
          </ac:grpSpMkLst>
        </pc:grpChg>
        <pc:grpChg chg="mod">
          <ac:chgData name="Aster Santana" userId="35558cee-3b16-4f02-812b-0cc58980f729" providerId="ADAL" clId="{6DBDEC13-AF6D-4C17-A520-8443BE7F2735}" dt="2020-09-20T11:59:17.205" v="184"/>
          <ac:grpSpMkLst>
            <pc:docMk/>
            <pc:sldMk cId="2439341053" sldId="3324"/>
            <ac:grpSpMk id="54" creationId="{C30E0B79-ED95-42B5-97F8-207651EB4F13}"/>
          </ac:grpSpMkLst>
        </pc:grpChg>
        <pc:grpChg chg="mod">
          <ac:chgData name="Aster Santana" userId="35558cee-3b16-4f02-812b-0cc58980f729" providerId="ADAL" clId="{6DBDEC13-AF6D-4C17-A520-8443BE7F2735}" dt="2020-09-20T11:59:17.205" v="184"/>
          <ac:grpSpMkLst>
            <pc:docMk/>
            <pc:sldMk cId="2439341053" sldId="3324"/>
            <ac:grpSpMk id="55" creationId="{05FA37D2-AAFF-4221-8C53-C82129FBDDC6}"/>
          </ac:grpSpMkLst>
        </pc:grpChg>
        <pc:grpChg chg="mod">
          <ac:chgData name="Aster Santana" userId="35558cee-3b16-4f02-812b-0cc58980f729" providerId="ADAL" clId="{6DBDEC13-AF6D-4C17-A520-8443BE7F2735}" dt="2020-09-21T08:34:08.652" v="559" actId="571"/>
          <ac:grpSpMkLst>
            <pc:docMk/>
            <pc:sldMk cId="2439341053" sldId="3324"/>
            <ac:grpSpMk id="56" creationId="{21CF2E6D-E8A6-4ABA-82C1-356FB2E18B2C}"/>
          </ac:grpSpMkLst>
        </pc:grpChg>
        <pc:grpChg chg="mod">
          <ac:chgData name="Aster Santana" userId="35558cee-3b16-4f02-812b-0cc58980f729" providerId="ADAL" clId="{6DBDEC13-AF6D-4C17-A520-8443BE7F2735}" dt="2020-09-20T11:59:17.205" v="184"/>
          <ac:grpSpMkLst>
            <pc:docMk/>
            <pc:sldMk cId="2439341053" sldId="3324"/>
            <ac:grpSpMk id="56" creationId="{227EDE02-0DF8-4D7D-906C-2FCD4D6EDC3A}"/>
          </ac:grpSpMkLst>
        </pc:grpChg>
        <pc:grpChg chg="mod">
          <ac:chgData name="Aster Santana" userId="35558cee-3b16-4f02-812b-0cc58980f729" providerId="ADAL" clId="{6DBDEC13-AF6D-4C17-A520-8443BE7F2735}" dt="2020-09-21T08:34:08.652" v="559" actId="571"/>
          <ac:grpSpMkLst>
            <pc:docMk/>
            <pc:sldMk cId="2439341053" sldId="3324"/>
            <ac:grpSpMk id="57" creationId="{4219F1C0-A8DF-4E9A-B3A9-1CCCE9CE15A8}"/>
          </ac:grpSpMkLst>
        </pc:grpChg>
        <pc:grpChg chg="mod">
          <ac:chgData name="Aster Santana" userId="35558cee-3b16-4f02-812b-0cc58980f729" providerId="ADAL" clId="{6DBDEC13-AF6D-4C17-A520-8443BE7F2735}" dt="2020-09-20T11:59:17.205" v="184"/>
          <ac:grpSpMkLst>
            <pc:docMk/>
            <pc:sldMk cId="2439341053" sldId="3324"/>
            <ac:grpSpMk id="57" creationId="{F2178678-0085-4462-A7B2-789F01966CF1}"/>
          </ac:grpSpMkLst>
        </pc:grpChg>
        <pc:grpChg chg="mod">
          <ac:chgData name="Aster Santana" userId="35558cee-3b16-4f02-812b-0cc58980f729" providerId="ADAL" clId="{6DBDEC13-AF6D-4C17-A520-8443BE7F2735}" dt="2020-09-21T08:34:08.652" v="559" actId="571"/>
          <ac:grpSpMkLst>
            <pc:docMk/>
            <pc:sldMk cId="2439341053" sldId="3324"/>
            <ac:grpSpMk id="58" creationId="{6CC2A1B0-5FD3-4BAB-B839-0627F5E099AA}"/>
          </ac:grpSpMkLst>
        </pc:grpChg>
        <pc:grpChg chg="add mod">
          <ac:chgData name="Aster Santana" userId="35558cee-3b16-4f02-812b-0cc58980f729" providerId="ADAL" clId="{6DBDEC13-AF6D-4C17-A520-8443BE7F2735}" dt="2020-09-26T16:57:18.032" v="3677" actId="207"/>
          <ac:grpSpMkLst>
            <pc:docMk/>
            <pc:sldMk cId="2439341053" sldId="3324"/>
            <ac:grpSpMk id="65" creationId="{EFBCA2AE-9B8A-4D04-BA40-6D7C951CE621}"/>
          </ac:grpSpMkLst>
        </pc:grpChg>
        <pc:grpChg chg="add mod">
          <ac:chgData name="Aster Santana" userId="35558cee-3b16-4f02-812b-0cc58980f729" providerId="ADAL" clId="{6DBDEC13-AF6D-4C17-A520-8443BE7F2735}" dt="2020-10-07T18:22:06.959" v="7857"/>
          <ac:grpSpMkLst>
            <pc:docMk/>
            <pc:sldMk cId="2439341053" sldId="3324"/>
            <ac:grpSpMk id="68" creationId="{CCE01EA3-4C08-4F0F-9E76-B051ED0401AD}"/>
          </ac:grpSpMkLst>
        </pc:grpChg>
        <pc:grpChg chg="add del mod">
          <ac:chgData name="Aster Santana" userId="35558cee-3b16-4f02-812b-0cc58980f729" providerId="ADAL" clId="{6DBDEC13-AF6D-4C17-A520-8443BE7F2735}" dt="2020-09-20T12:12:43.087" v="269" actId="478"/>
          <ac:grpSpMkLst>
            <pc:docMk/>
            <pc:sldMk cId="2439341053" sldId="3324"/>
            <ac:grpSpMk id="76" creationId="{DA6817A8-E36E-426F-9826-CFCEEB08F38D}"/>
          </ac:grpSpMkLst>
        </pc:grpChg>
        <pc:grpChg chg="mod">
          <ac:chgData name="Aster Santana" userId="35558cee-3b16-4f02-812b-0cc58980f729" providerId="ADAL" clId="{6DBDEC13-AF6D-4C17-A520-8443BE7F2735}" dt="2020-09-20T12:07:33.111" v="242"/>
          <ac:grpSpMkLst>
            <pc:docMk/>
            <pc:sldMk cId="2439341053" sldId="3324"/>
            <ac:grpSpMk id="77" creationId="{F269A775-DEB1-4237-AD4A-3853108DCE40}"/>
          </ac:grpSpMkLst>
        </pc:grpChg>
        <pc:grpChg chg="mod">
          <ac:chgData name="Aster Santana" userId="35558cee-3b16-4f02-812b-0cc58980f729" providerId="ADAL" clId="{6DBDEC13-AF6D-4C17-A520-8443BE7F2735}" dt="2020-09-20T12:07:33.111" v="242"/>
          <ac:grpSpMkLst>
            <pc:docMk/>
            <pc:sldMk cId="2439341053" sldId="3324"/>
            <ac:grpSpMk id="78" creationId="{DCF52CE8-7326-4C89-BD57-91B04380536F}"/>
          </ac:grpSpMkLst>
        </pc:grpChg>
        <pc:grpChg chg="mod">
          <ac:chgData name="Aster Santana" userId="35558cee-3b16-4f02-812b-0cc58980f729" providerId="ADAL" clId="{6DBDEC13-AF6D-4C17-A520-8443BE7F2735}" dt="2020-09-20T12:07:33.111" v="242"/>
          <ac:grpSpMkLst>
            <pc:docMk/>
            <pc:sldMk cId="2439341053" sldId="3324"/>
            <ac:grpSpMk id="79" creationId="{B374ADE7-92A9-43A0-A089-948CD3061877}"/>
          </ac:grpSpMkLst>
        </pc:grpChg>
        <pc:grpChg chg="mod">
          <ac:chgData name="Aster Santana" userId="35558cee-3b16-4f02-812b-0cc58980f729" providerId="ADAL" clId="{6DBDEC13-AF6D-4C17-A520-8443BE7F2735}" dt="2020-09-20T12:07:33.111" v="242"/>
          <ac:grpSpMkLst>
            <pc:docMk/>
            <pc:sldMk cId="2439341053" sldId="3324"/>
            <ac:grpSpMk id="80" creationId="{0F306ED3-F918-41A2-A9CF-0CBBBD32355D}"/>
          </ac:grpSpMkLst>
        </pc:grpChg>
        <pc:grpChg chg="mod">
          <ac:chgData name="Aster Santana" userId="35558cee-3b16-4f02-812b-0cc58980f729" providerId="ADAL" clId="{6DBDEC13-AF6D-4C17-A520-8443BE7F2735}" dt="2020-09-20T12:07:33.111" v="242"/>
          <ac:grpSpMkLst>
            <pc:docMk/>
            <pc:sldMk cId="2439341053" sldId="3324"/>
            <ac:grpSpMk id="81" creationId="{170EBB8E-CEBE-41D2-88F6-B7F130F875D2}"/>
          </ac:grpSpMkLst>
        </pc:grpChg>
        <pc:grpChg chg="mod">
          <ac:chgData name="Aster Santana" userId="35558cee-3b16-4f02-812b-0cc58980f729" providerId="ADAL" clId="{6DBDEC13-AF6D-4C17-A520-8443BE7F2735}" dt="2020-09-20T12:07:33.111" v="242"/>
          <ac:grpSpMkLst>
            <pc:docMk/>
            <pc:sldMk cId="2439341053" sldId="3324"/>
            <ac:grpSpMk id="82" creationId="{8AEC82EE-0C2B-4805-890F-F10189E8B016}"/>
          </ac:grpSpMkLst>
        </pc:grpChg>
        <pc:grpChg chg="mod">
          <ac:chgData name="Aster Santana" userId="35558cee-3b16-4f02-812b-0cc58980f729" providerId="ADAL" clId="{6DBDEC13-AF6D-4C17-A520-8443BE7F2735}" dt="2020-09-20T12:07:33.111" v="242"/>
          <ac:grpSpMkLst>
            <pc:docMk/>
            <pc:sldMk cId="2439341053" sldId="3324"/>
            <ac:grpSpMk id="83" creationId="{C95368BD-FC30-4A60-BDB1-134ED0121C56}"/>
          </ac:grpSpMkLst>
        </pc:grpChg>
        <pc:grpChg chg="mod">
          <ac:chgData name="Aster Santana" userId="35558cee-3b16-4f02-812b-0cc58980f729" providerId="ADAL" clId="{6DBDEC13-AF6D-4C17-A520-8443BE7F2735}" dt="2020-09-20T12:07:33.111" v="242"/>
          <ac:grpSpMkLst>
            <pc:docMk/>
            <pc:sldMk cId="2439341053" sldId="3324"/>
            <ac:grpSpMk id="84" creationId="{529DDD9B-DE37-4DF9-9AA0-9868E36C6389}"/>
          </ac:grpSpMkLst>
        </pc:grpChg>
        <pc:grpChg chg="mod">
          <ac:chgData name="Aster Santana" userId="35558cee-3b16-4f02-812b-0cc58980f729" providerId="ADAL" clId="{6DBDEC13-AF6D-4C17-A520-8443BE7F2735}" dt="2020-09-20T12:07:33.111" v="242"/>
          <ac:grpSpMkLst>
            <pc:docMk/>
            <pc:sldMk cId="2439341053" sldId="3324"/>
            <ac:grpSpMk id="85" creationId="{5E026B13-E52E-46D0-993A-09BDB589D788}"/>
          </ac:grpSpMkLst>
        </pc:grpChg>
        <pc:grpChg chg="add del mod">
          <ac:chgData name="Aster Santana" userId="35558cee-3b16-4f02-812b-0cc58980f729" providerId="ADAL" clId="{6DBDEC13-AF6D-4C17-A520-8443BE7F2735}" dt="2020-09-21T08:25:47.326" v="400" actId="478"/>
          <ac:grpSpMkLst>
            <pc:docMk/>
            <pc:sldMk cId="2439341053" sldId="3324"/>
            <ac:grpSpMk id="106" creationId="{085F1EEC-08F8-467D-866B-4F53AE55C81A}"/>
          </ac:grpSpMkLst>
        </pc:grpChg>
        <pc:grpChg chg="add del mod">
          <ac:chgData name="Aster Santana" userId="35558cee-3b16-4f02-812b-0cc58980f729" providerId="ADAL" clId="{6DBDEC13-AF6D-4C17-A520-8443BE7F2735}" dt="2020-09-21T08:25:24.462" v="393" actId="478"/>
          <ac:grpSpMkLst>
            <pc:docMk/>
            <pc:sldMk cId="2439341053" sldId="3324"/>
            <ac:grpSpMk id="107" creationId="{10614CEB-7CA5-4048-BA00-F0A09A4DD782}"/>
          </ac:grpSpMkLst>
        </pc:grpChg>
        <pc:grpChg chg="mod">
          <ac:chgData name="Aster Santana" userId="35558cee-3b16-4f02-812b-0cc58980f729" providerId="ADAL" clId="{6DBDEC13-AF6D-4C17-A520-8443BE7F2735}" dt="2020-09-21T08:19:36.542" v="354"/>
          <ac:grpSpMkLst>
            <pc:docMk/>
            <pc:sldMk cId="2439341053" sldId="3324"/>
            <ac:grpSpMk id="108" creationId="{F616A2F4-DE66-445E-A7C5-C9884863FC00}"/>
          </ac:grpSpMkLst>
        </pc:grpChg>
        <pc:grpChg chg="mod">
          <ac:chgData name="Aster Santana" userId="35558cee-3b16-4f02-812b-0cc58980f729" providerId="ADAL" clId="{6DBDEC13-AF6D-4C17-A520-8443BE7F2735}" dt="2020-09-21T08:19:36.542" v="354"/>
          <ac:grpSpMkLst>
            <pc:docMk/>
            <pc:sldMk cId="2439341053" sldId="3324"/>
            <ac:grpSpMk id="109" creationId="{3319368F-A45B-4203-84B1-0527B735C0B8}"/>
          </ac:grpSpMkLst>
        </pc:grpChg>
        <pc:grpChg chg="mod">
          <ac:chgData name="Aster Santana" userId="35558cee-3b16-4f02-812b-0cc58980f729" providerId="ADAL" clId="{6DBDEC13-AF6D-4C17-A520-8443BE7F2735}" dt="2020-09-21T08:19:36.542" v="354"/>
          <ac:grpSpMkLst>
            <pc:docMk/>
            <pc:sldMk cId="2439341053" sldId="3324"/>
            <ac:grpSpMk id="110" creationId="{50CEB444-EF36-4E22-915C-4C01EAFC0258}"/>
          </ac:grpSpMkLst>
        </pc:grpChg>
        <pc:grpChg chg="mod">
          <ac:chgData name="Aster Santana" userId="35558cee-3b16-4f02-812b-0cc58980f729" providerId="ADAL" clId="{6DBDEC13-AF6D-4C17-A520-8443BE7F2735}" dt="2020-09-21T08:19:36.542" v="354"/>
          <ac:grpSpMkLst>
            <pc:docMk/>
            <pc:sldMk cId="2439341053" sldId="3324"/>
            <ac:grpSpMk id="111" creationId="{F1184E97-24E4-4274-878B-BF8714554CF5}"/>
          </ac:grpSpMkLst>
        </pc:grpChg>
        <pc:grpChg chg="mod">
          <ac:chgData name="Aster Santana" userId="35558cee-3b16-4f02-812b-0cc58980f729" providerId="ADAL" clId="{6DBDEC13-AF6D-4C17-A520-8443BE7F2735}" dt="2020-09-21T08:19:36.542" v="354"/>
          <ac:grpSpMkLst>
            <pc:docMk/>
            <pc:sldMk cId="2439341053" sldId="3324"/>
            <ac:grpSpMk id="112" creationId="{700D92F3-5CC5-4187-AEEB-58CAC4A10551}"/>
          </ac:grpSpMkLst>
        </pc:grpChg>
        <pc:grpChg chg="mod">
          <ac:chgData name="Aster Santana" userId="35558cee-3b16-4f02-812b-0cc58980f729" providerId="ADAL" clId="{6DBDEC13-AF6D-4C17-A520-8443BE7F2735}" dt="2020-09-21T08:19:36.542" v="354"/>
          <ac:grpSpMkLst>
            <pc:docMk/>
            <pc:sldMk cId="2439341053" sldId="3324"/>
            <ac:grpSpMk id="113" creationId="{5ABAC2B7-828A-46D6-B483-11B63BB19F90}"/>
          </ac:grpSpMkLst>
        </pc:grpChg>
        <pc:grpChg chg="mod">
          <ac:chgData name="Aster Santana" userId="35558cee-3b16-4f02-812b-0cc58980f729" providerId="ADAL" clId="{6DBDEC13-AF6D-4C17-A520-8443BE7F2735}" dt="2020-09-21T08:19:36.542" v="354"/>
          <ac:grpSpMkLst>
            <pc:docMk/>
            <pc:sldMk cId="2439341053" sldId="3324"/>
            <ac:grpSpMk id="114" creationId="{2B8776CF-00FA-4C60-B65A-9E966F86517C}"/>
          </ac:grpSpMkLst>
        </pc:grpChg>
        <pc:grpChg chg="mod">
          <ac:chgData name="Aster Santana" userId="35558cee-3b16-4f02-812b-0cc58980f729" providerId="ADAL" clId="{6DBDEC13-AF6D-4C17-A520-8443BE7F2735}" dt="2020-09-21T08:19:36.542" v="354"/>
          <ac:grpSpMkLst>
            <pc:docMk/>
            <pc:sldMk cId="2439341053" sldId="3324"/>
            <ac:grpSpMk id="115" creationId="{D883141F-0B8E-482C-ACA9-DDD21DD2FB94}"/>
          </ac:grpSpMkLst>
        </pc:grpChg>
        <pc:grpChg chg="mod">
          <ac:chgData name="Aster Santana" userId="35558cee-3b16-4f02-812b-0cc58980f729" providerId="ADAL" clId="{6DBDEC13-AF6D-4C17-A520-8443BE7F2735}" dt="2020-09-21T08:19:36.542" v="354"/>
          <ac:grpSpMkLst>
            <pc:docMk/>
            <pc:sldMk cId="2439341053" sldId="3324"/>
            <ac:grpSpMk id="116" creationId="{2AD26626-92A9-4062-80B4-A2FC199087F7}"/>
          </ac:grpSpMkLst>
        </pc:grpChg>
        <pc:grpChg chg="add del mod">
          <ac:chgData name="Aster Santana" userId="35558cee-3b16-4f02-812b-0cc58980f729" providerId="ADAL" clId="{6DBDEC13-AF6D-4C17-A520-8443BE7F2735}" dt="2020-09-21T08:31:29.051" v="547" actId="478"/>
          <ac:grpSpMkLst>
            <pc:docMk/>
            <pc:sldMk cId="2439341053" sldId="3324"/>
            <ac:grpSpMk id="135" creationId="{4C8673A5-B622-492F-ADCC-9D48E5591465}"/>
          </ac:grpSpMkLst>
        </pc:grpChg>
        <pc:grpChg chg="mod">
          <ac:chgData name="Aster Santana" userId="35558cee-3b16-4f02-812b-0cc58980f729" providerId="ADAL" clId="{6DBDEC13-AF6D-4C17-A520-8443BE7F2735}" dt="2020-09-21T08:25:18.018" v="392"/>
          <ac:grpSpMkLst>
            <pc:docMk/>
            <pc:sldMk cId="2439341053" sldId="3324"/>
            <ac:grpSpMk id="136" creationId="{5FA9A72C-C1C2-42CE-97ED-54309DA1625E}"/>
          </ac:grpSpMkLst>
        </pc:grpChg>
        <pc:grpChg chg="mod">
          <ac:chgData name="Aster Santana" userId="35558cee-3b16-4f02-812b-0cc58980f729" providerId="ADAL" clId="{6DBDEC13-AF6D-4C17-A520-8443BE7F2735}" dt="2020-09-21T08:25:18.018" v="392"/>
          <ac:grpSpMkLst>
            <pc:docMk/>
            <pc:sldMk cId="2439341053" sldId="3324"/>
            <ac:grpSpMk id="137" creationId="{727E73F3-99AE-4B8D-B431-B8FC3A462404}"/>
          </ac:grpSpMkLst>
        </pc:grpChg>
        <pc:grpChg chg="mod">
          <ac:chgData name="Aster Santana" userId="35558cee-3b16-4f02-812b-0cc58980f729" providerId="ADAL" clId="{6DBDEC13-AF6D-4C17-A520-8443BE7F2735}" dt="2020-09-21T08:25:18.018" v="392"/>
          <ac:grpSpMkLst>
            <pc:docMk/>
            <pc:sldMk cId="2439341053" sldId="3324"/>
            <ac:grpSpMk id="138" creationId="{DA2EE431-FB60-41AE-85BB-CB0FE37447EB}"/>
          </ac:grpSpMkLst>
        </pc:grpChg>
        <pc:grpChg chg="mod">
          <ac:chgData name="Aster Santana" userId="35558cee-3b16-4f02-812b-0cc58980f729" providerId="ADAL" clId="{6DBDEC13-AF6D-4C17-A520-8443BE7F2735}" dt="2020-09-21T08:25:18.018" v="392"/>
          <ac:grpSpMkLst>
            <pc:docMk/>
            <pc:sldMk cId="2439341053" sldId="3324"/>
            <ac:grpSpMk id="139" creationId="{98270F11-F398-4ACE-A2D1-37215BDA2FF0}"/>
          </ac:grpSpMkLst>
        </pc:grpChg>
        <pc:grpChg chg="mod">
          <ac:chgData name="Aster Santana" userId="35558cee-3b16-4f02-812b-0cc58980f729" providerId="ADAL" clId="{6DBDEC13-AF6D-4C17-A520-8443BE7F2735}" dt="2020-09-21T08:25:18.018" v="392"/>
          <ac:grpSpMkLst>
            <pc:docMk/>
            <pc:sldMk cId="2439341053" sldId="3324"/>
            <ac:grpSpMk id="140" creationId="{E2E9E19B-15AA-43B9-8D01-5AB644A147B4}"/>
          </ac:grpSpMkLst>
        </pc:grpChg>
        <pc:grpChg chg="mod">
          <ac:chgData name="Aster Santana" userId="35558cee-3b16-4f02-812b-0cc58980f729" providerId="ADAL" clId="{6DBDEC13-AF6D-4C17-A520-8443BE7F2735}" dt="2020-09-21T08:25:18.018" v="392"/>
          <ac:grpSpMkLst>
            <pc:docMk/>
            <pc:sldMk cId="2439341053" sldId="3324"/>
            <ac:grpSpMk id="141" creationId="{CDCFFADB-73DF-4CA9-B792-3FF80FE681FF}"/>
          </ac:grpSpMkLst>
        </pc:grpChg>
        <pc:grpChg chg="mod">
          <ac:chgData name="Aster Santana" userId="35558cee-3b16-4f02-812b-0cc58980f729" providerId="ADAL" clId="{6DBDEC13-AF6D-4C17-A520-8443BE7F2735}" dt="2020-09-21T08:25:18.018" v="392"/>
          <ac:grpSpMkLst>
            <pc:docMk/>
            <pc:sldMk cId="2439341053" sldId="3324"/>
            <ac:grpSpMk id="142" creationId="{1ABBDC24-4604-4E0D-8657-FE1940E9579F}"/>
          </ac:grpSpMkLst>
        </pc:grpChg>
        <pc:grpChg chg="mod">
          <ac:chgData name="Aster Santana" userId="35558cee-3b16-4f02-812b-0cc58980f729" providerId="ADAL" clId="{6DBDEC13-AF6D-4C17-A520-8443BE7F2735}" dt="2020-09-21T08:25:18.018" v="392"/>
          <ac:grpSpMkLst>
            <pc:docMk/>
            <pc:sldMk cId="2439341053" sldId="3324"/>
            <ac:grpSpMk id="143" creationId="{406D191A-9EC0-46D2-A66E-C2C8A24E96D0}"/>
          </ac:grpSpMkLst>
        </pc:grpChg>
        <pc:grpChg chg="mod">
          <ac:chgData name="Aster Santana" userId="35558cee-3b16-4f02-812b-0cc58980f729" providerId="ADAL" clId="{6DBDEC13-AF6D-4C17-A520-8443BE7F2735}" dt="2020-09-21T08:25:18.018" v="392"/>
          <ac:grpSpMkLst>
            <pc:docMk/>
            <pc:sldMk cId="2439341053" sldId="3324"/>
            <ac:grpSpMk id="144" creationId="{3710D5D2-BAD7-477D-AB22-1484B92F3E23}"/>
          </ac:grpSpMkLst>
        </pc:grpChg>
        <pc:grpChg chg="add del mod">
          <ac:chgData name="Aster Santana" userId="35558cee-3b16-4f02-812b-0cc58980f729" providerId="ADAL" clId="{6DBDEC13-AF6D-4C17-A520-8443BE7F2735}" dt="2020-09-21T08:27:28.916" v="414" actId="165"/>
          <ac:grpSpMkLst>
            <pc:docMk/>
            <pc:sldMk cId="2439341053" sldId="3324"/>
            <ac:grpSpMk id="163" creationId="{75C8130B-C69C-4AD5-8CDB-AB0F806F950D}"/>
          </ac:grpSpMkLst>
        </pc:grpChg>
        <pc:grpChg chg="mod topLvl">
          <ac:chgData name="Aster Santana" userId="35558cee-3b16-4f02-812b-0cc58980f729" providerId="ADAL" clId="{6DBDEC13-AF6D-4C17-A520-8443BE7F2735}" dt="2020-09-26T16:58:22.673" v="3683" actId="1076"/>
          <ac:grpSpMkLst>
            <pc:docMk/>
            <pc:sldMk cId="2439341053" sldId="3324"/>
            <ac:grpSpMk id="164" creationId="{0ED44DCE-8050-47DF-AB43-C61D87434125}"/>
          </ac:grpSpMkLst>
        </pc:grpChg>
        <pc:grpChg chg="mod topLvl">
          <ac:chgData name="Aster Santana" userId="35558cee-3b16-4f02-812b-0cc58980f729" providerId="ADAL" clId="{6DBDEC13-AF6D-4C17-A520-8443BE7F2735}" dt="2020-09-26T16:54:44.387" v="3667" actId="165"/>
          <ac:grpSpMkLst>
            <pc:docMk/>
            <pc:sldMk cId="2439341053" sldId="3324"/>
            <ac:grpSpMk id="165" creationId="{56FE090D-1330-40FD-98AC-74D91C2079EF}"/>
          </ac:grpSpMkLst>
        </pc:grpChg>
        <pc:grpChg chg="mod topLvl">
          <ac:chgData name="Aster Santana" userId="35558cee-3b16-4f02-812b-0cc58980f729" providerId="ADAL" clId="{6DBDEC13-AF6D-4C17-A520-8443BE7F2735}" dt="2020-09-26T16:54:44.387" v="3667" actId="165"/>
          <ac:grpSpMkLst>
            <pc:docMk/>
            <pc:sldMk cId="2439341053" sldId="3324"/>
            <ac:grpSpMk id="166" creationId="{BFB72C8C-94AE-463E-8493-AC09E4A62A54}"/>
          </ac:grpSpMkLst>
        </pc:grpChg>
        <pc:grpChg chg="mod topLvl">
          <ac:chgData name="Aster Santana" userId="35558cee-3b16-4f02-812b-0cc58980f729" providerId="ADAL" clId="{6DBDEC13-AF6D-4C17-A520-8443BE7F2735}" dt="2020-09-26T16:54:33.091" v="3665" actId="165"/>
          <ac:grpSpMkLst>
            <pc:docMk/>
            <pc:sldMk cId="2439341053" sldId="3324"/>
            <ac:grpSpMk id="167" creationId="{95EB9DB3-59B8-4F0A-9EA6-C073FA245E2A}"/>
          </ac:grpSpMkLst>
        </pc:grpChg>
        <pc:grpChg chg="mod topLvl">
          <ac:chgData name="Aster Santana" userId="35558cee-3b16-4f02-812b-0cc58980f729" providerId="ADAL" clId="{6DBDEC13-AF6D-4C17-A520-8443BE7F2735}" dt="2020-09-26T16:54:33.091" v="3665" actId="165"/>
          <ac:grpSpMkLst>
            <pc:docMk/>
            <pc:sldMk cId="2439341053" sldId="3324"/>
            <ac:grpSpMk id="168" creationId="{899187E5-FD02-4659-82EF-9AF14B56AC69}"/>
          </ac:grpSpMkLst>
        </pc:grpChg>
        <pc:grpChg chg="mod topLvl">
          <ac:chgData name="Aster Santana" userId="35558cee-3b16-4f02-812b-0cc58980f729" providerId="ADAL" clId="{6DBDEC13-AF6D-4C17-A520-8443BE7F2735}" dt="2020-09-26T16:54:33.091" v="3665" actId="165"/>
          <ac:grpSpMkLst>
            <pc:docMk/>
            <pc:sldMk cId="2439341053" sldId="3324"/>
            <ac:grpSpMk id="169" creationId="{D9BB3025-D8B0-4DD6-BB36-CF4DB74AA204}"/>
          </ac:grpSpMkLst>
        </pc:grpChg>
        <pc:grpChg chg="mod topLvl">
          <ac:chgData name="Aster Santana" userId="35558cee-3b16-4f02-812b-0cc58980f729" providerId="ADAL" clId="{6DBDEC13-AF6D-4C17-A520-8443BE7F2735}" dt="2020-09-26T16:54:33.091" v="3665" actId="165"/>
          <ac:grpSpMkLst>
            <pc:docMk/>
            <pc:sldMk cId="2439341053" sldId="3324"/>
            <ac:grpSpMk id="170" creationId="{3611414A-F045-4383-A98B-6EAF39181573}"/>
          </ac:grpSpMkLst>
        </pc:grpChg>
        <pc:grpChg chg="mod topLvl">
          <ac:chgData name="Aster Santana" userId="35558cee-3b16-4f02-812b-0cc58980f729" providerId="ADAL" clId="{6DBDEC13-AF6D-4C17-A520-8443BE7F2735}" dt="2020-09-26T16:54:33.091" v="3665" actId="165"/>
          <ac:grpSpMkLst>
            <pc:docMk/>
            <pc:sldMk cId="2439341053" sldId="3324"/>
            <ac:grpSpMk id="171" creationId="{95517407-D53F-4AF4-A309-9EFEFA75F62C}"/>
          </ac:grpSpMkLst>
        </pc:grpChg>
        <pc:grpChg chg="mod topLvl">
          <ac:chgData name="Aster Santana" userId="35558cee-3b16-4f02-812b-0cc58980f729" providerId="ADAL" clId="{6DBDEC13-AF6D-4C17-A520-8443BE7F2735}" dt="2020-09-26T16:54:33.091" v="3665" actId="165"/>
          <ac:grpSpMkLst>
            <pc:docMk/>
            <pc:sldMk cId="2439341053" sldId="3324"/>
            <ac:grpSpMk id="172" creationId="{B97152CA-0289-4FD0-B2F5-2F12DCCEB02E}"/>
          </ac:grpSpMkLst>
        </pc:grpChg>
        <pc:cxnChg chg="mod">
          <ac:chgData name="Aster Santana" userId="35558cee-3b16-4f02-812b-0cc58980f729" providerId="ADAL" clId="{6DBDEC13-AF6D-4C17-A520-8443BE7F2735}" dt="2020-10-07T18:22:06.959" v="7857"/>
          <ac:cxnSpMkLst>
            <pc:docMk/>
            <pc:sldMk cId="2439341053" sldId="3324"/>
            <ac:cxnSpMk id="69" creationId="{AE89A972-0DDA-412F-881A-E9EF3462A55E}"/>
          </ac:cxnSpMkLst>
        </pc:cxnChg>
      </pc:sldChg>
      <pc:sldChg chg="add del">
        <pc:chgData name="Aster Santana" userId="35558cee-3b16-4f02-812b-0cc58980f729" providerId="ADAL" clId="{6DBDEC13-AF6D-4C17-A520-8443BE7F2735}" dt="2020-09-21T00:32:11.164" v="324" actId="47"/>
        <pc:sldMkLst>
          <pc:docMk/>
          <pc:sldMk cId="759374932" sldId="3325"/>
        </pc:sldMkLst>
      </pc:sldChg>
      <pc:sldChg chg="modSp add del mod">
        <pc:chgData name="Aster Santana" userId="35558cee-3b16-4f02-812b-0cc58980f729" providerId="ADAL" clId="{6DBDEC13-AF6D-4C17-A520-8443BE7F2735}" dt="2020-09-21T08:18:08.188" v="327" actId="47"/>
        <pc:sldMkLst>
          <pc:docMk/>
          <pc:sldMk cId="2017184610" sldId="3325"/>
        </pc:sldMkLst>
        <pc:spChg chg="mod">
          <ac:chgData name="Aster Santana" userId="35558cee-3b16-4f02-812b-0cc58980f729" providerId="ADAL" clId="{6DBDEC13-AF6D-4C17-A520-8443BE7F2735}" dt="2020-09-21T00:41:00.456" v="326" actId="20577"/>
          <ac:spMkLst>
            <pc:docMk/>
            <pc:sldMk cId="2017184610" sldId="3325"/>
            <ac:spMk id="55" creationId="{1E543397-0573-7843-A709-CE300CAD34F9}"/>
          </ac:spMkLst>
        </pc:spChg>
      </pc:sldChg>
      <pc:sldChg chg="addSp delSp modSp add mod">
        <pc:chgData name="Aster Santana" userId="35558cee-3b16-4f02-812b-0cc58980f729" providerId="ADAL" clId="{6DBDEC13-AF6D-4C17-A520-8443BE7F2735}" dt="2020-10-07T18:35:41.714" v="8196"/>
        <pc:sldMkLst>
          <pc:docMk/>
          <pc:sldMk cId="2867035544" sldId="3325"/>
        </pc:sldMkLst>
        <pc:spChg chg="add mod ord">
          <ac:chgData name="Aster Santana" userId="35558cee-3b16-4f02-812b-0cc58980f729" providerId="ADAL" clId="{6DBDEC13-AF6D-4C17-A520-8443BE7F2735}" dt="2020-10-06T03:36:09.007" v="6629" actId="167"/>
          <ac:spMkLst>
            <pc:docMk/>
            <pc:sldMk cId="2867035544" sldId="3325"/>
            <ac:spMk id="2" creationId="{EF06AB72-C9EB-48C5-B081-78A4D49AB886}"/>
          </ac:spMkLst>
        </pc:spChg>
        <pc:spChg chg="add mod">
          <ac:chgData name="Aster Santana" userId="35558cee-3b16-4f02-812b-0cc58980f729" providerId="ADAL" clId="{6DBDEC13-AF6D-4C17-A520-8443BE7F2735}" dt="2020-10-06T03:35:11.555" v="6623" actId="1037"/>
          <ac:spMkLst>
            <pc:docMk/>
            <pc:sldMk cId="2867035544" sldId="3325"/>
            <ac:spMk id="3" creationId="{69937110-1C7C-4D62-AD76-256089DF5110}"/>
          </ac:spMkLst>
        </pc:spChg>
        <pc:spChg chg="add mod">
          <ac:chgData name="Aster Santana" userId="35558cee-3b16-4f02-812b-0cc58980f729" providerId="ADAL" clId="{6DBDEC13-AF6D-4C17-A520-8443BE7F2735}" dt="2020-10-06T03:36:15.105" v="6630" actId="113"/>
          <ac:spMkLst>
            <pc:docMk/>
            <pc:sldMk cId="2867035544" sldId="3325"/>
            <ac:spMk id="4" creationId="{E15F9C48-0984-4254-AD37-BA3242689D02}"/>
          </ac:spMkLst>
        </pc:spChg>
        <pc:spChg chg="del">
          <ac:chgData name="Aster Santana" userId="35558cee-3b16-4f02-812b-0cc58980f729" providerId="ADAL" clId="{6DBDEC13-AF6D-4C17-A520-8443BE7F2735}" dt="2020-09-22T00:47:38.014" v="2195" actId="478"/>
          <ac:spMkLst>
            <pc:docMk/>
            <pc:sldMk cId="2867035544" sldId="3325"/>
            <ac:spMk id="5" creationId="{3A85F68C-6D3E-45AA-B249-2AC41555D779}"/>
          </ac:spMkLst>
        </pc:spChg>
        <pc:spChg chg="add mod">
          <ac:chgData name="Aster Santana" userId="35558cee-3b16-4f02-812b-0cc58980f729" providerId="ADAL" clId="{6DBDEC13-AF6D-4C17-A520-8443BE7F2735}" dt="2020-10-06T03:35:11.555" v="6623" actId="1037"/>
          <ac:spMkLst>
            <pc:docMk/>
            <pc:sldMk cId="2867035544" sldId="3325"/>
            <ac:spMk id="10" creationId="{6652B7B4-E223-41DB-A606-38825858C9B9}"/>
          </ac:spMkLst>
        </pc:spChg>
        <pc:spChg chg="add del mod">
          <ac:chgData name="Aster Santana" userId="35558cee-3b16-4f02-812b-0cc58980f729" providerId="ADAL" clId="{6DBDEC13-AF6D-4C17-A520-8443BE7F2735}" dt="2020-09-22T00:58:13.270" v="2277" actId="478"/>
          <ac:spMkLst>
            <pc:docMk/>
            <pc:sldMk cId="2867035544" sldId="3325"/>
            <ac:spMk id="29" creationId="{3B35A2B2-1F58-49CB-8359-902CCADEA2A7}"/>
          </ac:spMkLst>
        </pc:spChg>
        <pc:spChg chg="add mod">
          <ac:chgData name="Aster Santana" userId="35558cee-3b16-4f02-812b-0cc58980f729" providerId="ADAL" clId="{6DBDEC13-AF6D-4C17-A520-8443BE7F2735}" dt="2020-10-06T03:35:11.555" v="6623" actId="1037"/>
          <ac:spMkLst>
            <pc:docMk/>
            <pc:sldMk cId="2867035544" sldId="3325"/>
            <ac:spMk id="31" creationId="{56760C59-2C83-4B30-A534-E544CBAA0354}"/>
          </ac:spMkLst>
        </pc:spChg>
        <pc:spChg chg="add mod">
          <ac:chgData name="Aster Santana" userId="35558cee-3b16-4f02-812b-0cc58980f729" providerId="ADAL" clId="{6DBDEC13-AF6D-4C17-A520-8443BE7F2735}" dt="2020-10-06T03:36:24.411" v="6631" actId="113"/>
          <ac:spMkLst>
            <pc:docMk/>
            <pc:sldMk cId="2867035544" sldId="3325"/>
            <ac:spMk id="32" creationId="{44503E2E-94D7-4AFC-AF08-EFC0B4825F57}"/>
          </ac:spMkLst>
        </pc:spChg>
        <pc:spChg chg="add mod">
          <ac:chgData name="Aster Santana" userId="35558cee-3b16-4f02-812b-0cc58980f729" providerId="ADAL" clId="{6DBDEC13-AF6D-4C17-A520-8443BE7F2735}" dt="2020-10-06T03:35:11.555" v="6623" actId="1037"/>
          <ac:spMkLst>
            <pc:docMk/>
            <pc:sldMk cId="2867035544" sldId="3325"/>
            <ac:spMk id="34" creationId="{981259D3-9B19-4FAD-8B07-3206269A54BD}"/>
          </ac:spMkLst>
        </pc:spChg>
        <pc:spChg chg="add mod">
          <ac:chgData name="Aster Santana" userId="35558cee-3b16-4f02-812b-0cc58980f729" providerId="ADAL" clId="{6DBDEC13-AF6D-4C17-A520-8443BE7F2735}" dt="2020-10-06T03:36:24.411" v="6631" actId="113"/>
          <ac:spMkLst>
            <pc:docMk/>
            <pc:sldMk cId="2867035544" sldId="3325"/>
            <ac:spMk id="35" creationId="{81755025-FF95-43D1-AFC0-4916E865487E}"/>
          </ac:spMkLst>
        </pc:spChg>
        <pc:spChg chg="add mod">
          <ac:chgData name="Aster Santana" userId="35558cee-3b16-4f02-812b-0cc58980f729" providerId="ADAL" clId="{6DBDEC13-AF6D-4C17-A520-8443BE7F2735}" dt="2020-10-06T03:35:11.555" v="6623" actId="1037"/>
          <ac:spMkLst>
            <pc:docMk/>
            <pc:sldMk cId="2867035544" sldId="3325"/>
            <ac:spMk id="37" creationId="{407A1658-AD34-42DC-B679-F5A872145CC5}"/>
          </ac:spMkLst>
        </pc:spChg>
        <pc:spChg chg="add mod">
          <ac:chgData name="Aster Santana" userId="35558cee-3b16-4f02-812b-0cc58980f729" providerId="ADAL" clId="{6DBDEC13-AF6D-4C17-A520-8443BE7F2735}" dt="2020-10-06T03:36:24.411" v="6631" actId="113"/>
          <ac:spMkLst>
            <pc:docMk/>
            <pc:sldMk cId="2867035544" sldId="3325"/>
            <ac:spMk id="39" creationId="{32B2BBC8-E502-4F4F-9185-FAA8C365C55C}"/>
          </ac:spMkLst>
        </pc:spChg>
        <pc:spChg chg="add mod">
          <ac:chgData name="Aster Santana" userId="35558cee-3b16-4f02-812b-0cc58980f729" providerId="ADAL" clId="{6DBDEC13-AF6D-4C17-A520-8443BE7F2735}" dt="2020-10-06T03:35:11.555" v="6623" actId="1037"/>
          <ac:spMkLst>
            <pc:docMk/>
            <pc:sldMk cId="2867035544" sldId="3325"/>
            <ac:spMk id="41" creationId="{86CCEA81-7F40-4D14-BE2D-EF5CD9FFD828}"/>
          </ac:spMkLst>
        </pc:spChg>
        <pc:spChg chg="mod">
          <ac:chgData name="Aster Santana" userId="35558cee-3b16-4f02-812b-0cc58980f729" providerId="ADAL" clId="{6DBDEC13-AF6D-4C17-A520-8443BE7F2735}" dt="2020-10-07T18:35:41.714" v="8196"/>
          <ac:spMkLst>
            <pc:docMk/>
            <pc:sldMk cId="2867035544" sldId="3325"/>
            <ac:spMk id="43" creationId="{3155FE5E-9B96-4427-BA30-8FE774893B8F}"/>
          </ac:spMkLst>
        </pc:spChg>
        <pc:spChg chg="add mod">
          <ac:chgData name="Aster Santana" userId="35558cee-3b16-4f02-812b-0cc58980f729" providerId="ADAL" clId="{6DBDEC13-AF6D-4C17-A520-8443BE7F2735}" dt="2020-10-06T03:36:24.411" v="6631" actId="113"/>
          <ac:spMkLst>
            <pc:docMk/>
            <pc:sldMk cId="2867035544" sldId="3325"/>
            <ac:spMk id="44" creationId="{8219F76C-C33C-4A16-9B8D-7F5FEC067F67}"/>
          </ac:spMkLst>
        </pc:spChg>
        <pc:spChg chg="add mod">
          <ac:chgData name="Aster Santana" userId="35558cee-3b16-4f02-812b-0cc58980f729" providerId="ADAL" clId="{6DBDEC13-AF6D-4C17-A520-8443BE7F2735}" dt="2020-10-06T03:36:24.411" v="6631" actId="113"/>
          <ac:spMkLst>
            <pc:docMk/>
            <pc:sldMk cId="2867035544" sldId="3325"/>
            <ac:spMk id="45" creationId="{59C28A05-98E3-4AA4-90A8-092A92F3BF48}"/>
          </ac:spMkLst>
        </pc:spChg>
        <pc:spChg chg="add mod">
          <ac:chgData name="Aster Santana" userId="35558cee-3b16-4f02-812b-0cc58980f729" providerId="ADAL" clId="{6DBDEC13-AF6D-4C17-A520-8443BE7F2735}" dt="2020-10-06T03:36:24.411" v="6631" actId="113"/>
          <ac:spMkLst>
            <pc:docMk/>
            <pc:sldMk cId="2867035544" sldId="3325"/>
            <ac:spMk id="50" creationId="{ABAC248C-6941-419C-99DB-4E9D92CCB12F}"/>
          </ac:spMkLst>
        </pc:spChg>
        <pc:spChg chg="add mod">
          <ac:chgData name="Aster Santana" userId="35558cee-3b16-4f02-812b-0cc58980f729" providerId="ADAL" clId="{6DBDEC13-AF6D-4C17-A520-8443BE7F2735}" dt="2020-10-06T03:35:11.555" v="6623" actId="1037"/>
          <ac:spMkLst>
            <pc:docMk/>
            <pc:sldMk cId="2867035544" sldId="3325"/>
            <ac:spMk id="53" creationId="{0A80E7CE-28E0-42BF-BE23-6CA8321900F1}"/>
          </ac:spMkLst>
        </pc:spChg>
        <pc:spChg chg="mod">
          <ac:chgData name="Aster Santana" userId="35558cee-3b16-4f02-812b-0cc58980f729" providerId="ADAL" clId="{6DBDEC13-AF6D-4C17-A520-8443BE7F2735}" dt="2020-09-22T00:48:31.722" v="2210" actId="20577"/>
          <ac:spMkLst>
            <pc:docMk/>
            <pc:sldMk cId="2867035544" sldId="3325"/>
            <ac:spMk id="57" creationId="{292EF667-EE6C-4669-BE51-D180120446A3}"/>
          </ac:spMkLst>
        </pc:spChg>
        <pc:spChg chg="add mod">
          <ac:chgData name="Aster Santana" userId="35558cee-3b16-4f02-812b-0cc58980f729" providerId="ADAL" clId="{6DBDEC13-AF6D-4C17-A520-8443BE7F2735}" dt="2020-10-06T03:35:11.555" v="6623" actId="1037"/>
          <ac:spMkLst>
            <pc:docMk/>
            <pc:sldMk cId="2867035544" sldId="3325"/>
            <ac:spMk id="59" creationId="{CDC6A52E-CF1B-4D89-92C4-1EEC3C5BE8B6}"/>
          </ac:spMkLst>
        </pc:spChg>
        <pc:spChg chg="add mod">
          <ac:chgData name="Aster Santana" userId="35558cee-3b16-4f02-812b-0cc58980f729" providerId="ADAL" clId="{6DBDEC13-AF6D-4C17-A520-8443BE7F2735}" dt="2020-10-06T03:35:11.555" v="6623" actId="1037"/>
          <ac:spMkLst>
            <pc:docMk/>
            <pc:sldMk cId="2867035544" sldId="3325"/>
            <ac:spMk id="61" creationId="{B18CEFBE-CD38-4418-A809-8977E70EDB5C}"/>
          </ac:spMkLst>
        </pc:spChg>
        <pc:spChg chg="add mod">
          <ac:chgData name="Aster Santana" userId="35558cee-3b16-4f02-812b-0cc58980f729" providerId="ADAL" clId="{6DBDEC13-AF6D-4C17-A520-8443BE7F2735}" dt="2020-10-06T03:35:11.555" v="6623" actId="1037"/>
          <ac:spMkLst>
            <pc:docMk/>
            <pc:sldMk cId="2867035544" sldId="3325"/>
            <ac:spMk id="63" creationId="{2AD1EEF9-D415-464E-9076-480B8B275517}"/>
          </ac:spMkLst>
        </pc:spChg>
        <pc:spChg chg="add mod">
          <ac:chgData name="Aster Santana" userId="35558cee-3b16-4f02-812b-0cc58980f729" providerId="ADAL" clId="{6DBDEC13-AF6D-4C17-A520-8443BE7F2735}" dt="2020-09-22T01:41:02.089" v="3040"/>
          <ac:spMkLst>
            <pc:docMk/>
            <pc:sldMk cId="2867035544" sldId="3325"/>
            <ac:spMk id="65" creationId="{5208B8AE-E160-40E8-BA3D-C29EDBCC8529}"/>
          </ac:spMkLst>
        </pc:spChg>
        <pc:spChg chg="add mod">
          <ac:chgData name="Aster Santana" userId="35558cee-3b16-4f02-812b-0cc58980f729" providerId="ADAL" clId="{6DBDEC13-AF6D-4C17-A520-8443BE7F2735}" dt="2020-10-06T03:35:11.555" v="6623" actId="1037"/>
          <ac:spMkLst>
            <pc:docMk/>
            <pc:sldMk cId="2867035544" sldId="3325"/>
            <ac:spMk id="67" creationId="{2747B3F0-7419-46CA-AEB7-41EB2ADBD8A3}"/>
          </ac:spMkLst>
        </pc:spChg>
        <pc:spChg chg="add mod">
          <ac:chgData name="Aster Santana" userId="35558cee-3b16-4f02-812b-0cc58980f729" providerId="ADAL" clId="{6DBDEC13-AF6D-4C17-A520-8443BE7F2735}" dt="2020-10-06T03:35:11.555" v="6623" actId="1037"/>
          <ac:spMkLst>
            <pc:docMk/>
            <pc:sldMk cId="2867035544" sldId="3325"/>
            <ac:spMk id="74" creationId="{F7E8F998-7DD3-42C3-A6FB-19ABC14CCAB9}"/>
          </ac:spMkLst>
        </pc:spChg>
        <pc:spChg chg="add mod">
          <ac:chgData name="Aster Santana" userId="35558cee-3b16-4f02-812b-0cc58980f729" providerId="ADAL" clId="{6DBDEC13-AF6D-4C17-A520-8443BE7F2735}" dt="2020-10-06T03:35:11.555" v="6623" actId="1037"/>
          <ac:spMkLst>
            <pc:docMk/>
            <pc:sldMk cId="2867035544" sldId="3325"/>
            <ac:spMk id="76" creationId="{5A2CF609-89D2-49EF-95A2-18DF4AA34AB1}"/>
          </ac:spMkLst>
        </pc:spChg>
        <pc:grpChg chg="del">
          <ac:chgData name="Aster Santana" userId="35558cee-3b16-4f02-812b-0cc58980f729" providerId="ADAL" clId="{6DBDEC13-AF6D-4C17-A520-8443BE7F2735}" dt="2020-09-22T00:47:35.705" v="2194" actId="478"/>
          <ac:grpSpMkLst>
            <pc:docMk/>
            <pc:sldMk cId="2867035544" sldId="3325"/>
            <ac:grpSpMk id="6" creationId="{93671842-3A3A-4264-B7C9-BF8AE630D8C2}"/>
          </ac:grpSpMkLst>
        </pc:grpChg>
        <pc:grpChg chg="add mod">
          <ac:chgData name="Aster Santana" userId="35558cee-3b16-4f02-812b-0cc58980f729" providerId="ADAL" clId="{6DBDEC13-AF6D-4C17-A520-8443BE7F2735}" dt="2020-10-07T18:21:48.233" v="7842"/>
          <ac:grpSpMkLst>
            <pc:docMk/>
            <pc:sldMk cId="2867035544" sldId="3325"/>
            <ac:grpSpMk id="38" creationId="{F4CE6807-3DD0-4768-BA59-D34DC6B51563}"/>
          </ac:grpSpMkLst>
        </pc:grpChg>
        <pc:cxnChg chg="add del mod">
          <ac:chgData name="Aster Santana" userId="35558cee-3b16-4f02-812b-0cc58980f729" providerId="ADAL" clId="{6DBDEC13-AF6D-4C17-A520-8443BE7F2735}" dt="2020-09-22T01:16:28.158" v="2586" actId="478"/>
          <ac:cxnSpMkLst>
            <pc:docMk/>
            <pc:sldMk cId="2867035544" sldId="3325"/>
            <ac:cxnSpMk id="8" creationId="{599317E6-2B85-4331-9374-8CF1B8522B75}"/>
          </ac:cxnSpMkLst>
        </pc:cxnChg>
        <pc:cxnChg chg="add mod">
          <ac:chgData name="Aster Santana" userId="35558cee-3b16-4f02-812b-0cc58980f729" providerId="ADAL" clId="{6DBDEC13-AF6D-4C17-A520-8443BE7F2735}" dt="2020-10-06T03:35:11.555" v="6623" actId="1037"/>
          <ac:cxnSpMkLst>
            <pc:docMk/>
            <pc:sldMk cId="2867035544" sldId="3325"/>
            <ac:cxnSpMk id="30" creationId="{C1E028D6-11E8-4CD7-873A-324D4670B6F2}"/>
          </ac:cxnSpMkLst>
        </pc:cxnChg>
        <pc:cxnChg chg="add mod">
          <ac:chgData name="Aster Santana" userId="35558cee-3b16-4f02-812b-0cc58980f729" providerId="ADAL" clId="{6DBDEC13-AF6D-4C17-A520-8443BE7F2735}" dt="2020-10-06T03:35:11.555" v="6623" actId="1037"/>
          <ac:cxnSpMkLst>
            <pc:docMk/>
            <pc:sldMk cId="2867035544" sldId="3325"/>
            <ac:cxnSpMk id="33" creationId="{A27A111B-F9DE-46C2-A130-3277A718B973}"/>
          </ac:cxnSpMkLst>
        </pc:cxnChg>
        <pc:cxnChg chg="add mod">
          <ac:chgData name="Aster Santana" userId="35558cee-3b16-4f02-812b-0cc58980f729" providerId="ADAL" clId="{6DBDEC13-AF6D-4C17-A520-8443BE7F2735}" dt="2020-10-06T03:35:11.555" v="6623" actId="1037"/>
          <ac:cxnSpMkLst>
            <pc:docMk/>
            <pc:sldMk cId="2867035544" sldId="3325"/>
            <ac:cxnSpMk id="36" creationId="{2D240F1C-0E75-47AA-AE92-D19D21194F8D}"/>
          </ac:cxnSpMkLst>
        </pc:cxnChg>
        <pc:cxnChg chg="add mod">
          <ac:chgData name="Aster Santana" userId="35558cee-3b16-4f02-812b-0cc58980f729" providerId="ADAL" clId="{6DBDEC13-AF6D-4C17-A520-8443BE7F2735}" dt="2020-10-06T03:35:11.555" v="6623" actId="1037"/>
          <ac:cxnSpMkLst>
            <pc:docMk/>
            <pc:sldMk cId="2867035544" sldId="3325"/>
            <ac:cxnSpMk id="40" creationId="{D4336F63-CE2D-4101-9A73-C5D8323951E3}"/>
          </ac:cxnSpMkLst>
        </pc:cxnChg>
        <pc:cxnChg chg="mod">
          <ac:chgData name="Aster Santana" userId="35558cee-3b16-4f02-812b-0cc58980f729" providerId="ADAL" clId="{6DBDEC13-AF6D-4C17-A520-8443BE7F2735}" dt="2020-10-07T18:21:48.233" v="7842"/>
          <ac:cxnSpMkLst>
            <pc:docMk/>
            <pc:sldMk cId="2867035544" sldId="3325"/>
            <ac:cxnSpMk id="42" creationId="{CE59CBD3-72AA-4A04-926B-8B2DDFD7BA8A}"/>
          </ac:cxnSpMkLst>
        </pc:cxnChg>
        <pc:cxnChg chg="add mod">
          <ac:chgData name="Aster Santana" userId="35558cee-3b16-4f02-812b-0cc58980f729" providerId="ADAL" clId="{6DBDEC13-AF6D-4C17-A520-8443BE7F2735}" dt="2020-10-06T03:35:11.555" v="6623" actId="1037"/>
          <ac:cxnSpMkLst>
            <pc:docMk/>
            <pc:sldMk cId="2867035544" sldId="3325"/>
            <ac:cxnSpMk id="51" creationId="{13A311B9-1EA7-4492-AD68-AEE7B4C3F9F0}"/>
          </ac:cxnSpMkLst>
        </pc:cxnChg>
        <pc:cxnChg chg="add mod">
          <ac:chgData name="Aster Santana" userId="35558cee-3b16-4f02-812b-0cc58980f729" providerId="ADAL" clId="{6DBDEC13-AF6D-4C17-A520-8443BE7F2735}" dt="2020-10-06T03:35:11.555" v="6623" actId="1037"/>
          <ac:cxnSpMkLst>
            <pc:docMk/>
            <pc:sldMk cId="2867035544" sldId="3325"/>
            <ac:cxnSpMk id="52" creationId="{5F755935-C2FB-4B83-A80B-84BE80462C87}"/>
          </ac:cxnSpMkLst>
        </pc:cxnChg>
        <pc:cxnChg chg="add mod">
          <ac:chgData name="Aster Santana" userId="35558cee-3b16-4f02-812b-0cc58980f729" providerId="ADAL" clId="{6DBDEC13-AF6D-4C17-A520-8443BE7F2735}" dt="2020-10-06T03:35:11.555" v="6623" actId="1037"/>
          <ac:cxnSpMkLst>
            <pc:docMk/>
            <pc:sldMk cId="2867035544" sldId="3325"/>
            <ac:cxnSpMk id="54" creationId="{AE2B5937-D0E9-4E79-8C48-1623765C78C6}"/>
          </ac:cxnSpMkLst>
        </pc:cxnChg>
        <pc:cxnChg chg="add mod">
          <ac:chgData name="Aster Santana" userId="35558cee-3b16-4f02-812b-0cc58980f729" providerId="ADAL" clId="{6DBDEC13-AF6D-4C17-A520-8443BE7F2735}" dt="2020-10-06T03:35:11.555" v="6623" actId="1037"/>
          <ac:cxnSpMkLst>
            <pc:docMk/>
            <pc:sldMk cId="2867035544" sldId="3325"/>
            <ac:cxnSpMk id="60" creationId="{CDE192F5-DBD2-44DE-95D4-731936A51C4F}"/>
          </ac:cxnSpMkLst>
        </pc:cxnChg>
        <pc:cxnChg chg="add mod">
          <ac:chgData name="Aster Santana" userId="35558cee-3b16-4f02-812b-0cc58980f729" providerId="ADAL" clId="{6DBDEC13-AF6D-4C17-A520-8443BE7F2735}" dt="2020-10-06T03:35:11.555" v="6623" actId="1037"/>
          <ac:cxnSpMkLst>
            <pc:docMk/>
            <pc:sldMk cId="2867035544" sldId="3325"/>
            <ac:cxnSpMk id="62" creationId="{83E76D26-5C94-4037-8985-67C8787471F0}"/>
          </ac:cxnSpMkLst>
        </pc:cxnChg>
        <pc:cxnChg chg="add mod">
          <ac:chgData name="Aster Santana" userId="35558cee-3b16-4f02-812b-0cc58980f729" providerId="ADAL" clId="{6DBDEC13-AF6D-4C17-A520-8443BE7F2735}" dt="2020-09-22T01:41:02.089" v="3040"/>
          <ac:cxnSpMkLst>
            <pc:docMk/>
            <pc:sldMk cId="2867035544" sldId="3325"/>
            <ac:cxnSpMk id="64" creationId="{9EA666FC-3710-4076-A378-5970C49833D3}"/>
          </ac:cxnSpMkLst>
        </pc:cxnChg>
        <pc:cxnChg chg="add mod">
          <ac:chgData name="Aster Santana" userId="35558cee-3b16-4f02-812b-0cc58980f729" providerId="ADAL" clId="{6DBDEC13-AF6D-4C17-A520-8443BE7F2735}" dt="2020-10-06T03:35:11.555" v="6623" actId="1037"/>
          <ac:cxnSpMkLst>
            <pc:docMk/>
            <pc:sldMk cId="2867035544" sldId="3325"/>
            <ac:cxnSpMk id="66" creationId="{452CC43C-39D6-4065-BBC6-5F7D1AE3DD63}"/>
          </ac:cxnSpMkLst>
        </pc:cxnChg>
      </pc:sldChg>
      <pc:sldChg chg="addSp modSp new del mod">
        <pc:chgData name="Aster Santana" userId="35558cee-3b16-4f02-812b-0cc58980f729" providerId="ADAL" clId="{6DBDEC13-AF6D-4C17-A520-8443BE7F2735}" dt="2020-09-21T10:17:47.304" v="2101" actId="47"/>
        <pc:sldMkLst>
          <pc:docMk/>
          <pc:sldMk cId="3528584403" sldId="3325"/>
        </pc:sldMkLst>
        <pc:spChg chg="add mod">
          <ac:chgData name="Aster Santana" userId="35558cee-3b16-4f02-812b-0cc58980f729" providerId="ADAL" clId="{6DBDEC13-AF6D-4C17-A520-8443BE7F2735}" dt="2020-09-21T08:40:58.318" v="615" actId="207"/>
          <ac:spMkLst>
            <pc:docMk/>
            <pc:sldMk cId="3528584403" sldId="3325"/>
            <ac:spMk id="3" creationId="{80D6CC69-CD55-4F8F-B199-BB505B7EE76C}"/>
          </ac:spMkLst>
        </pc:spChg>
        <pc:spChg chg="add mod ord">
          <ac:chgData name="Aster Santana" userId="35558cee-3b16-4f02-812b-0cc58980f729" providerId="ADAL" clId="{6DBDEC13-AF6D-4C17-A520-8443BE7F2735}" dt="2020-09-21T08:41:07.848" v="617" actId="2085"/>
          <ac:spMkLst>
            <pc:docMk/>
            <pc:sldMk cId="3528584403" sldId="3325"/>
            <ac:spMk id="4" creationId="{037EDF2B-534A-443D-9DD2-32D3FD2C2A5B}"/>
          </ac:spMkLst>
        </pc:spChg>
      </pc:sldChg>
      <pc:sldChg chg="addSp delSp modSp new del mod">
        <pc:chgData name="Aster Santana" userId="35558cee-3b16-4f02-812b-0cc58980f729" providerId="ADAL" clId="{6DBDEC13-AF6D-4C17-A520-8443BE7F2735}" dt="2020-09-21T00:31:26.575" v="322" actId="47"/>
        <pc:sldMkLst>
          <pc:docMk/>
          <pc:sldMk cId="4179984944" sldId="3325"/>
        </pc:sldMkLst>
        <pc:spChg chg="mod">
          <ac:chgData name="Aster Santana" userId="35558cee-3b16-4f02-812b-0cc58980f729" providerId="ADAL" clId="{6DBDEC13-AF6D-4C17-A520-8443BE7F2735}" dt="2020-09-21T00:30:31.255" v="316" actId="5793"/>
          <ac:spMkLst>
            <pc:docMk/>
            <pc:sldMk cId="4179984944" sldId="3325"/>
            <ac:spMk id="3" creationId="{BEC88C24-B4D9-413D-9916-4CAEA3717DC5}"/>
          </ac:spMkLst>
        </pc:spChg>
        <pc:spChg chg="add del mod">
          <ac:chgData name="Aster Santana" userId="35558cee-3b16-4f02-812b-0cc58980f729" providerId="ADAL" clId="{6DBDEC13-AF6D-4C17-A520-8443BE7F2735}" dt="2020-09-21T00:31:23.757" v="321"/>
          <ac:spMkLst>
            <pc:docMk/>
            <pc:sldMk cId="4179984944" sldId="3325"/>
            <ac:spMk id="4" creationId="{66F7F017-ACD7-4394-90C4-4E07D7C0EDD6}"/>
          </ac:spMkLst>
        </pc:spChg>
        <pc:spChg chg="add del">
          <ac:chgData name="Aster Santana" userId="35558cee-3b16-4f02-812b-0cc58980f729" providerId="ADAL" clId="{6DBDEC13-AF6D-4C17-A520-8443BE7F2735}" dt="2020-09-21T00:31:23.753" v="319" actId="478"/>
          <ac:spMkLst>
            <pc:docMk/>
            <pc:sldMk cId="4179984944" sldId="3325"/>
            <ac:spMk id="5" creationId="{A5FB3684-1877-451C-8A0E-8B262EDC69AB}"/>
          </ac:spMkLst>
        </pc:spChg>
      </pc:sldChg>
      <pc:sldChg chg="addSp delSp modSp add mod ord">
        <pc:chgData name="Aster Santana" userId="35558cee-3b16-4f02-812b-0cc58980f729" providerId="ADAL" clId="{6DBDEC13-AF6D-4C17-A520-8443BE7F2735}" dt="2020-10-07T18:45:50.449" v="8416" actId="20577"/>
        <pc:sldMkLst>
          <pc:docMk/>
          <pc:sldMk cId="1885570919" sldId="3326"/>
        </pc:sldMkLst>
        <pc:spChg chg="add mod">
          <ac:chgData name="Aster Santana" userId="35558cee-3b16-4f02-812b-0cc58980f729" providerId="ADAL" clId="{6DBDEC13-AF6D-4C17-A520-8443BE7F2735}" dt="2020-09-22T10:13:59.131" v="3463" actId="164"/>
          <ac:spMkLst>
            <pc:docMk/>
            <pc:sldMk cId="1885570919" sldId="3326"/>
            <ac:spMk id="2" creationId="{5FD9D5F1-CE52-43AB-9919-C279F50DE703}"/>
          </ac:spMkLst>
        </pc:spChg>
        <pc:spChg chg="add mod ord">
          <ac:chgData name="Aster Santana" userId="35558cee-3b16-4f02-812b-0cc58980f729" providerId="ADAL" clId="{6DBDEC13-AF6D-4C17-A520-8443BE7F2735}" dt="2020-10-06T03:34:06.642" v="6613" actId="14100"/>
          <ac:spMkLst>
            <pc:docMk/>
            <pc:sldMk cId="1885570919" sldId="3326"/>
            <ac:spMk id="3" creationId="{562F0C8D-C940-4FD9-A01F-FDB980A9C319}"/>
          </ac:spMkLst>
        </pc:spChg>
        <pc:spChg chg="del">
          <ac:chgData name="Aster Santana" userId="35558cee-3b16-4f02-812b-0cc58980f729" providerId="ADAL" clId="{6DBDEC13-AF6D-4C17-A520-8443BE7F2735}" dt="2020-09-22T09:53:10.675" v="3239" actId="478"/>
          <ac:spMkLst>
            <pc:docMk/>
            <pc:sldMk cId="1885570919" sldId="3326"/>
            <ac:spMk id="3" creationId="{69937110-1C7C-4D62-AD76-256089DF5110}"/>
          </ac:spMkLst>
        </pc:spChg>
        <pc:spChg chg="del">
          <ac:chgData name="Aster Santana" userId="35558cee-3b16-4f02-812b-0cc58980f729" providerId="ADAL" clId="{6DBDEC13-AF6D-4C17-A520-8443BE7F2735}" dt="2020-09-22T09:53:10.675" v="3239" actId="478"/>
          <ac:spMkLst>
            <pc:docMk/>
            <pc:sldMk cId="1885570919" sldId="3326"/>
            <ac:spMk id="4" creationId="{E15F9C48-0984-4254-AD37-BA3242689D02}"/>
          </ac:spMkLst>
        </pc:spChg>
        <pc:spChg chg="del">
          <ac:chgData name="Aster Santana" userId="35558cee-3b16-4f02-812b-0cc58980f729" providerId="ADAL" clId="{6DBDEC13-AF6D-4C17-A520-8443BE7F2735}" dt="2020-09-22T09:53:10.675" v="3239" actId="478"/>
          <ac:spMkLst>
            <pc:docMk/>
            <pc:sldMk cId="1885570919" sldId="3326"/>
            <ac:spMk id="10" creationId="{6652B7B4-E223-41DB-A606-38825858C9B9}"/>
          </ac:spMkLst>
        </pc:spChg>
        <pc:spChg chg="mod">
          <ac:chgData name="Aster Santana" userId="35558cee-3b16-4f02-812b-0cc58980f729" providerId="ADAL" clId="{6DBDEC13-AF6D-4C17-A520-8443BE7F2735}" dt="2020-10-07T18:35:37.718" v="8195"/>
          <ac:spMkLst>
            <pc:docMk/>
            <pc:sldMk cId="1885570919" sldId="3326"/>
            <ac:spMk id="29" creationId="{0F02F484-3513-47A9-8FFE-17C282B0102A}"/>
          </ac:spMkLst>
        </pc:spChg>
        <pc:spChg chg="del">
          <ac:chgData name="Aster Santana" userId="35558cee-3b16-4f02-812b-0cc58980f729" providerId="ADAL" clId="{6DBDEC13-AF6D-4C17-A520-8443BE7F2735}" dt="2020-09-22T09:53:10.675" v="3239" actId="478"/>
          <ac:spMkLst>
            <pc:docMk/>
            <pc:sldMk cId="1885570919" sldId="3326"/>
            <ac:spMk id="31" creationId="{56760C59-2C83-4B30-A534-E544CBAA0354}"/>
          </ac:spMkLst>
        </pc:spChg>
        <pc:spChg chg="del">
          <ac:chgData name="Aster Santana" userId="35558cee-3b16-4f02-812b-0cc58980f729" providerId="ADAL" clId="{6DBDEC13-AF6D-4C17-A520-8443BE7F2735}" dt="2020-09-22T09:53:10.675" v="3239" actId="478"/>
          <ac:spMkLst>
            <pc:docMk/>
            <pc:sldMk cId="1885570919" sldId="3326"/>
            <ac:spMk id="32" creationId="{44503E2E-94D7-4AFC-AF08-EFC0B4825F57}"/>
          </ac:spMkLst>
        </pc:spChg>
        <pc:spChg chg="del">
          <ac:chgData name="Aster Santana" userId="35558cee-3b16-4f02-812b-0cc58980f729" providerId="ADAL" clId="{6DBDEC13-AF6D-4C17-A520-8443BE7F2735}" dt="2020-09-22T09:53:10.675" v="3239" actId="478"/>
          <ac:spMkLst>
            <pc:docMk/>
            <pc:sldMk cId="1885570919" sldId="3326"/>
            <ac:spMk id="34" creationId="{981259D3-9B19-4FAD-8B07-3206269A54BD}"/>
          </ac:spMkLst>
        </pc:spChg>
        <pc:spChg chg="del">
          <ac:chgData name="Aster Santana" userId="35558cee-3b16-4f02-812b-0cc58980f729" providerId="ADAL" clId="{6DBDEC13-AF6D-4C17-A520-8443BE7F2735}" dt="2020-09-22T09:53:10.675" v="3239" actId="478"/>
          <ac:spMkLst>
            <pc:docMk/>
            <pc:sldMk cId="1885570919" sldId="3326"/>
            <ac:spMk id="35" creationId="{81755025-FF95-43D1-AFC0-4916E865487E}"/>
          </ac:spMkLst>
        </pc:spChg>
        <pc:spChg chg="del">
          <ac:chgData name="Aster Santana" userId="35558cee-3b16-4f02-812b-0cc58980f729" providerId="ADAL" clId="{6DBDEC13-AF6D-4C17-A520-8443BE7F2735}" dt="2020-09-22T09:53:10.675" v="3239" actId="478"/>
          <ac:spMkLst>
            <pc:docMk/>
            <pc:sldMk cId="1885570919" sldId="3326"/>
            <ac:spMk id="37" creationId="{407A1658-AD34-42DC-B679-F5A872145CC5}"/>
          </ac:spMkLst>
        </pc:spChg>
        <pc:spChg chg="del">
          <ac:chgData name="Aster Santana" userId="35558cee-3b16-4f02-812b-0cc58980f729" providerId="ADAL" clId="{6DBDEC13-AF6D-4C17-A520-8443BE7F2735}" dt="2020-09-22T09:53:10.675" v="3239" actId="478"/>
          <ac:spMkLst>
            <pc:docMk/>
            <pc:sldMk cId="1885570919" sldId="3326"/>
            <ac:spMk id="39" creationId="{32B2BBC8-E502-4F4F-9185-FAA8C365C55C}"/>
          </ac:spMkLst>
        </pc:spChg>
        <pc:spChg chg="del">
          <ac:chgData name="Aster Santana" userId="35558cee-3b16-4f02-812b-0cc58980f729" providerId="ADAL" clId="{6DBDEC13-AF6D-4C17-A520-8443BE7F2735}" dt="2020-09-22T09:53:10.675" v="3239" actId="478"/>
          <ac:spMkLst>
            <pc:docMk/>
            <pc:sldMk cId="1885570919" sldId="3326"/>
            <ac:spMk id="41" creationId="{86CCEA81-7F40-4D14-BE2D-EF5CD9FFD828}"/>
          </ac:spMkLst>
        </pc:spChg>
        <pc:spChg chg="add del mod">
          <ac:chgData name="Aster Santana" userId="35558cee-3b16-4f02-812b-0cc58980f729" providerId="ADAL" clId="{6DBDEC13-AF6D-4C17-A520-8443BE7F2735}" dt="2020-09-22T10:01:46.051" v="3311" actId="478"/>
          <ac:spMkLst>
            <pc:docMk/>
            <pc:sldMk cId="1885570919" sldId="3326"/>
            <ac:spMk id="43" creationId="{DF8A6C89-E050-402A-BD07-3F3A3A721566}"/>
          </ac:spMkLst>
        </pc:spChg>
        <pc:spChg chg="del">
          <ac:chgData name="Aster Santana" userId="35558cee-3b16-4f02-812b-0cc58980f729" providerId="ADAL" clId="{6DBDEC13-AF6D-4C17-A520-8443BE7F2735}" dt="2020-09-22T09:53:10.675" v="3239" actId="478"/>
          <ac:spMkLst>
            <pc:docMk/>
            <pc:sldMk cId="1885570919" sldId="3326"/>
            <ac:spMk id="44" creationId="{8219F76C-C33C-4A16-9B8D-7F5FEC067F67}"/>
          </ac:spMkLst>
        </pc:spChg>
        <pc:spChg chg="del">
          <ac:chgData name="Aster Santana" userId="35558cee-3b16-4f02-812b-0cc58980f729" providerId="ADAL" clId="{6DBDEC13-AF6D-4C17-A520-8443BE7F2735}" dt="2020-09-22T09:53:10.675" v="3239" actId="478"/>
          <ac:spMkLst>
            <pc:docMk/>
            <pc:sldMk cId="1885570919" sldId="3326"/>
            <ac:spMk id="45" creationId="{59C28A05-98E3-4AA4-90A8-092A92F3BF48}"/>
          </ac:spMkLst>
        </pc:spChg>
        <pc:spChg chg="add mod">
          <ac:chgData name="Aster Santana" userId="35558cee-3b16-4f02-812b-0cc58980f729" providerId="ADAL" clId="{6DBDEC13-AF6D-4C17-A520-8443BE7F2735}" dt="2020-09-22T10:13:59.131" v="3463" actId="164"/>
          <ac:spMkLst>
            <pc:docMk/>
            <pc:sldMk cId="1885570919" sldId="3326"/>
            <ac:spMk id="46" creationId="{D73613E3-F4BC-43C9-B3BE-BE8C0362B3B9}"/>
          </ac:spMkLst>
        </pc:spChg>
        <pc:spChg chg="add del mod">
          <ac:chgData name="Aster Santana" userId="35558cee-3b16-4f02-812b-0cc58980f729" providerId="ADAL" clId="{6DBDEC13-AF6D-4C17-A520-8443BE7F2735}" dt="2020-09-22T10:01:58.360" v="3319" actId="478"/>
          <ac:spMkLst>
            <pc:docMk/>
            <pc:sldMk cId="1885570919" sldId="3326"/>
            <ac:spMk id="47" creationId="{112E4CD0-E802-46FF-8AF7-07CB603F7393}"/>
          </ac:spMkLst>
        </pc:spChg>
        <pc:spChg chg="add del mod">
          <ac:chgData name="Aster Santana" userId="35558cee-3b16-4f02-812b-0cc58980f729" providerId="ADAL" clId="{6DBDEC13-AF6D-4C17-A520-8443BE7F2735}" dt="2020-09-22T10:13:59.131" v="3463" actId="164"/>
          <ac:spMkLst>
            <pc:docMk/>
            <pc:sldMk cId="1885570919" sldId="3326"/>
            <ac:spMk id="48" creationId="{58825DC9-1D27-4614-9FDD-5061279F28C3}"/>
          </ac:spMkLst>
        </pc:spChg>
        <pc:spChg chg="add del mod">
          <ac:chgData name="Aster Santana" userId="35558cee-3b16-4f02-812b-0cc58980f729" providerId="ADAL" clId="{6DBDEC13-AF6D-4C17-A520-8443BE7F2735}" dt="2020-09-22T10:01:46.931" v="3312" actId="478"/>
          <ac:spMkLst>
            <pc:docMk/>
            <pc:sldMk cId="1885570919" sldId="3326"/>
            <ac:spMk id="49" creationId="{B3B3CF08-8CDA-421D-A758-DC38884C83DD}"/>
          </ac:spMkLst>
        </pc:spChg>
        <pc:spChg chg="del">
          <ac:chgData name="Aster Santana" userId="35558cee-3b16-4f02-812b-0cc58980f729" providerId="ADAL" clId="{6DBDEC13-AF6D-4C17-A520-8443BE7F2735}" dt="2020-09-22T09:53:10.675" v="3239" actId="478"/>
          <ac:spMkLst>
            <pc:docMk/>
            <pc:sldMk cId="1885570919" sldId="3326"/>
            <ac:spMk id="50" creationId="{ABAC248C-6941-419C-99DB-4E9D92CCB12F}"/>
          </ac:spMkLst>
        </pc:spChg>
        <pc:spChg chg="del">
          <ac:chgData name="Aster Santana" userId="35558cee-3b16-4f02-812b-0cc58980f729" providerId="ADAL" clId="{6DBDEC13-AF6D-4C17-A520-8443BE7F2735}" dt="2020-09-22T09:53:10.675" v="3239" actId="478"/>
          <ac:spMkLst>
            <pc:docMk/>
            <pc:sldMk cId="1885570919" sldId="3326"/>
            <ac:spMk id="53" creationId="{0A80E7CE-28E0-42BF-BE23-6CA8321900F1}"/>
          </ac:spMkLst>
        </pc:spChg>
        <pc:spChg chg="add mod">
          <ac:chgData name="Aster Santana" userId="35558cee-3b16-4f02-812b-0cc58980f729" providerId="ADAL" clId="{6DBDEC13-AF6D-4C17-A520-8443BE7F2735}" dt="2020-09-22T10:13:59.131" v="3463" actId="164"/>
          <ac:spMkLst>
            <pc:docMk/>
            <pc:sldMk cId="1885570919" sldId="3326"/>
            <ac:spMk id="55" creationId="{7DBB2179-901A-46F9-9C80-D609384C7073}"/>
          </ac:spMkLst>
        </pc:spChg>
        <pc:spChg chg="add del mod">
          <ac:chgData name="Aster Santana" userId="35558cee-3b16-4f02-812b-0cc58980f729" providerId="ADAL" clId="{6DBDEC13-AF6D-4C17-A520-8443BE7F2735}" dt="2020-09-22T10:01:01.846" v="3300" actId="478"/>
          <ac:spMkLst>
            <pc:docMk/>
            <pc:sldMk cId="1885570919" sldId="3326"/>
            <ac:spMk id="56" creationId="{E79D8651-317B-4BFB-8AC2-08B1060A42BF}"/>
          </ac:spMkLst>
        </pc:spChg>
        <pc:spChg chg="mod">
          <ac:chgData name="Aster Santana" userId="35558cee-3b16-4f02-812b-0cc58980f729" providerId="ADAL" clId="{6DBDEC13-AF6D-4C17-A520-8443BE7F2735}" dt="2020-09-22T10:10:14.148" v="3426" actId="20577"/>
          <ac:spMkLst>
            <pc:docMk/>
            <pc:sldMk cId="1885570919" sldId="3326"/>
            <ac:spMk id="57" creationId="{292EF667-EE6C-4669-BE51-D180120446A3}"/>
          </ac:spMkLst>
        </pc:spChg>
        <pc:spChg chg="add mod">
          <ac:chgData name="Aster Santana" userId="35558cee-3b16-4f02-812b-0cc58980f729" providerId="ADAL" clId="{6DBDEC13-AF6D-4C17-A520-8443BE7F2735}" dt="2020-09-22T10:13:59.131" v="3463" actId="164"/>
          <ac:spMkLst>
            <pc:docMk/>
            <pc:sldMk cId="1885570919" sldId="3326"/>
            <ac:spMk id="58" creationId="{D8D54622-30B5-43CE-924B-79D48DC5BE2B}"/>
          </ac:spMkLst>
        </pc:spChg>
        <pc:spChg chg="del">
          <ac:chgData name="Aster Santana" userId="35558cee-3b16-4f02-812b-0cc58980f729" providerId="ADAL" clId="{6DBDEC13-AF6D-4C17-A520-8443BE7F2735}" dt="2020-09-22T09:53:10.675" v="3239" actId="478"/>
          <ac:spMkLst>
            <pc:docMk/>
            <pc:sldMk cId="1885570919" sldId="3326"/>
            <ac:spMk id="59" creationId="{CDC6A52E-CF1B-4D89-92C4-1EEC3C5BE8B6}"/>
          </ac:spMkLst>
        </pc:spChg>
        <pc:spChg chg="del">
          <ac:chgData name="Aster Santana" userId="35558cee-3b16-4f02-812b-0cc58980f729" providerId="ADAL" clId="{6DBDEC13-AF6D-4C17-A520-8443BE7F2735}" dt="2020-09-22T09:53:10.675" v="3239" actId="478"/>
          <ac:spMkLst>
            <pc:docMk/>
            <pc:sldMk cId="1885570919" sldId="3326"/>
            <ac:spMk id="61" creationId="{B18CEFBE-CD38-4418-A809-8977E70EDB5C}"/>
          </ac:spMkLst>
        </pc:spChg>
        <pc:spChg chg="del">
          <ac:chgData name="Aster Santana" userId="35558cee-3b16-4f02-812b-0cc58980f729" providerId="ADAL" clId="{6DBDEC13-AF6D-4C17-A520-8443BE7F2735}" dt="2020-09-22T09:53:10.675" v="3239" actId="478"/>
          <ac:spMkLst>
            <pc:docMk/>
            <pc:sldMk cId="1885570919" sldId="3326"/>
            <ac:spMk id="63" creationId="{2AD1EEF9-D415-464E-9076-480B8B275517}"/>
          </ac:spMkLst>
        </pc:spChg>
        <pc:spChg chg="add del mod">
          <ac:chgData name="Aster Santana" userId="35558cee-3b16-4f02-812b-0cc58980f729" providerId="ADAL" clId="{6DBDEC13-AF6D-4C17-A520-8443BE7F2735}" dt="2020-09-22T10:01:49.281" v="3314" actId="478"/>
          <ac:spMkLst>
            <pc:docMk/>
            <pc:sldMk cId="1885570919" sldId="3326"/>
            <ac:spMk id="64" creationId="{F928232F-9D74-4F7A-8986-251C77E6C06C}"/>
          </ac:spMkLst>
        </pc:spChg>
        <pc:spChg chg="add mod">
          <ac:chgData name="Aster Santana" userId="35558cee-3b16-4f02-812b-0cc58980f729" providerId="ADAL" clId="{6DBDEC13-AF6D-4C17-A520-8443BE7F2735}" dt="2020-09-22T10:13:59.131" v="3463" actId="164"/>
          <ac:spMkLst>
            <pc:docMk/>
            <pc:sldMk cId="1885570919" sldId="3326"/>
            <ac:spMk id="65" creationId="{66AEAB49-DEE9-4FF9-8A51-325C9D75AF90}"/>
          </ac:spMkLst>
        </pc:spChg>
        <pc:spChg chg="del">
          <ac:chgData name="Aster Santana" userId="35558cee-3b16-4f02-812b-0cc58980f729" providerId="ADAL" clId="{6DBDEC13-AF6D-4C17-A520-8443BE7F2735}" dt="2020-09-22T09:53:10.675" v="3239" actId="478"/>
          <ac:spMkLst>
            <pc:docMk/>
            <pc:sldMk cId="1885570919" sldId="3326"/>
            <ac:spMk id="67" creationId="{2747B3F0-7419-46CA-AEB7-41EB2ADBD8A3}"/>
          </ac:spMkLst>
        </pc:spChg>
        <pc:spChg chg="add del mod">
          <ac:chgData name="Aster Santana" userId="35558cee-3b16-4f02-812b-0cc58980f729" providerId="ADAL" clId="{6DBDEC13-AF6D-4C17-A520-8443BE7F2735}" dt="2020-09-22T10:01:48.470" v="3313" actId="478"/>
          <ac:spMkLst>
            <pc:docMk/>
            <pc:sldMk cId="1885570919" sldId="3326"/>
            <ac:spMk id="68" creationId="{A7EF3999-6582-4DB9-8698-23F2281A3A5C}"/>
          </ac:spMkLst>
        </pc:spChg>
        <pc:spChg chg="add mod">
          <ac:chgData name="Aster Santana" userId="35558cee-3b16-4f02-812b-0cc58980f729" providerId="ADAL" clId="{6DBDEC13-AF6D-4C17-A520-8443BE7F2735}" dt="2020-09-22T10:13:59.131" v="3463" actId="164"/>
          <ac:spMkLst>
            <pc:docMk/>
            <pc:sldMk cId="1885570919" sldId="3326"/>
            <ac:spMk id="69" creationId="{4FCA1496-8116-47B3-ACA3-73689D32BEEB}"/>
          </ac:spMkLst>
        </pc:spChg>
        <pc:spChg chg="add mod">
          <ac:chgData name="Aster Santana" userId="35558cee-3b16-4f02-812b-0cc58980f729" providerId="ADAL" clId="{6DBDEC13-AF6D-4C17-A520-8443BE7F2735}" dt="2020-09-22T10:13:59.131" v="3463" actId="164"/>
          <ac:spMkLst>
            <pc:docMk/>
            <pc:sldMk cId="1885570919" sldId="3326"/>
            <ac:spMk id="70" creationId="{FBD1808F-1E4D-46F3-9556-3E171C19B501}"/>
          </ac:spMkLst>
        </pc:spChg>
        <pc:spChg chg="add mod">
          <ac:chgData name="Aster Santana" userId="35558cee-3b16-4f02-812b-0cc58980f729" providerId="ADAL" clId="{6DBDEC13-AF6D-4C17-A520-8443BE7F2735}" dt="2020-09-22T10:13:59.131" v="3463" actId="164"/>
          <ac:spMkLst>
            <pc:docMk/>
            <pc:sldMk cId="1885570919" sldId="3326"/>
            <ac:spMk id="71" creationId="{2FAF6A8F-1B5E-4704-8DA2-87D5EB9F1CFE}"/>
          </ac:spMkLst>
        </pc:spChg>
        <pc:spChg chg="add del mod">
          <ac:chgData name="Aster Santana" userId="35558cee-3b16-4f02-812b-0cc58980f729" providerId="ADAL" clId="{6DBDEC13-AF6D-4C17-A520-8443BE7F2735}" dt="2020-09-22T10:01:50.724" v="3315" actId="478"/>
          <ac:spMkLst>
            <pc:docMk/>
            <pc:sldMk cId="1885570919" sldId="3326"/>
            <ac:spMk id="72" creationId="{1974BD18-8DB8-4364-B649-7F410D4D6C0D}"/>
          </ac:spMkLst>
        </pc:spChg>
        <pc:spChg chg="add mod">
          <ac:chgData name="Aster Santana" userId="35558cee-3b16-4f02-812b-0cc58980f729" providerId="ADAL" clId="{6DBDEC13-AF6D-4C17-A520-8443BE7F2735}" dt="2020-09-22T10:13:59.131" v="3463" actId="164"/>
          <ac:spMkLst>
            <pc:docMk/>
            <pc:sldMk cId="1885570919" sldId="3326"/>
            <ac:spMk id="73" creationId="{95BE9DA3-448D-4DE0-8B98-E0F3E4F9A11E}"/>
          </ac:spMkLst>
        </pc:spChg>
        <pc:spChg chg="del">
          <ac:chgData name="Aster Santana" userId="35558cee-3b16-4f02-812b-0cc58980f729" providerId="ADAL" clId="{6DBDEC13-AF6D-4C17-A520-8443BE7F2735}" dt="2020-09-22T09:53:10.675" v="3239" actId="478"/>
          <ac:spMkLst>
            <pc:docMk/>
            <pc:sldMk cId="1885570919" sldId="3326"/>
            <ac:spMk id="74" creationId="{F7E8F998-7DD3-42C3-A6FB-19ABC14CCAB9}"/>
          </ac:spMkLst>
        </pc:spChg>
        <pc:spChg chg="mod">
          <ac:chgData name="Aster Santana" userId="35558cee-3b16-4f02-812b-0cc58980f729" providerId="ADAL" clId="{6DBDEC13-AF6D-4C17-A520-8443BE7F2735}" dt="2020-10-07T18:45:50.449" v="8416" actId="20577"/>
          <ac:spMkLst>
            <pc:docMk/>
            <pc:sldMk cId="1885570919" sldId="3326"/>
            <ac:spMk id="75" creationId="{545B2466-0906-4435-81B7-4DA520A36624}"/>
          </ac:spMkLst>
        </pc:spChg>
        <pc:spChg chg="del">
          <ac:chgData name="Aster Santana" userId="35558cee-3b16-4f02-812b-0cc58980f729" providerId="ADAL" clId="{6DBDEC13-AF6D-4C17-A520-8443BE7F2735}" dt="2020-09-22T09:53:10.675" v="3239" actId="478"/>
          <ac:spMkLst>
            <pc:docMk/>
            <pc:sldMk cId="1885570919" sldId="3326"/>
            <ac:spMk id="76" creationId="{5A2CF609-89D2-49EF-95A2-18DF4AA34AB1}"/>
          </ac:spMkLst>
        </pc:spChg>
        <pc:spChg chg="add del mod">
          <ac:chgData name="Aster Santana" userId="35558cee-3b16-4f02-812b-0cc58980f729" providerId="ADAL" clId="{6DBDEC13-AF6D-4C17-A520-8443BE7F2735}" dt="2020-09-22T10:01:51.462" v="3316" actId="478"/>
          <ac:spMkLst>
            <pc:docMk/>
            <pc:sldMk cId="1885570919" sldId="3326"/>
            <ac:spMk id="77" creationId="{568FFED4-859E-44CE-BE0A-3FBF0D1B13E9}"/>
          </ac:spMkLst>
        </pc:spChg>
        <pc:spChg chg="add mod">
          <ac:chgData name="Aster Santana" userId="35558cee-3b16-4f02-812b-0cc58980f729" providerId="ADAL" clId="{6DBDEC13-AF6D-4C17-A520-8443BE7F2735}" dt="2020-09-22T10:13:59.131" v="3463" actId="164"/>
          <ac:spMkLst>
            <pc:docMk/>
            <pc:sldMk cId="1885570919" sldId="3326"/>
            <ac:spMk id="78" creationId="{EFD0F070-4790-4914-AAE8-606177ACEE45}"/>
          </ac:spMkLst>
        </pc:spChg>
        <pc:spChg chg="add mod">
          <ac:chgData name="Aster Santana" userId="35558cee-3b16-4f02-812b-0cc58980f729" providerId="ADAL" clId="{6DBDEC13-AF6D-4C17-A520-8443BE7F2735}" dt="2020-09-22T10:13:59.131" v="3463" actId="164"/>
          <ac:spMkLst>
            <pc:docMk/>
            <pc:sldMk cId="1885570919" sldId="3326"/>
            <ac:spMk id="79" creationId="{6294636B-A4E5-4EAC-B114-2E0A8204C6CA}"/>
          </ac:spMkLst>
        </pc:spChg>
        <pc:spChg chg="add mod">
          <ac:chgData name="Aster Santana" userId="35558cee-3b16-4f02-812b-0cc58980f729" providerId="ADAL" clId="{6DBDEC13-AF6D-4C17-A520-8443BE7F2735}" dt="2020-09-22T10:13:59.131" v="3463" actId="164"/>
          <ac:spMkLst>
            <pc:docMk/>
            <pc:sldMk cId="1885570919" sldId="3326"/>
            <ac:spMk id="80" creationId="{7CFE8A12-AB20-4BBF-B758-FDCA73F8F752}"/>
          </ac:spMkLst>
        </pc:spChg>
        <pc:spChg chg="add mod">
          <ac:chgData name="Aster Santana" userId="35558cee-3b16-4f02-812b-0cc58980f729" providerId="ADAL" clId="{6DBDEC13-AF6D-4C17-A520-8443BE7F2735}" dt="2020-09-22T10:13:59.131" v="3463" actId="164"/>
          <ac:spMkLst>
            <pc:docMk/>
            <pc:sldMk cId="1885570919" sldId="3326"/>
            <ac:spMk id="81" creationId="{1148A47C-5EC2-4B2F-9766-011A366A9B41}"/>
          </ac:spMkLst>
        </pc:spChg>
        <pc:spChg chg="add mod">
          <ac:chgData name="Aster Santana" userId="35558cee-3b16-4f02-812b-0cc58980f729" providerId="ADAL" clId="{6DBDEC13-AF6D-4C17-A520-8443BE7F2735}" dt="2020-09-22T10:13:59.131" v="3463" actId="164"/>
          <ac:spMkLst>
            <pc:docMk/>
            <pc:sldMk cId="1885570919" sldId="3326"/>
            <ac:spMk id="82" creationId="{46C805EC-85D5-4A7A-BB1A-F1D5EDE66133}"/>
          </ac:spMkLst>
        </pc:spChg>
        <pc:spChg chg="add mod">
          <ac:chgData name="Aster Santana" userId="35558cee-3b16-4f02-812b-0cc58980f729" providerId="ADAL" clId="{6DBDEC13-AF6D-4C17-A520-8443BE7F2735}" dt="2020-09-22T10:13:59.131" v="3463" actId="164"/>
          <ac:spMkLst>
            <pc:docMk/>
            <pc:sldMk cId="1885570919" sldId="3326"/>
            <ac:spMk id="83" creationId="{3DD31F05-4F9B-4A7E-AADE-7F510797214E}"/>
          </ac:spMkLst>
        </pc:spChg>
        <pc:spChg chg="add mod">
          <ac:chgData name="Aster Santana" userId="35558cee-3b16-4f02-812b-0cc58980f729" providerId="ADAL" clId="{6DBDEC13-AF6D-4C17-A520-8443BE7F2735}" dt="2020-09-22T10:13:59.131" v="3463" actId="164"/>
          <ac:spMkLst>
            <pc:docMk/>
            <pc:sldMk cId="1885570919" sldId="3326"/>
            <ac:spMk id="84" creationId="{D0E5DBD0-880D-4BA4-B037-243696D2829A}"/>
          </ac:spMkLst>
        </pc:spChg>
        <pc:spChg chg="add mod">
          <ac:chgData name="Aster Santana" userId="35558cee-3b16-4f02-812b-0cc58980f729" providerId="ADAL" clId="{6DBDEC13-AF6D-4C17-A520-8443BE7F2735}" dt="2020-09-22T10:13:59.131" v="3463" actId="164"/>
          <ac:spMkLst>
            <pc:docMk/>
            <pc:sldMk cId="1885570919" sldId="3326"/>
            <ac:spMk id="85" creationId="{E846FFE5-17C6-4644-ACA3-31A3F708550B}"/>
          </ac:spMkLst>
        </pc:spChg>
        <pc:grpChg chg="add mod">
          <ac:chgData name="Aster Santana" userId="35558cee-3b16-4f02-812b-0cc58980f729" providerId="ADAL" clId="{6DBDEC13-AF6D-4C17-A520-8443BE7F2735}" dt="2020-09-22T10:14:03.985" v="3464" actId="1076"/>
          <ac:grpSpMkLst>
            <pc:docMk/>
            <pc:sldMk cId="1885570919" sldId="3326"/>
            <ac:grpSpMk id="7" creationId="{088409AD-B8DA-4ED8-8BB8-BE02ECAEA092}"/>
          </ac:grpSpMkLst>
        </pc:grpChg>
        <pc:grpChg chg="add mod">
          <ac:chgData name="Aster Santana" userId="35558cee-3b16-4f02-812b-0cc58980f729" providerId="ADAL" clId="{6DBDEC13-AF6D-4C17-A520-8443BE7F2735}" dt="2020-10-07T18:21:45.741" v="7841"/>
          <ac:grpSpMkLst>
            <pc:docMk/>
            <pc:sldMk cId="1885570919" sldId="3326"/>
            <ac:grpSpMk id="27" creationId="{1F15EAD9-B83E-4E25-90E3-19D60EF3D799}"/>
          </ac:grpSpMkLst>
        </pc:grpChg>
        <pc:cxnChg chg="mod">
          <ac:chgData name="Aster Santana" userId="35558cee-3b16-4f02-812b-0cc58980f729" providerId="ADAL" clId="{6DBDEC13-AF6D-4C17-A520-8443BE7F2735}" dt="2020-10-07T18:21:45.741" v="7841"/>
          <ac:cxnSpMkLst>
            <pc:docMk/>
            <pc:sldMk cId="1885570919" sldId="3326"/>
            <ac:cxnSpMk id="28" creationId="{B90EF2B1-EC47-48AD-B031-1A10C2D38A73}"/>
          </ac:cxnSpMkLst>
        </pc:cxnChg>
        <pc:cxnChg chg="del">
          <ac:chgData name="Aster Santana" userId="35558cee-3b16-4f02-812b-0cc58980f729" providerId="ADAL" clId="{6DBDEC13-AF6D-4C17-A520-8443BE7F2735}" dt="2020-09-22T09:53:10.675" v="3239" actId="478"/>
          <ac:cxnSpMkLst>
            <pc:docMk/>
            <pc:sldMk cId="1885570919" sldId="3326"/>
            <ac:cxnSpMk id="30" creationId="{C1E028D6-11E8-4CD7-873A-324D4670B6F2}"/>
          </ac:cxnSpMkLst>
        </pc:cxnChg>
        <pc:cxnChg chg="del">
          <ac:chgData name="Aster Santana" userId="35558cee-3b16-4f02-812b-0cc58980f729" providerId="ADAL" clId="{6DBDEC13-AF6D-4C17-A520-8443BE7F2735}" dt="2020-09-22T09:53:10.675" v="3239" actId="478"/>
          <ac:cxnSpMkLst>
            <pc:docMk/>
            <pc:sldMk cId="1885570919" sldId="3326"/>
            <ac:cxnSpMk id="33" creationId="{A27A111B-F9DE-46C2-A130-3277A718B973}"/>
          </ac:cxnSpMkLst>
        </pc:cxnChg>
        <pc:cxnChg chg="del">
          <ac:chgData name="Aster Santana" userId="35558cee-3b16-4f02-812b-0cc58980f729" providerId="ADAL" clId="{6DBDEC13-AF6D-4C17-A520-8443BE7F2735}" dt="2020-09-22T09:53:10.675" v="3239" actId="478"/>
          <ac:cxnSpMkLst>
            <pc:docMk/>
            <pc:sldMk cId="1885570919" sldId="3326"/>
            <ac:cxnSpMk id="36" creationId="{2D240F1C-0E75-47AA-AE92-D19D21194F8D}"/>
          </ac:cxnSpMkLst>
        </pc:cxnChg>
        <pc:cxnChg chg="add mod">
          <ac:chgData name="Aster Santana" userId="35558cee-3b16-4f02-812b-0cc58980f729" providerId="ADAL" clId="{6DBDEC13-AF6D-4C17-A520-8443BE7F2735}" dt="2020-09-22T10:13:59.131" v="3463" actId="164"/>
          <ac:cxnSpMkLst>
            <pc:docMk/>
            <pc:sldMk cId="1885570919" sldId="3326"/>
            <ac:cxnSpMk id="38" creationId="{560254D9-66B4-42A6-AC68-E8A8FA0BD544}"/>
          </ac:cxnSpMkLst>
        </pc:cxnChg>
        <pc:cxnChg chg="del">
          <ac:chgData name="Aster Santana" userId="35558cee-3b16-4f02-812b-0cc58980f729" providerId="ADAL" clId="{6DBDEC13-AF6D-4C17-A520-8443BE7F2735}" dt="2020-09-22T09:53:10.675" v="3239" actId="478"/>
          <ac:cxnSpMkLst>
            <pc:docMk/>
            <pc:sldMk cId="1885570919" sldId="3326"/>
            <ac:cxnSpMk id="40" creationId="{D4336F63-CE2D-4101-9A73-C5D8323951E3}"/>
          </ac:cxnSpMkLst>
        </pc:cxnChg>
        <pc:cxnChg chg="add mod">
          <ac:chgData name="Aster Santana" userId="35558cee-3b16-4f02-812b-0cc58980f729" providerId="ADAL" clId="{6DBDEC13-AF6D-4C17-A520-8443BE7F2735}" dt="2020-09-22T10:13:59.131" v="3463" actId="164"/>
          <ac:cxnSpMkLst>
            <pc:docMk/>
            <pc:sldMk cId="1885570919" sldId="3326"/>
            <ac:cxnSpMk id="42" creationId="{E4BAF8AC-15D7-45CA-AB5A-BE07586725A4}"/>
          </ac:cxnSpMkLst>
        </pc:cxnChg>
        <pc:cxnChg chg="del">
          <ac:chgData name="Aster Santana" userId="35558cee-3b16-4f02-812b-0cc58980f729" providerId="ADAL" clId="{6DBDEC13-AF6D-4C17-A520-8443BE7F2735}" dt="2020-09-22T09:53:10.675" v="3239" actId="478"/>
          <ac:cxnSpMkLst>
            <pc:docMk/>
            <pc:sldMk cId="1885570919" sldId="3326"/>
            <ac:cxnSpMk id="51" creationId="{13A311B9-1EA7-4492-AD68-AEE7B4C3F9F0}"/>
          </ac:cxnSpMkLst>
        </pc:cxnChg>
        <pc:cxnChg chg="del">
          <ac:chgData name="Aster Santana" userId="35558cee-3b16-4f02-812b-0cc58980f729" providerId="ADAL" clId="{6DBDEC13-AF6D-4C17-A520-8443BE7F2735}" dt="2020-09-22T09:53:10.675" v="3239" actId="478"/>
          <ac:cxnSpMkLst>
            <pc:docMk/>
            <pc:sldMk cId="1885570919" sldId="3326"/>
            <ac:cxnSpMk id="52" creationId="{5F755935-C2FB-4B83-A80B-84BE80462C87}"/>
          </ac:cxnSpMkLst>
        </pc:cxnChg>
        <pc:cxnChg chg="del">
          <ac:chgData name="Aster Santana" userId="35558cee-3b16-4f02-812b-0cc58980f729" providerId="ADAL" clId="{6DBDEC13-AF6D-4C17-A520-8443BE7F2735}" dt="2020-09-22T09:53:10.675" v="3239" actId="478"/>
          <ac:cxnSpMkLst>
            <pc:docMk/>
            <pc:sldMk cId="1885570919" sldId="3326"/>
            <ac:cxnSpMk id="54" creationId="{AE2B5937-D0E9-4E79-8C48-1623765C78C6}"/>
          </ac:cxnSpMkLst>
        </pc:cxnChg>
        <pc:cxnChg chg="del">
          <ac:chgData name="Aster Santana" userId="35558cee-3b16-4f02-812b-0cc58980f729" providerId="ADAL" clId="{6DBDEC13-AF6D-4C17-A520-8443BE7F2735}" dt="2020-09-22T09:53:10.675" v="3239" actId="478"/>
          <ac:cxnSpMkLst>
            <pc:docMk/>
            <pc:sldMk cId="1885570919" sldId="3326"/>
            <ac:cxnSpMk id="60" creationId="{CDE192F5-DBD2-44DE-95D4-731936A51C4F}"/>
          </ac:cxnSpMkLst>
        </pc:cxnChg>
        <pc:cxnChg chg="del">
          <ac:chgData name="Aster Santana" userId="35558cee-3b16-4f02-812b-0cc58980f729" providerId="ADAL" clId="{6DBDEC13-AF6D-4C17-A520-8443BE7F2735}" dt="2020-09-22T09:53:10.675" v="3239" actId="478"/>
          <ac:cxnSpMkLst>
            <pc:docMk/>
            <pc:sldMk cId="1885570919" sldId="3326"/>
            <ac:cxnSpMk id="62" creationId="{83E76D26-5C94-4037-8985-67C8787471F0}"/>
          </ac:cxnSpMkLst>
        </pc:cxnChg>
        <pc:cxnChg chg="del">
          <ac:chgData name="Aster Santana" userId="35558cee-3b16-4f02-812b-0cc58980f729" providerId="ADAL" clId="{6DBDEC13-AF6D-4C17-A520-8443BE7F2735}" dt="2020-09-22T09:53:10.675" v="3239" actId="478"/>
          <ac:cxnSpMkLst>
            <pc:docMk/>
            <pc:sldMk cId="1885570919" sldId="3326"/>
            <ac:cxnSpMk id="66" creationId="{452CC43C-39D6-4065-BBC6-5F7D1AE3DD63}"/>
          </ac:cxnSpMkLst>
        </pc:cxnChg>
      </pc:sldChg>
      <pc:sldChg chg="add del">
        <pc:chgData name="Aster Santana" userId="35558cee-3b16-4f02-812b-0cc58980f729" providerId="ADAL" clId="{6DBDEC13-AF6D-4C17-A520-8443BE7F2735}" dt="2020-09-22T09:53:04.241" v="3237" actId="2890"/>
        <pc:sldMkLst>
          <pc:docMk/>
          <pc:sldMk cId="4035240286" sldId="3326"/>
        </pc:sldMkLst>
      </pc:sldChg>
      <pc:sldChg chg="addSp delSp modSp new del mod">
        <pc:chgData name="Aster Santana" userId="35558cee-3b16-4f02-812b-0cc58980f729" providerId="ADAL" clId="{6DBDEC13-AF6D-4C17-A520-8443BE7F2735}" dt="2020-09-26T17:26:15.835" v="3899" actId="47"/>
        <pc:sldMkLst>
          <pc:docMk/>
          <pc:sldMk cId="3103527639" sldId="3327"/>
        </pc:sldMkLst>
        <pc:spChg chg="del mod">
          <ac:chgData name="Aster Santana" userId="35558cee-3b16-4f02-812b-0cc58980f729" providerId="ADAL" clId="{6DBDEC13-AF6D-4C17-A520-8443BE7F2735}" dt="2020-09-26T16:14:22.916" v="3467" actId="478"/>
          <ac:spMkLst>
            <pc:docMk/>
            <pc:sldMk cId="3103527639" sldId="3327"/>
            <ac:spMk id="2" creationId="{FFE90AC8-69D4-45BF-B0CD-A25A22EAA73B}"/>
          </ac:spMkLst>
        </pc:spChg>
        <pc:spChg chg="del mod">
          <ac:chgData name="Aster Santana" userId="35558cee-3b16-4f02-812b-0cc58980f729" providerId="ADAL" clId="{6DBDEC13-AF6D-4C17-A520-8443BE7F2735}" dt="2020-09-26T16:14:25.203" v="3470" actId="478"/>
          <ac:spMkLst>
            <pc:docMk/>
            <pc:sldMk cId="3103527639" sldId="3327"/>
            <ac:spMk id="3" creationId="{EC275A5B-1B81-4025-8017-7DC660FA2F08}"/>
          </ac:spMkLst>
        </pc:spChg>
        <pc:spChg chg="add del mod">
          <ac:chgData name="Aster Santana" userId="35558cee-3b16-4f02-812b-0cc58980f729" providerId="ADAL" clId="{6DBDEC13-AF6D-4C17-A520-8443BE7F2735}" dt="2020-09-26T16:31:16.019" v="3543" actId="478"/>
          <ac:spMkLst>
            <pc:docMk/>
            <pc:sldMk cId="3103527639" sldId="3327"/>
            <ac:spMk id="23" creationId="{CA6EAAA0-ED0B-4F61-BA02-02DA118422CC}"/>
          </ac:spMkLst>
        </pc:spChg>
        <pc:spChg chg="add mod ord">
          <ac:chgData name="Aster Santana" userId="35558cee-3b16-4f02-812b-0cc58980f729" providerId="ADAL" clId="{6DBDEC13-AF6D-4C17-A520-8443BE7F2735}" dt="2020-09-26T16:50:36.767" v="3624" actId="207"/>
          <ac:spMkLst>
            <pc:docMk/>
            <pc:sldMk cId="3103527639" sldId="3327"/>
            <ac:spMk id="41" creationId="{2D28A9AF-16AD-4260-8F25-01672CB8840B}"/>
          </ac:spMkLst>
        </pc:spChg>
        <pc:cxnChg chg="add mod">
          <ac:chgData name="Aster Santana" userId="35558cee-3b16-4f02-812b-0cc58980f729" providerId="ADAL" clId="{6DBDEC13-AF6D-4C17-A520-8443BE7F2735}" dt="2020-09-26T16:34:57.427" v="3554" actId="1076"/>
          <ac:cxnSpMkLst>
            <pc:docMk/>
            <pc:sldMk cId="3103527639" sldId="3327"/>
            <ac:cxnSpMk id="5" creationId="{EF60D6E9-8D75-428E-867A-9BF034B7723C}"/>
          </ac:cxnSpMkLst>
        </pc:cxnChg>
        <pc:cxnChg chg="add del mod">
          <ac:chgData name="Aster Santana" userId="35558cee-3b16-4f02-812b-0cc58980f729" providerId="ADAL" clId="{6DBDEC13-AF6D-4C17-A520-8443BE7F2735}" dt="2020-09-26T16:17:21.187" v="3491" actId="478"/>
          <ac:cxnSpMkLst>
            <pc:docMk/>
            <pc:sldMk cId="3103527639" sldId="3327"/>
            <ac:cxnSpMk id="6" creationId="{0401C835-0395-438E-AF99-F9F5614A14B6}"/>
          </ac:cxnSpMkLst>
        </pc:cxnChg>
        <pc:cxnChg chg="add del mod">
          <ac:chgData name="Aster Santana" userId="35558cee-3b16-4f02-812b-0cc58980f729" providerId="ADAL" clId="{6DBDEC13-AF6D-4C17-A520-8443BE7F2735}" dt="2020-09-26T16:29:04.289" v="3528" actId="478"/>
          <ac:cxnSpMkLst>
            <pc:docMk/>
            <pc:sldMk cId="3103527639" sldId="3327"/>
            <ac:cxnSpMk id="7" creationId="{70E64871-1DA8-4FB1-B5AB-4073C9EA11A8}"/>
          </ac:cxnSpMkLst>
        </pc:cxnChg>
        <pc:cxnChg chg="add del mod">
          <ac:chgData name="Aster Santana" userId="35558cee-3b16-4f02-812b-0cc58980f729" providerId="ADAL" clId="{6DBDEC13-AF6D-4C17-A520-8443BE7F2735}" dt="2020-09-26T16:16:15.560" v="3483" actId="478"/>
          <ac:cxnSpMkLst>
            <pc:docMk/>
            <pc:sldMk cId="3103527639" sldId="3327"/>
            <ac:cxnSpMk id="8" creationId="{35C739B6-25B6-41AF-B79D-4A8463C4E1D1}"/>
          </ac:cxnSpMkLst>
        </pc:cxnChg>
        <pc:cxnChg chg="add del mod">
          <ac:chgData name="Aster Santana" userId="35558cee-3b16-4f02-812b-0cc58980f729" providerId="ADAL" clId="{6DBDEC13-AF6D-4C17-A520-8443BE7F2735}" dt="2020-09-26T16:16:17.148" v="3484" actId="478"/>
          <ac:cxnSpMkLst>
            <pc:docMk/>
            <pc:sldMk cId="3103527639" sldId="3327"/>
            <ac:cxnSpMk id="9" creationId="{D82FB3D3-107B-47A8-9A99-C1A5DEAF6375}"/>
          </ac:cxnSpMkLst>
        </pc:cxnChg>
        <pc:cxnChg chg="add del mod">
          <ac:chgData name="Aster Santana" userId="35558cee-3b16-4f02-812b-0cc58980f729" providerId="ADAL" clId="{6DBDEC13-AF6D-4C17-A520-8443BE7F2735}" dt="2020-09-26T16:16:20.081" v="3485" actId="478"/>
          <ac:cxnSpMkLst>
            <pc:docMk/>
            <pc:sldMk cId="3103527639" sldId="3327"/>
            <ac:cxnSpMk id="10" creationId="{D7E68ADC-DEDF-4D55-9594-4F25CE535E08}"/>
          </ac:cxnSpMkLst>
        </pc:cxnChg>
        <pc:cxnChg chg="add del mod">
          <ac:chgData name="Aster Santana" userId="35558cee-3b16-4f02-812b-0cc58980f729" providerId="ADAL" clId="{6DBDEC13-AF6D-4C17-A520-8443BE7F2735}" dt="2020-09-26T16:29:04.289" v="3528" actId="478"/>
          <ac:cxnSpMkLst>
            <pc:docMk/>
            <pc:sldMk cId="3103527639" sldId="3327"/>
            <ac:cxnSpMk id="16" creationId="{A88025BB-C733-4234-9127-6B3B177AC173}"/>
          </ac:cxnSpMkLst>
        </pc:cxnChg>
        <pc:cxnChg chg="add mod">
          <ac:chgData name="Aster Santana" userId="35558cee-3b16-4f02-812b-0cc58980f729" providerId="ADAL" clId="{6DBDEC13-AF6D-4C17-A520-8443BE7F2735}" dt="2020-09-26T16:36:40.408" v="3558" actId="14100"/>
          <ac:cxnSpMkLst>
            <pc:docMk/>
            <pc:sldMk cId="3103527639" sldId="3327"/>
            <ac:cxnSpMk id="17" creationId="{2466044E-9C9E-47CF-AA1D-976C0C6C7D50}"/>
          </ac:cxnSpMkLst>
        </pc:cxnChg>
        <pc:cxnChg chg="add mod">
          <ac:chgData name="Aster Santana" userId="35558cee-3b16-4f02-812b-0cc58980f729" providerId="ADAL" clId="{6DBDEC13-AF6D-4C17-A520-8443BE7F2735}" dt="2020-09-26T16:34:17.332" v="3550" actId="1582"/>
          <ac:cxnSpMkLst>
            <pc:docMk/>
            <pc:sldMk cId="3103527639" sldId="3327"/>
            <ac:cxnSpMk id="18" creationId="{97B1767E-071E-44BF-B504-16F99CF3F8CB}"/>
          </ac:cxnSpMkLst>
        </pc:cxnChg>
        <pc:cxnChg chg="add mod">
          <ac:chgData name="Aster Santana" userId="35558cee-3b16-4f02-812b-0cc58980f729" providerId="ADAL" clId="{6DBDEC13-AF6D-4C17-A520-8443BE7F2735}" dt="2020-09-26T16:34:57.427" v="3554" actId="1076"/>
          <ac:cxnSpMkLst>
            <pc:docMk/>
            <pc:sldMk cId="3103527639" sldId="3327"/>
            <ac:cxnSpMk id="20" creationId="{D667F9FA-B13E-4826-90FD-321E5547D0B3}"/>
          </ac:cxnSpMkLst>
        </pc:cxnChg>
        <pc:cxnChg chg="add mod ord">
          <ac:chgData name="Aster Santana" userId="35558cee-3b16-4f02-812b-0cc58980f729" providerId="ADAL" clId="{6DBDEC13-AF6D-4C17-A520-8443BE7F2735}" dt="2020-09-26T16:34:57.427" v="3554" actId="1076"/>
          <ac:cxnSpMkLst>
            <pc:docMk/>
            <pc:sldMk cId="3103527639" sldId="3327"/>
            <ac:cxnSpMk id="21" creationId="{DE3F39A4-00E7-472F-9921-B911F88C6B3D}"/>
          </ac:cxnSpMkLst>
        </pc:cxnChg>
        <pc:cxnChg chg="add mod">
          <ac:chgData name="Aster Santana" userId="35558cee-3b16-4f02-812b-0cc58980f729" providerId="ADAL" clId="{6DBDEC13-AF6D-4C17-A520-8443BE7F2735}" dt="2020-09-26T16:34:57.427" v="3554" actId="1076"/>
          <ac:cxnSpMkLst>
            <pc:docMk/>
            <pc:sldMk cId="3103527639" sldId="3327"/>
            <ac:cxnSpMk id="22" creationId="{88350FFC-7A9B-41CD-B9CA-386BFF8A0B89}"/>
          </ac:cxnSpMkLst>
        </pc:cxnChg>
        <pc:cxnChg chg="add del mod">
          <ac:chgData name="Aster Santana" userId="35558cee-3b16-4f02-812b-0cc58980f729" providerId="ADAL" clId="{6DBDEC13-AF6D-4C17-A520-8443BE7F2735}" dt="2020-09-26T16:29:20.329" v="3531" actId="478"/>
          <ac:cxnSpMkLst>
            <pc:docMk/>
            <pc:sldMk cId="3103527639" sldId="3327"/>
            <ac:cxnSpMk id="24" creationId="{8D26E23D-1EE3-446D-8008-A0806B2CA609}"/>
          </ac:cxnSpMkLst>
        </pc:cxnChg>
        <pc:cxnChg chg="add del mod">
          <ac:chgData name="Aster Santana" userId="35558cee-3b16-4f02-812b-0cc58980f729" providerId="ADAL" clId="{6DBDEC13-AF6D-4C17-A520-8443BE7F2735}" dt="2020-09-26T16:29:20.329" v="3531" actId="478"/>
          <ac:cxnSpMkLst>
            <pc:docMk/>
            <pc:sldMk cId="3103527639" sldId="3327"/>
            <ac:cxnSpMk id="25" creationId="{BC5EA69D-7BDF-4D05-964A-AD009EC071EF}"/>
          </ac:cxnSpMkLst>
        </pc:cxnChg>
        <pc:cxnChg chg="add mod ord">
          <ac:chgData name="Aster Santana" userId="35558cee-3b16-4f02-812b-0cc58980f729" providerId="ADAL" clId="{6DBDEC13-AF6D-4C17-A520-8443BE7F2735}" dt="2020-09-26T16:35:46.392" v="3556" actId="693"/>
          <ac:cxnSpMkLst>
            <pc:docMk/>
            <pc:sldMk cId="3103527639" sldId="3327"/>
            <ac:cxnSpMk id="26" creationId="{E531541D-BFDE-4D8D-BD08-8EC39B6ADCCA}"/>
          </ac:cxnSpMkLst>
        </pc:cxnChg>
        <pc:cxnChg chg="add mod">
          <ac:chgData name="Aster Santana" userId="35558cee-3b16-4f02-812b-0cc58980f729" providerId="ADAL" clId="{6DBDEC13-AF6D-4C17-A520-8443BE7F2735}" dt="2020-09-26T16:35:46.392" v="3556" actId="693"/>
          <ac:cxnSpMkLst>
            <pc:docMk/>
            <pc:sldMk cId="3103527639" sldId="3327"/>
            <ac:cxnSpMk id="27" creationId="{37887B50-1022-48B9-850F-20ED3ED1055A}"/>
          </ac:cxnSpMkLst>
        </pc:cxnChg>
        <pc:cxnChg chg="add mod">
          <ac:chgData name="Aster Santana" userId="35558cee-3b16-4f02-812b-0cc58980f729" providerId="ADAL" clId="{6DBDEC13-AF6D-4C17-A520-8443BE7F2735}" dt="2020-09-26T16:34:57.427" v="3554" actId="1076"/>
          <ac:cxnSpMkLst>
            <pc:docMk/>
            <pc:sldMk cId="3103527639" sldId="3327"/>
            <ac:cxnSpMk id="28" creationId="{DE4A6486-E94E-4B09-9950-B27FC84411DB}"/>
          </ac:cxnSpMkLst>
        </pc:cxnChg>
        <pc:cxnChg chg="add mod">
          <ac:chgData name="Aster Santana" userId="35558cee-3b16-4f02-812b-0cc58980f729" providerId="ADAL" clId="{6DBDEC13-AF6D-4C17-A520-8443BE7F2735}" dt="2020-09-26T16:34:57.427" v="3554" actId="1076"/>
          <ac:cxnSpMkLst>
            <pc:docMk/>
            <pc:sldMk cId="3103527639" sldId="3327"/>
            <ac:cxnSpMk id="30" creationId="{191A2AF8-C122-466F-9BA3-DDCCBA942397}"/>
          </ac:cxnSpMkLst>
        </pc:cxnChg>
        <pc:cxnChg chg="add mod">
          <ac:chgData name="Aster Santana" userId="35558cee-3b16-4f02-812b-0cc58980f729" providerId="ADAL" clId="{6DBDEC13-AF6D-4C17-A520-8443BE7F2735}" dt="2020-09-26T16:35:46.392" v="3556" actId="693"/>
          <ac:cxnSpMkLst>
            <pc:docMk/>
            <pc:sldMk cId="3103527639" sldId="3327"/>
            <ac:cxnSpMk id="32" creationId="{D6E286FD-4410-4D10-904E-1E8D46C96137}"/>
          </ac:cxnSpMkLst>
        </pc:cxnChg>
        <pc:cxnChg chg="add mod">
          <ac:chgData name="Aster Santana" userId="35558cee-3b16-4f02-812b-0cc58980f729" providerId="ADAL" clId="{6DBDEC13-AF6D-4C17-A520-8443BE7F2735}" dt="2020-09-26T16:34:51.299" v="3553" actId="1076"/>
          <ac:cxnSpMkLst>
            <pc:docMk/>
            <pc:sldMk cId="3103527639" sldId="3327"/>
            <ac:cxnSpMk id="33" creationId="{EDE60D8A-AF0C-4F6D-B462-C0865CE09077}"/>
          </ac:cxnSpMkLst>
        </pc:cxnChg>
        <pc:cxnChg chg="add mod">
          <ac:chgData name="Aster Santana" userId="35558cee-3b16-4f02-812b-0cc58980f729" providerId="ADAL" clId="{6DBDEC13-AF6D-4C17-A520-8443BE7F2735}" dt="2020-09-26T16:35:15.738" v="3555"/>
          <ac:cxnSpMkLst>
            <pc:docMk/>
            <pc:sldMk cId="3103527639" sldId="3327"/>
            <ac:cxnSpMk id="34" creationId="{48F583B0-5761-4A9F-805A-3DDF16206982}"/>
          </ac:cxnSpMkLst>
        </pc:cxnChg>
        <pc:cxnChg chg="add mod">
          <ac:chgData name="Aster Santana" userId="35558cee-3b16-4f02-812b-0cc58980f729" providerId="ADAL" clId="{6DBDEC13-AF6D-4C17-A520-8443BE7F2735}" dt="2020-09-26T16:35:46.392" v="3556" actId="693"/>
          <ac:cxnSpMkLst>
            <pc:docMk/>
            <pc:sldMk cId="3103527639" sldId="3327"/>
            <ac:cxnSpMk id="35" creationId="{3368A3EE-039A-45C3-8820-DBB7850E6301}"/>
          </ac:cxnSpMkLst>
        </pc:cxnChg>
        <pc:cxnChg chg="add mod">
          <ac:chgData name="Aster Santana" userId="35558cee-3b16-4f02-812b-0cc58980f729" providerId="ADAL" clId="{6DBDEC13-AF6D-4C17-A520-8443BE7F2735}" dt="2020-09-26T16:49:20.740" v="3620" actId="1076"/>
          <ac:cxnSpMkLst>
            <pc:docMk/>
            <pc:sldMk cId="3103527639" sldId="3327"/>
            <ac:cxnSpMk id="37" creationId="{7111F2CE-ED4D-4508-92B1-11A1C09DA8D5}"/>
          </ac:cxnSpMkLst>
        </pc:cxnChg>
        <pc:cxnChg chg="add mod">
          <ac:chgData name="Aster Santana" userId="35558cee-3b16-4f02-812b-0cc58980f729" providerId="ADAL" clId="{6DBDEC13-AF6D-4C17-A520-8443BE7F2735}" dt="2020-09-26T16:49:20.740" v="3620" actId="1076"/>
          <ac:cxnSpMkLst>
            <pc:docMk/>
            <pc:sldMk cId="3103527639" sldId="3327"/>
            <ac:cxnSpMk id="38" creationId="{3D84B626-A009-4D21-B2B3-206580F7E802}"/>
          </ac:cxnSpMkLst>
        </pc:cxnChg>
        <pc:cxnChg chg="add mod">
          <ac:chgData name="Aster Santana" userId="35558cee-3b16-4f02-812b-0cc58980f729" providerId="ADAL" clId="{6DBDEC13-AF6D-4C17-A520-8443BE7F2735}" dt="2020-09-26T16:49:20.740" v="3620" actId="1076"/>
          <ac:cxnSpMkLst>
            <pc:docMk/>
            <pc:sldMk cId="3103527639" sldId="3327"/>
            <ac:cxnSpMk id="39" creationId="{6B3A4AE7-FD82-40BE-A55E-07C611F17235}"/>
          </ac:cxnSpMkLst>
        </pc:cxnChg>
        <pc:cxnChg chg="add mod">
          <ac:chgData name="Aster Santana" userId="35558cee-3b16-4f02-812b-0cc58980f729" providerId="ADAL" clId="{6DBDEC13-AF6D-4C17-A520-8443BE7F2735}" dt="2020-09-26T16:49:20.740" v="3620" actId="1076"/>
          <ac:cxnSpMkLst>
            <pc:docMk/>
            <pc:sldMk cId="3103527639" sldId="3327"/>
            <ac:cxnSpMk id="40" creationId="{B083CD7F-C012-48EB-9A52-352B397D7AF8}"/>
          </ac:cxnSpMkLst>
        </pc:cxnChg>
      </pc:sldChg>
      <pc:sldChg chg="add del">
        <pc:chgData name="Aster Santana" userId="35558cee-3b16-4f02-812b-0cc58980f729" providerId="ADAL" clId="{6DBDEC13-AF6D-4C17-A520-8443BE7F2735}" dt="2020-10-07T10:34:05.066" v="6903" actId="47"/>
        <pc:sldMkLst>
          <pc:docMk/>
          <pc:sldMk cId="437575220" sldId="3328"/>
        </pc:sldMkLst>
      </pc:sldChg>
      <pc:sldChg chg="addSp delSp modSp add del mod">
        <pc:chgData name="Aster Santana" userId="35558cee-3b16-4f02-812b-0cc58980f729" providerId="ADAL" clId="{6DBDEC13-AF6D-4C17-A520-8443BE7F2735}" dt="2020-09-26T18:14:55.364" v="3961" actId="47"/>
        <pc:sldMkLst>
          <pc:docMk/>
          <pc:sldMk cId="3681231577" sldId="3329"/>
        </pc:sldMkLst>
        <pc:spChg chg="add mod">
          <ac:chgData name="Aster Santana" userId="35558cee-3b16-4f02-812b-0cc58980f729" providerId="ADAL" clId="{6DBDEC13-AF6D-4C17-A520-8443BE7F2735}" dt="2020-09-26T17:19:51.387" v="3849" actId="164"/>
          <ac:spMkLst>
            <pc:docMk/>
            <pc:sldMk cId="3681231577" sldId="3329"/>
            <ac:spMk id="2" creationId="{950A0B73-9735-4D7C-B74F-0DF238BE29BA}"/>
          </ac:spMkLst>
        </pc:spChg>
        <pc:spChg chg="add mod">
          <ac:chgData name="Aster Santana" userId="35558cee-3b16-4f02-812b-0cc58980f729" providerId="ADAL" clId="{6DBDEC13-AF6D-4C17-A520-8443BE7F2735}" dt="2020-09-26T17:19:45.130" v="3848" actId="164"/>
          <ac:spMkLst>
            <pc:docMk/>
            <pc:sldMk cId="3681231577" sldId="3329"/>
            <ac:spMk id="3" creationId="{C29BCB58-2895-4394-87C7-03AC7003B112}"/>
          </ac:spMkLst>
        </pc:spChg>
        <pc:spChg chg="add mod">
          <ac:chgData name="Aster Santana" userId="35558cee-3b16-4f02-812b-0cc58980f729" providerId="ADAL" clId="{6DBDEC13-AF6D-4C17-A520-8443BE7F2735}" dt="2020-09-26T18:07:35.957" v="3900" actId="164"/>
          <ac:spMkLst>
            <pc:docMk/>
            <pc:sldMk cId="3681231577" sldId="3329"/>
            <ac:spMk id="4" creationId="{C631872B-C971-4E17-A279-FB697409603A}"/>
          </ac:spMkLst>
        </pc:spChg>
        <pc:spChg chg="add mod ord">
          <ac:chgData name="Aster Santana" userId="35558cee-3b16-4f02-812b-0cc58980f729" providerId="ADAL" clId="{6DBDEC13-AF6D-4C17-A520-8443BE7F2735}" dt="2020-09-26T17:25:32.040" v="3898" actId="1076"/>
          <ac:spMkLst>
            <pc:docMk/>
            <pc:sldMk cId="3681231577" sldId="3329"/>
            <ac:spMk id="8" creationId="{E119FA3A-C947-431B-82F5-9795AFF8CDA0}"/>
          </ac:spMkLst>
        </pc:spChg>
        <pc:spChg chg="add mod">
          <ac:chgData name="Aster Santana" userId="35558cee-3b16-4f02-812b-0cc58980f729" providerId="ADAL" clId="{6DBDEC13-AF6D-4C17-A520-8443BE7F2735}" dt="2020-09-26T17:19:45.130" v="3848" actId="164"/>
          <ac:spMkLst>
            <pc:docMk/>
            <pc:sldMk cId="3681231577" sldId="3329"/>
            <ac:spMk id="23" creationId="{01D43057-A4A6-4F8C-9531-2B822DD62B9F}"/>
          </ac:spMkLst>
        </pc:spChg>
        <pc:spChg chg="add mod">
          <ac:chgData name="Aster Santana" userId="35558cee-3b16-4f02-812b-0cc58980f729" providerId="ADAL" clId="{6DBDEC13-AF6D-4C17-A520-8443BE7F2735}" dt="2020-09-26T17:19:45.130" v="3848" actId="164"/>
          <ac:spMkLst>
            <pc:docMk/>
            <pc:sldMk cId="3681231577" sldId="3329"/>
            <ac:spMk id="24" creationId="{5B50BCFD-C777-485F-9ECC-26A20D7E77E4}"/>
          </ac:spMkLst>
        </pc:spChg>
        <pc:spChg chg="add mod">
          <ac:chgData name="Aster Santana" userId="35558cee-3b16-4f02-812b-0cc58980f729" providerId="ADAL" clId="{6DBDEC13-AF6D-4C17-A520-8443BE7F2735}" dt="2020-09-26T17:19:51.387" v="3849" actId="164"/>
          <ac:spMkLst>
            <pc:docMk/>
            <pc:sldMk cId="3681231577" sldId="3329"/>
            <ac:spMk id="25" creationId="{F0DE6266-35A4-4152-907A-3AE19FA0E4AD}"/>
          </ac:spMkLst>
        </pc:spChg>
        <pc:spChg chg="add mod">
          <ac:chgData name="Aster Santana" userId="35558cee-3b16-4f02-812b-0cc58980f729" providerId="ADAL" clId="{6DBDEC13-AF6D-4C17-A520-8443BE7F2735}" dt="2020-09-26T18:07:35.957" v="3900" actId="164"/>
          <ac:spMkLst>
            <pc:docMk/>
            <pc:sldMk cId="3681231577" sldId="3329"/>
            <ac:spMk id="29" creationId="{DDAA8A0C-2BC8-47A7-9940-04ED87114B5A}"/>
          </ac:spMkLst>
        </pc:spChg>
        <pc:spChg chg="del">
          <ac:chgData name="Aster Santana" userId="35558cee-3b16-4f02-812b-0cc58980f729" providerId="ADAL" clId="{6DBDEC13-AF6D-4C17-A520-8443BE7F2735}" dt="2020-09-26T17:13:01.645" v="3742" actId="478"/>
          <ac:spMkLst>
            <pc:docMk/>
            <pc:sldMk cId="3681231577" sldId="3329"/>
            <ac:spMk id="41" creationId="{2D28A9AF-16AD-4260-8F25-01672CB8840B}"/>
          </ac:spMkLst>
        </pc:spChg>
        <pc:grpChg chg="add mod">
          <ac:chgData name="Aster Santana" userId="35558cee-3b16-4f02-812b-0cc58980f729" providerId="ADAL" clId="{6DBDEC13-AF6D-4C17-A520-8443BE7F2735}" dt="2020-09-26T18:07:35.957" v="3900" actId="164"/>
          <ac:grpSpMkLst>
            <pc:docMk/>
            <pc:sldMk cId="3681231577" sldId="3329"/>
            <ac:grpSpMk id="6" creationId="{77EB0ED0-1D3C-47CB-9D9B-8E6558EC17C6}"/>
          </ac:grpSpMkLst>
        </pc:grpChg>
        <pc:grpChg chg="add mod ord">
          <ac:chgData name="Aster Santana" userId="35558cee-3b16-4f02-812b-0cc58980f729" providerId="ADAL" clId="{6DBDEC13-AF6D-4C17-A520-8443BE7F2735}" dt="2020-09-26T18:07:35.957" v="3900" actId="164"/>
          <ac:grpSpMkLst>
            <pc:docMk/>
            <pc:sldMk cId="3681231577" sldId="3329"/>
            <ac:grpSpMk id="7" creationId="{8B203F4C-A12B-409A-959E-0775661FE5C3}"/>
          </ac:grpSpMkLst>
        </pc:grpChg>
        <pc:grpChg chg="add mod">
          <ac:chgData name="Aster Santana" userId="35558cee-3b16-4f02-812b-0cc58980f729" providerId="ADAL" clId="{6DBDEC13-AF6D-4C17-A520-8443BE7F2735}" dt="2020-09-26T18:08:06.079" v="3912" actId="1037"/>
          <ac:grpSpMkLst>
            <pc:docMk/>
            <pc:sldMk cId="3681231577" sldId="3329"/>
            <ac:grpSpMk id="9" creationId="{1222D4B9-5F97-485F-BEED-9CC52270B491}"/>
          </ac:grpSpMkLst>
        </pc:grpChg>
        <pc:cxnChg chg="del">
          <ac:chgData name="Aster Santana" userId="35558cee-3b16-4f02-812b-0cc58980f729" providerId="ADAL" clId="{6DBDEC13-AF6D-4C17-A520-8443BE7F2735}" dt="2020-09-26T17:13:04.619" v="3743" actId="478"/>
          <ac:cxnSpMkLst>
            <pc:docMk/>
            <pc:sldMk cId="3681231577" sldId="3329"/>
            <ac:cxnSpMk id="5" creationId="{EF60D6E9-8D75-428E-867A-9BF034B7723C}"/>
          </ac:cxnSpMkLst>
        </pc:cxnChg>
        <pc:cxnChg chg="mod">
          <ac:chgData name="Aster Santana" userId="35558cee-3b16-4f02-812b-0cc58980f729" providerId="ADAL" clId="{6DBDEC13-AF6D-4C17-A520-8443BE7F2735}" dt="2020-09-26T17:19:51.387" v="3849" actId="164"/>
          <ac:cxnSpMkLst>
            <pc:docMk/>
            <pc:sldMk cId="3681231577" sldId="3329"/>
            <ac:cxnSpMk id="17" creationId="{2466044E-9C9E-47CF-AA1D-976C0C6C7D50}"/>
          </ac:cxnSpMkLst>
        </pc:cxnChg>
        <pc:cxnChg chg="add del mod">
          <ac:chgData name="Aster Santana" userId="35558cee-3b16-4f02-812b-0cc58980f729" providerId="ADAL" clId="{6DBDEC13-AF6D-4C17-A520-8443BE7F2735}" dt="2020-09-26T17:19:51.387" v="3849" actId="164"/>
          <ac:cxnSpMkLst>
            <pc:docMk/>
            <pc:sldMk cId="3681231577" sldId="3329"/>
            <ac:cxnSpMk id="18" creationId="{97B1767E-071E-44BF-B504-16F99CF3F8CB}"/>
          </ac:cxnSpMkLst>
        </pc:cxnChg>
        <pc:cxnChg chg="del">
          <ac:chgData name="Aster Santana" userId="35558cee-3b16-4f02-812b-0cc58980f729" providerId="ADAL" clId="{6DBDEC13-AF6D-4C17-A520-8443BE7F2735}" dt="2020-09-26T17:13:04.619" v="3743" actId="478"/>
          <ac:cxnSpMkLst>
            <pc:docMk/>
            <pc:sldMk cId="3681231577" sldId="3329"/>
            <ac:cxnSpMk id="20" creationId="{D667F9FA-B13E-4826-90FD-321E5547D0B3}"/>
          </ac:cxnSpMkLst>
        </pc:cxnChg>
        <pc:cxnChg chg="del">
          <ac:chgData name="Aster Santana" userId="35558cee-3b16-4f02-812b-0cc58980f729" providerId="ADAL" clId="{6DBDEC13-AF6D-4C17-A520-8443BE7F2735}" dt="2020-09-26T17:13:04.619" v="3743" actId="478"/>
          <ac:cxnSpMkLst>
            <pc:docMk/>
            <pc:sldMk cId="3681231577" sldId="3329"/>
            <ac:cxnSpMk id="21" creationId="{DE3F39A4-00E7-472F-9921-B911F88C6B3D}"/>
          </ac:cxnSpMkLst>
        </pc:cxnChg>
        <pc:cxnChg chg="del">
          <ac:chgData name="Aster Santana" userId="35558cee-3b16-4f02-812b-0cc58980f729" providerId="ADAL" clId="{6DBDEC13-AF6D-4C17-A520-8443BE7F2735}" dt="2020-09-26T17:13:04.619" v="3743" actId="478"/>
          <ac:cxnSpMkLst>
            <pc:docMk/>
            <pc:sldMk cId="3681231577" sldId="3329"/>
            <ac:cxnSpMk id="22" creationId="{88350FFC-7A9B-41CD-B9CA-386BFF8A0B89}"/>
          </ac:cxnSpMkLst>
        </pc:cxnChg>
        <pc:cxnChg chg="del">
          <ac:chgData name="Aster Santana" userId="35558cee-3b16-4f02-812b-0cc58980f729" providerId="ADAL" clId="{6DBDEC13-AF6D-4C17-A520-8443BE7F2735}" dt="2020-09-26T17:13:09.950" v="3744" actId="478"/>
          <ac:cxnSpMkLst>
            <pc:docMk/>
            <pc:sldMk cId="3681231577" sldId="3329"/>
            <ac:cxnSpMk id="26" creationId="{E531541D-BFDE-4D8D-BD08-8EC39B6ADCCA}"/>
          </ac:cxnSpMkLst>
        </pc:cxnChg>
        <pc:cxnChg chg="add del">
          <ac:chgData name="Aster Santana" userId="35558cee-3b16-4f02-812b-0cc58980f729" providerId="ADAL" clId="{6DBDEC13-AF6D-4C17-A520-8443BE7F2735}" dt="2020-09-26T17:13:29.883" v="3754" actId="478"/>
          <ac:cxnSpMkLst>
            <pc:docMk/>
            <pc:sldMk cId="3681231577" sldId="3329"/>
            <ac:cxnSpMk id="27" creationId="{37887B50-1022-48B9-850F-20ED3ED1055A}"/>
          </ac:cxnSpMkLst>
        </pc:cxnChg>
        <pc:cxnChg chg="del">
          <ac:chgData name="Aster Santana" userId="35558cee-3b16-4f02-812b-0cc58980f729" providerId="ADAL" clId="{6DBDEC13-AF6D-4C17-A520-8443BE7F2735}" dt="2020-09-26T17:13:04.619" v="3743" actId="478"/>
          <ac:cxnSpMkLst>
            <pc:docMk/>
            <pc:sldMk cId="3681231577" sldId="3329"/>
            <ac:cxnSpMk id="28" creationId="{DE4A6486-E94E-4B09-9950-B27FC84411DB}"/>
          </ac:cxnSpMkLst>
        </pc:cxnChg>
        <pc:cxnChg chg="del">
          <ac:chgData name="Aster Santana" userId="35558cee-3b16-4f02-812b-0cc58980f729" providerId="ADAL" clId="{6DBDEC13-AF6D-4C17-A520-8443BE7F2735}" dt="2020-09-26T17:13:04.619" v="3743" actId="478"/>
          <ac:cxnSpMkLst>
            <pc:docMk/>
            <pc:sldMk cId="3681231577" sldId="3329"/>
            <ac:cxnSpMk id="30" creationId="{191A2AF8-C122-466F-9BA3-DDCCBA942397}"/>
          </ac:cxnSpMkLst>
        </pc:cxnChg>
        <pc:cxnChg chg="del">
          <ac:chgData name="Aster Santana" userId="35558cee-3b16-4f02-812b-0cc58980f729" providerId="ADAL" clId="{6DBDEC13-AF6D-4C17-A520-8443BE7F2735}" dt="2020-09-26T17:13:13.355" v="3745" actId="478"/>
          <ac:cxnSpMkLst>
            <pc:docMk/>
            <pc:sldMk cId="3681231577" sldId="3329"/>
            <ac:cxnSpMk id="32" creationId="{D6E286FD-4410-4D10-904E-1E8D46C96137}"/>
          </ac:cxnSpMkLst>
        </pc:cxnChg>
        <pc:cxnChg chg="add del mod">
          <ac:chgData name="Aster Santana" userId="35558cee-3b16-4f02-812b-0cc58980f729" providerId="ADAL" clId="{6DBDEC13-AF6D-4C17-A520-8443BE7F2735}" dt="2020-09-26T17:19:45.130" v="3848" actId="164"/>
          <ac:cxnSpMkLst>
            <pc:docMk/>
            <pc:sldMk cId="3681231577" sldId="3329"/>
            <ac:cxnSpMk id="33" creationId="{EDE60D8A-AF0C-4F6D-B462-C0865CE09077}"/>
          </ac:cxnSpMkLst>
        </pc:cxnChg>
        <pc:cxnChg chg="add del mod">
          <ac:chgData name="Aster Santana" userId="35558cee-3b16-4f02-812b-0cc58980f729" providerId="ADAL" clId="{6DBDEC13-AF6D-4C17-A520-8443BE7F2735}" dt="2020-09-26T17:19:45.130" v="3848" actId="164"/>
          <ac:cxnSpMkLst>
            <pc:docMk/>
            <pc:sldMk cId="3681231577" sldId="3329"/>
            <ac:cxnSpMk id="34" creationId="{48F583B0-5761-4A9F-805A-3DDF16206982}"/>
          </ac:cxnSpMkLst>
        </pc:cxnChg>
        <pc:cxnChg chg="add del">
          <ac:chgData name="Aster Santana" userId="35558cee-3b16-4f02-812b-0cc58980f729" providerId="ADAL" clId="{6DBDEC13-AF6D-4C17-A520-8443BE7F2735}" dt="2020-09-26T17:13:30.007" v="3755" actId="478"/>
          <ac:cxnSpMkLst>
            <pc:docMk/>
            <pc:sldMk cId="3681231577" sldId="3329"/>
            <ac:cxnSpMk id="35" creationId="{3368A3EE-039A-45C3-8820-DBB7850E6301}"/>
          </ac:cxnSpMkLst>
        </pc:cxnChg>
        <pc:cxnChg chg="del">
          <ac:chgData name="Aster Santana" userId="35558cee-3b16-4f02-812b-0cc58980f729" providerId="ADAL" clId="{6DBDEC13-AF6D-4C17-A520-8443BE7F2735}" dt="2020-09-26T17:13:01.645" v="3742" actId="478"/>
          <ac:cxnSpMkLst>
            <pc:docMk/>
            <pc:sldMk cId="3681231577" sldId="3329"/>
            <ac:cxnSpMk id="37" creationId="{7111F2CE-ED4D-4508-92B1-11A1C09DA8D5}"/>
          </ac:cxnSpMkLst>
        </pc:cxnChg>
        <pc:cxnChg chg="del">
          <ac:chgData name="Aster Santana" userId="35558cee-3b16-4f02-812b-0cc58980f729" providerId="ADAL" clId="{6DBDEC13-AF6D-4C17-A520-8443BE7F2735}" dt="2020-09-26T17:13:01.645" v="3742" actId="478"/>
          <ac:cxnSpMkLst>
            <pc:docMk/>
            <pc:sldMk cId="3681231577" sldId="3329"/>
            <ac:cxnSpMk id="38" creationId="{3D84B626-A009-4D21-B2B3-206580F7E802}"/>
          </ac:cxnSpMkLst>
        </pc:cxnChg>
        <pc:cxnChg chg="del">
          <ac:chgData name="Aster Santana" userId="35558cee-3b16-4f02-812b-0cc58980f729" providerId="ADAL" clId="{6DBDEC13-AF6D-4C17-A520-8443BE7F2735}" dt="2020-09-26T17:13:01.645" v="3742" actId="478"/>
          <ac:cxnSpMkLst>
            <pc:docMk/>
            <pc:sldMk cId="3681231577" sldId="3329"/>
            <ac:cxnSpMk id="39" creationId="{6B3A4AE7-FD82-40BE-A55E-07C611F17235}"/>
          </ac:cxnSpMkLst>
        </pc:cxnChg>
        <pc:cxnChg chg="del">
          <ac:chgData name="Aster Santana" userId="35558cee-3b16-4f02-812b-0cc58980f729" providerId="ADAL" clId="{6DBDEC13-AF6D-4C17-A520-8443BE7F2735}" dt="2020-09-26T17:13:01.645" v="3742" actId="478"/>
          <ac:cxnSpMkLst>
            <pc:docMk/>
            <pc:sldMk cId="3681231577" sldId="3329"/>
            <ac:cxnSpMk id="40" creationId="{B083CD7F-C012-48EB-9A52-352B397D7AF8}"/>
          </ac:cxnSpMkLst>
        </pc:cxnChg>
      </pc:sldChg>
      <pc:sldChg chg="addSp delSp modSp add mod">
        <pc:chgData name="Aster Santana" userId="35558cee-3b16-4f02-812b-0cc58980f729" providerId="ADAL" clId="{6DBDEC13-AF6D-4C17-A520-8443BE7F2735}" dt="2020-09-27T10:29:28.675" v="4380" actId="20577"/>
        <pc:sldMkLst>
          <pc:docMk/>
          <pc:sldMk cId="3822424180" sldId="3330"/>
        </pc:sldMkLst>
        <pc:spChg chg="mod topLvl">
          <ac:chgData name="Aster Santana" userId="35558cee-3b16-4f02-812b-0cc58980f729" providerId="ADAL" clId="{6DBDEC13-AF6D-4C17-A520-8443BE7F2735}" dt="2020-09-26T18:15:43.475" v="3966" actId="164"/>
          <ac:spMkLst>
            <pc:docMk/>
            <pc:sldMk cId="3822424180" sldId="3330"/>
            <ac:spMk id="2" creationId="{950A0B73-9735-4D7C-B74F-0DF238BE29BA}"/>
          </ac:spMkLst>
        </pc:spChg>
        <pc:spChg chg="mod topLvl">
          <ac:chgData name="Aster Santana" userId="35558cee-3b16-4f02-812b-0cc58980f729" providerId="ADAL" clId="{6DBDEC13-AF6D-4C17-A520-8443BE7F2735}" dt="2020-09-26T18:15:43.475" v="3966" actId="164"/>
          <ac:spMkLst>
            <pc:docMk/>
            <pc:sldMk cId="3822424180" sldId="3330"/>
            <ac:spMk id="3" creationId="{C29BCB58-2895-4394-87C7-03AC7003B112}"/>
          </ac:spMkLst>
        </pc:spChg>
        <pc:spChg chg="mod topLvl">
          <ac:chgData name="Aster Santana" userId="35558cee-3b16-4f02-812b-0cc58980f729" providerId="ADAL" clId="{6DBDEC13-AF6D-4C17-A520-8443BE7F2735}" dt="2020-09-26T18:15:53.554" v="3967" actId="164"/>
          <ac:spMkLst>
            <pc:docMk/>
            <pc:sldMk cId="3822424180" sldId="3330"/>
            <ac:spMk id="4" creationId="{C631872B-C971-4E17-A279-FB697409603A}"/>
          </ac:spMkLst>
        </pc:spChg>
        <pc:spChg chg="mod">
          <ac:chgData name="Aster Santana" userId="35558cee-3b16-4f02-812b-0cc58980f729" providerId="ADAL" clId="{6DBDEC13-AF6D-4C17-A520-8443BE7F2735}" dt="2020-09-26T18:16:48.792" v="3976" actId="164"/>
          <ac:spMkLst>
            <pc:docMk/>
            <pc:sldMk cId="3822424180" sldId="3330"/>
            <ac:spMk id="8" creationId="{E119FA3A-C947-431B-82F5-9795AFF8CDA0}"/>
          </ac:spMkLst>
        </pc:spChg>
        <pc:spChg chg="add del mod ord">
          <ac:chgData name="Aster Santana" userId="35558cee-3b16-4f02-812b-0cc58980f729" providerId="ADAL" clId="{6DBDEC13-AF6D-4C17-A520-8443BE7F2735}" dt="2020-09-26T18:19:45.359" v="3998" actId="478"/>
          <ac:spMkLst>
            <pc:docMk/>
            <pc:sldMk cId="3822424180" sldId="3330"/>
            <ac:spMk id="15" creationId="{6A45A5F8-276C-490F-AAF1-A2148A508EE7}"/>
          </ac:spMkLst>
        </pc:spChg>
        <pc:spChg chg="add del mod ord">
          <ac:chgData name="Aster Santana" userId="35558cee-3b16-4f02-812b-0cc58980f729" providerId="ADAL" clId="{6DBDEC13-AF6D-4C17-A520-8443BE7F2735}" dt="2020-09-26T18:28:13.338" v="4058" actId="478"/>
          <ac:spMkLst>
            <pc:docMk/>
            <pc:sldMk cId="3822424180" sldId="3330"/>
            <ac:spMk id="16" creationId="{B7EDBBBF-AB88-4E7B-AB77-A9AC775960D6}"/>
          </ac:spMkLst>
        </pc:spChg>
        <pc:spChg chg="add mod ord">
          <ac:chgData name="Aster Santana" userId="35558cee-3b16-4f02-812b-0cc58980f729" providerId="ADAL" clId="{6DBDEC13-AF6D-4C17-A520-8443BE7F2735}" dt="2020-09-27T02:01:45.257" v="4314" actId="1076"/>
          <ac:spMkLst>
            <pc:docMk/>
            <pc:sldMk cId="3822424180" sldId="3330"/>
            <ac:spMk id="19" creationId="{048E6AE9-3F17-4484-BED2-B144250E7928}"/>
          </ac:spMkLst>
        </pc:spChg>
        <pc:spChg chg="mod">
          <ac:chgData name="Aster Santana" userId="35558cee-3b16-4f02-812b-0cc58980f729" providerId="ADAL" clId="{6DBDEC13-AF6D-4C17-A520-8443BE7F2735}" dt="2020-09-26T18:15:59.704" v="3968"/>
          <ac:spMkLst>
            <pc:docMk/>
            <pc:sldMk cId="3822424180" sldId="3330"/>
            <ac:spMk id="22" creationId="{9CCAC8FF-23C2-4668-8AEC-4ABAFA65DF36}"/>
          </ac:spMkLst>
        </pc:spChg>
        <pc:spChg chg="mod topLvl">
          <ac:chgData name="Aster Santana" userId="35558cee-3b16-4f02-812b-0cc58980f729" providerId="ADAL" clId="{6DBDEC13-AF6D-4C17-A520-8443BE7F2735}" dt="2020-09-26T18:15:43.475" v="3966" actId="164"/>
          <ac:spMkLst>
            <pc:docMk/>
            <pc:sldMk cId="3822424180" sldId="3330"/>
            <ac:spMk id="23" creationId="{01D43057-A4A6-4F8C-9531-2B822DD62B9F}"/>
          </ac:spMkLst>
        </pc:spChg>
        <pc:spChg chg="mod topLvl">
          <ac:chgData name="Aster Santana" userId="35558cee-3b16-4f02-812b-0cc58980f729" providerId="ADAL" clId="{6DBDEC13-AF6D-4C17-A520-8443BE7F2735}" dt="2020-09-26T18:15:43.475" v="3966" actId="164"/>
          <ac:spMkLst>
            <pc:docMk/>
            <pc:sldMk cId="3822424180" sldId="3330"/>
            <ac:spMk id="24" creationId="{5B50BCFD-C777-485F-9ECC-26A20D7E77E4}"/>
          </ac:spMkLst>
        </pc:spChg>
        <pc:spChg chg="mod topLvl">
          <ac:chgData name="Aster Santana" userId="35558cee-3b16-4f02-812b-0cc58980f729" providerId="ADAL" clId="{6DBDEC13-AF6D-4C17-A520-8443BE7F2735}" dt="2020-09-26T18:15:43.475" v="3966" actId="164"/>
          <ac:spMkLst>
            <pc:docMk/>
            <pc:sldMk cId="3822424180" sldId="3330"/>
            <ac:spMk id="25" creationId="{F0DE6266-35A4-4152-907A-3AE19FA0E4AD}"/>
          </ac:spMkLst>
        </pc:spChg>
        <pc:spChg chg="mod">
          <ac:chgData name="Aster Santana" userId="35558cee-3b16-4f02-812b-0cc58980f729" providerId="ADAL" clId="{6DBDEC13-AF6D-4C17-A520-8443BE7F2735}" dt="2020-09-26T18:15:59.704" v="3968"/>
          <ac:spMkLst>
            <pc:docMk/>
            <pc:sldMk cId="3822424180" sldId="3330"/>
            <ac:spMk id="26" creationId="{9A8DAFEB-04BF-4D60-8A6E-54B8A41684D8}"/>
          </ac:spMkLst>
        </pc:spChg>
        <pc:spChg chg="mod topLvl">
          <ac:chgData name="Aster Santana" userId="35558cee-3b16-4f02-812b-0cc58980f729" providerId="ADAL" clId="{6DBDEC13-AF6D-4C17-A520-8443BE7F2735}" dt="2020-09-26T18:15:53.554" v="3967" actId="164"/>
          <ac:spMkLst>
            <pc:docMk/>
            <pc:sldMk cId="3822424180" sldId="3330"/>
            <ac:spMk id="29" creationId="{DDAA8A0C-2BC8-47A7-9940-04ED87114B5A}"/>
          </ac:spMkLst>
        </pc:spChg>
        <pc:spChg chg="mod">
          <ac:chgData name="Aster Santana" userId="35558cee-3b16-4f02-812b-0cc58980f729" providerId="ADAL" clId="{6DBDEC13-AF6D-4C17-A520-8443BE7F2735}" dt="2020-09-26T18:16:07.852" v="3971"/>
          <ac:spMkLst>
            <pc:docMk/>
            <pc:sldMk cId="3822424180" sldId="3330"/>
            <ac:spMk id="31" creationId="{2888BEE4-FFC5-44EA-8502-D79664A6BF77}"/>
          </ac:spMkLst>
        </pc:spChg>
        <pc:spChg chg="mod">
          <ac:chgData name="Aster Santana" userId="35558cee-3b16-4f02-812b-0cc58980f729" providerId="ADAL" clId="{6DBDEC13-AF6D-4C17-A520-8443BE7F2735}" dt="2020-09-26T18:16:07.852" v="3971"/>
          <ac:spMkLst>
            <pc:docMk/>
            <pc:sldMk cId="3822424180" sldId="3330"/>
            <ac:spMk id="32" creationId="{3F0D095F-7FCA-4C0A-ADE4-905E52596BC6}"/>
          </ac:spMkLst>
        </pc:spChg>
        <pc:spChg chg="mod">
          <ac:chgData name="Aster Santana" userId="35558cee-3b16-4f02-812b-0cc58980f729" providerId="ADAL" clId="{6DBDEC13-AF6D-4C17-A520-8443BE7F2735}" dt="2020-09-26T18:16:07.852" v="3971"/>
          <ac:spMkLst>
            <pc:docMk/>
            <pc:sldMk cId="3822424180" sldId="3330"/>
            <ac:spMk id="37" creationId="{B6CEC60D-730F-47B6-969E-0E44FB341D13}"/>
          </ac:spMkLst>
        </pc:spChg>
        <pc:spChg chg="mod">
          <ac:chgData name="Aster Santana" userId="35558cee-3b16-4f02-812b-0cc58980f729" providerId="ADAL" clId="{6DBDEC13-AF6D-4C17-A520-8443BE7F2735}" dt="2020-09-26T18:16:07.852" v="3971"/>
          <ac:spMkLst>
            <pc:docMk/>
            <pc:sldMk cId="3822424180" sldId="3330"/>
            <ac:spMk id="38" creationId="{58EC0AE9-7F22-492B-8FCE-9DBB74E42354}"/>
          </ac:spMkLst>
        </pc:spChg>
        <pc:spChg chg="mod">
          <ac:chgData name="Aster Santana" userId="35558cee-3b16-4f02-812b-0cc58980f729" providerId="ADAL" clId="{6DBDEC13-AF6D-4C17-A520-8443BE7F2735}" dt="2020-09-26T18:16:07.852" v="3971"/>
          <ac:spMkLst>
            <pc:docMk/>
            <pc:sldMk cId="3822424180" sldId="3330"/>
            <ac:spMk id="39" creationId="{B4FE7795-5FFA-4401-B827-4404E40A15B9}"/>
          </ac:spMkLst>
        </pc:spChg>
        <pc:spChg chg="mod">
          <ac:chgData name="Aster Santana" userId="35558cee-3b16-4f02-812b-0cc58980f729" providerId="ADAL" clId="{6DBDEC13-AF6D-4C17-A520-8443BE7F2735}" dt="2020-09-27T10:29:28.675" v="4380" actId="20577"/>
          <ac:spMkLst>
            <pc:docMk/>
            <pc:sldMk cId="3822424180" sldId="3330"/>
            <ac:spMk id="43" creationId="{4904A95F-2A84-48A0-8B6B-A897DD584064}"/>
          </ac:spMkLst>
        </pc:spChg>
        <pc:spChg chg="mod">
          <ac:chgData name="Aster Santana" userId="35558cee-3b16-4f02-812b-0cc58980f729" providerId="ADAL" clId="{6DBDEC13-AF6D-4C17-A520-8443BE7F2735}" dt="2020-09-26T18:16:35.136" v="3974"/>
          <ac:spMkLst>
            <pc:docMk/>
            <pc:sldMk cId="3822424180" sldId="3330"/>
            <ac:spMk id="44" creationId="{1B72A2BC-AC7A-4572-B3BA-251C698D4F8F}"/>
          </ac:spMkLst>
        </pc:spChg>
        <pc:spChg chg="mod">
          <ac:chgData name="Aster Santana" userId="35558cee-3b16-4f02-812b-0cc58980f729" providerId="ADAL" clId="{6DBDEC13-AF6D-4C17-A520-8443BE7F2735}" dt="2020-09-26T18:16:35.136" v="3974"/>
          <ac:spMkLst>
            <pc:docMk/>
            <pc:sldMk cId="3822424180" sldId="3330"/>
            <ac:spMk id="47" creationId="{2DC99142-197F-456B-BF9A-7FAF88E4574F}"/>
          </ac:spMkLst>
        </pc:spChg>
        <pc:spChg chg="mod">
          <ac:chgData name="Aster Santana" userId="35558cee-3b16-4f02-812b-0cc58980f729" providerId="ADAL" clId="{6DBDEC13-AF6D-4C17-A520-8443BE7F2735}" dt="2020-09-26T18:16:35.136" v="3974"/>
          <ac:spMkLst>
            <pc:docMk/>
            <pc:sldMk cId="3822424180" sldId="3330"/>
            <ac:spMk id="48" creationId="{48476ED3-4DE2-4BC4-922A-C57F3B873A88}"/>
          </ac:spMkLst>
        </pc:spChg>
        <pc:spChg chg="mod">
          <ac:chgData name="Aster Santana" userId="35558cee-3b16-4f02-812b-0cc58980f729" providerId="ADAL" clId="{6DBDEC13-AF6D-4C17-A520-8443BE7F2735}" dt="2020-09-26T18:16:35.136" v="3974"/>
          <ac:spMkLst>
            <pc:docMk/>
            <pc:sldMk cId="3822424180" sldId="3330"/>
            <ac:spMk id="51" creationId="{569F65A1-9AC1-4C19-BB94-A0607CF9A59B}"/>
          </ac:spMkLst>
        </pc:spChg>
        <pc:spChg chg="mod">
          <ac:chgData name="Aster Santana" userId="35558cee-3b16-4f02-812b-0cc58980f729" providerId="ADAL" clId="{6DBDEC13-AF6D-4C17-A520-8443BE7F2735}" dt="2020-09-26T18:16:35.136" v="3974"/>
          <ac:spMkLst>
            <pc:docMk/>
            <pc:sldMk cId="3822424180" sldId="3330"/>
            <ac:spMk id="52" creationId="{836728E7-9D76-4BB6-BAA4-747425AA70F3}"/>
          </ac:spMkLst>
        </pc:spChg>
        <pc:spChg chg="mod">
          <ac:chgData name="Aster Santana" userId="35558cee-3b16-4f02-812b-0cc58980f729" providerId="ADAL" clId="{6DBDEC13-AF6D-4C17-A520-8443BE7F2735}" dt="2020-09-26T18:16:35.136" v="3974"/>
          <ac:spMkLst>
            <pc:docMk/>
            <pc:sldMk cId="3822424180" sldId="3330"/>
            <ac:spMk id="53" creationId="{F9CAD007-2D86-4C32-8228-A7C8807193A2}"/>
          </ac:spMkLst>
        </pc:spChg>
        <pc:spChg chg="add mod ord">
          <ac:chgData name="Aster Santana" userId="35558cee-3b16-4f02-812b-0cc58980f729" providerId="ADAL" clId="{6DBDEC13-AF6D-4C17-A520-8443BE7F2735}" dt="2020-09-26T18:28:56.207" v="4080" actId="1076"/>
          <ac:spMkLst>
            <pc:docMk/>
            <pc:sldMk cId="3822424180" sldId="3330"/>
            <ac:spMk id="54" creationId="{D91ADAA6-EE23-40A8-A942-DDA3EA4EAEDF}"/>
          </ac:spMkLst>
        </pc:spChg>
        <pc:spChg chg="mod ord topLvl">
          <ac:chgData name="Aster Santana" userId="35558cee-3b16-4f02-812b-0cc58980f729" providerId="ADAL" clId="{6DBDEC13-AF6D-4C17-A520-8443BE7F2735}" dt="2020-09-27T01:38:32.188" v="4256" actId="1076"/>
          <ac:spMkLst>
            <pc:docMk/>
            <pc:sldMk cId="3822424180" sldId="3330"/>
            <ac:spMk id="56" creationId="{28A400BE-C88F-48B8-A797-6C47880C05B9}"/>
          </ac:spMkLst>
        </pc:spChg>
        <pc:spChg chg="mod">
          <ac:chgData name="Aster Santana" userId="35558cee-3b16-4f02-812b-0cc58980f729" providerId="ADAL" clId="{6DBDEC13-AF6D-4C17-A520-8443BE7F2735}" dt="2020-09-26T18:26:26.096" v="4047" actId="165"/>
          <ac:spMkLst>
            <pc:docMk/>
            <pc:sldMk cId="3822424180" sldId="3330"/>
            <ac:spMk id="60" creationId="{798F1AFF-215B-4CFA-99DD-505B8CB75750}"/>
          </ac:spMkLst>
        </pc:spChg>
        <pc:spChg chg="mod">
          <ac:chgData name="Aster Santana" userId="35558cee-3b16-4f02-812b-0cc58980f729" providerId="ADAL" clId="{6DBDEC13-AF6D-4C17-A520-8443BE7F2735}" dt="2020-09-26T18:26:26.096" v="4047" actId="165"/>
          <ac:spMkLst>
            <pc:docMk/>
            <pc:sldMk cId="3822424180" sldId="3330"/>
            <ac:spMk id="61" creationId="{7A390003-D541-4453-8158-2FBF685A1EFB}"/>
          </ac:spMkLst>
        </pc:spChg>
        <pc:spChg chg="mod">
          <ac:chgData name="Aster Santana" userId="35558cee-3b16-4f02-812b-0cc58980f729" providerId="ADAL" clId="{6DBDEC13-AF6D-4C17-A520-8443BE7F2735}" dt="2020-09-26T18:26:26.096" v="4047" actId="165"/>
          <ac:spMkLst>
            <pc:docMk/>
            <pc:sldMk cId="3822424180" sldId="3330"/>
            <ac:spMk id="64" creationId="{82528DA4-DD03-4572-8010-18B5CADDD317}"/>
          </ac:spMkLst>
        </pc:spChg>
        <pc:spChg chg="mod">
          <ac:chgData name="Aster Santana" userId="35558cee-3b16-4f02-812b-0cc58980f729" providerId="ADAL" clId="{6DBDEC13-AF6D-4C17-A520-8443BE7F2735}" dt="2020-09-26T18:26:26.096" v="4047" actId="165"/>
          <ac:spMkLst>
            <pc:docMk/>
            <pc:sldMk cId="3822424180" sldId="3330"/>
            <ac:spMk id="65" creationId="{582DAD28-04EC-4074-BD76-CBACE3EBD176}"/>
          </ac:spMkLst>
        </pc:spChg>
        <pc:spChg chg="mod">
          <ac:chgData name="Aster Santana" userId="35558cee-3b16-4f02-812b-0cc58980f729" providerId="ADAL" clId="{6DBDEC13-AF6D-4C17-A520-8443BE7F2735}" dt="2020-09-26T18:26:26.096" v="4047" actId="165"/>
          <ac:spMkLst>
            <pc:docMk/>
            <pc:sldMk cId="3822424180" sldId="3330"/>
            <ac:spMk id="68" creationId="{D0FE0FED-6F49-44D0-98DE-5092A83090B3}"/>
          </ac:spMkLst>
        </pc:spChg>
        <pc:spChg chg="mod">
          <ac:chgData name="Aster Santana" userId="35558cee-3b16-4f02-812b-0cc58980f729" providerId="ADAL" clId="{6DBDEC13-AF6D-4C17-A520-8443BE7F2735}" dt="2020-09-26T18:26:26.096" v="4047" actId="165"/>
          <ac:spMkLst>
            <pc:docMk/>
            <pc:sldMk cId="3822424180" sldId="3330"/>
            <ac:spMk id="69" creationId="{6D73F422-8971-4998-84D1-4E6065C879C7}"/>
          </ac:spMkLst>
        </pc:spChg>
        <pc:spChg chg="mod">
          <ac:chgData name="Aster Santana" userId="35558cee-3b16-4f02-812b-0cc58980f729" providerId="ADAL" clId="{6DBDEC13-AF6D-4C17-A520-8443BE7F2735}" dt="2020-09-26T18:26:26.096" v="4047" actId="165"/>
          <ac:spMkLst>
            <pc:docMk/>
            <pc:sldMk cId="3822424180" sldId="3330"/>
            <ac:spMk id="70" creationId="{C4EDC1F8-771A-46FD-A2E7-2080AE474297}"/>
          </ac:spMkLst>
        </pc:spChg>
        <pc:spChg chg="add mod ord">
          <ac:chgData name="Aster Santana" userId="35558cee-3b16-4f02-812b-0cc58980f729" providerId="ADAL" clId="{6DBDEC13-AF6D-4C17-A520-8443BE7F2735}" dt="2020-09-26T18:29:06.072" v="4083" actId="1076"/>
          <ac:spMkLst>
            <pc:docMk/>
            <pc:sldMk cId="3822424180" sldId="3330"/>
            <ac:spMk id="71" creationId="{FD54FA69-1734-4322-8A47-43E532B1FE82}"/>
          </ac:spMkLst>
        </pc:spChg>
        <pc:spChg chg="add mod ord">
          <ac:chgData name="Aster Santana" userId="35558cee-3b16-4f02-812b-0cc58980f729" providerId="ADAL" clId="{6DBDEC13-AF6D-4C17-A520-8443BE7F2735}" dt="2020-09-27T01:39:23.682" v="4258" actId="1076"/>
          <ac:spMkLst>
            <pc:docMk/>
            <pc:sldMk cId="3822424180" sldId="3330"/>
            <ac:spMk id="72" creationId="{13866E10-8D21-4F4A-BF1F-5C36B8759C49}"/>
          </ac:spMkLst>
        </pc:spChg>
        <pc:spChg chg="mod">
          <ac:chgData name="Aster Santana" userId="35558cee-3b16-4f02-812b-0cc58980f729" providerId="ADAL" clId="{6DBDEC13-AF6D-4C17-A520-8443BE7F2735}" dt="2020-09-27T01:39:28.831" v="4259"/>
          <ac:spMkLst>
            <pc:docMk/>
            <pc:sldMk cId="3822424180" sldId="3330"/>
            <ac:spMk id="76" creationId="{67D7091D-F342-48F5-BEDD-D7606BF8D79B}"/>
          </ac:spMkLst>
        </pc:spChg>
        <pc:spChg chg="mod">
          <ac:chgData name="Aster Santana" userId="35558cee-3b16-4f02-812b-0cc58980f729" providerId="ADAL" clId="{6DBDEC13-AF6D-4C17-A520-8443BE7F2735}" dt="2020-09-27T01:39:28.831" v="4259"/>
          <ac:spMkLst>
            <pc:docMk/>
            <pc:sldMk cId="3822424180" sldId="3330"/>
            <ac:spMk id="77" creationId="{A99862CC-6629-46CE-B338-015418231CD0}"/>
          </ac:spMkLst>
        </pc:spChg>
        <pc:spChg chg="mod">
          <ac:chgData name="Aster Santana" userId="35558cee-3b16-4f02-812b-0cc58980f729" providerId="ADAL" clId="{6DBDEC13-AF6D-4C17-A520-8443BE7F2735}" dt="2020-09-27T01:39:28.831" v="4259"/>
          <ac:spMkLst>
            <pc:docMk/>
            <pc:sldMk cId="3822424180" sldId="3330"/>
            <ac:spMk id="80" creationId="{341BC993-4A85-45BB-816D-6240F03BC2CE}"/>
          </ac:spMkLst>
        </pc:spChg>
        <pc:spChg chg="mod">
          <ac:chgData name="Aster Santana" userId="35558cee-3b16-4f02-812b-0cc58980f729" providerId="ADAL" clId="{6DBDEC13-AF6D-4C17-A520-8443BE7F2735}" dt="2020-09-27T01:39:28.831" v="4259"/>
          <ac:spMkLst>
            <pc:docMk/>
            <pc:sldMk cId="3822424180" sldId="3330"/>
            <ac:spMk id="81" creationId="{AE42B228-A3FC-4ABF-AD0E-436DB4AEDE21}"/>
          </ac:spMkLst>
        </pc:spChg>
        <pc:spChg chg="mod">
          <ac:chgData name="Aster Santana" userId="35558cee-3b16-4f02-812b-0cc58980f729" providerId="ADAL" clId="{6DBDEC13-AF6D-4C17-A520-8443BE7F2735}" dt="2020-09-27T01:39:28.831" v="4259"/>
          <ac:spMkLst>
            <pc:docMk/>
            <pc:sldMk cId="3822424180" sldId="3330"/>
            <ac:spMk id="82" creationId="{AA08630B-CBAC-4DFD-AF32-F512048266E9}"/>
          </ac:spMkLst>
        </pc:spChg>
        <pc:grpChg chg="add mod">
          <ac:chgData name="Aster Santana" userId="35558cee-3b16-4f02-812b-0cc58980f729" providerId="ADAL" clId="{6DBDEC13-AF6D-4C17-A520-8443BE7F2735}" dt="2020-09-26T18:15:16.287" v="3963" actId="164"/>
          <ac:grpSpMkLst>
            <pc:docMk/>
            <pc:sldMk cId="3822424180" sldId="3330"/>
            <ac:grpSpMk id="5" creationId="{E74C4F82-932D-4427-A476-B6ACC6ED2C3D}"/>
          </ac:grpSpMkLst>
        </pc:grpChg>
        <pc:grpChg chg="del mod topLvl">
          <ac:chgData name="Aster Santana" userId="35558cee-3b16-4f02-812b-0cc58980f729" providerId="ADAL" clId="{6DBDEC13-AF6D-4C17-A520-8443BE7F2735}" dt="2020-09-26T18:09:42.051" v="3918" actId="165"/>
          <ac:grpSpMkLst>
            <pc:docMk/>
            <pc:sldMk cId="3822424180" sldId="3330"/>
            <ac:grpSpMk id="6" creationId="{77EB0ED0-1D3C-47CB-9D9B-8E6558EC17C6}"/>
          </ac:grpSpMkLst>
        </pc:grpChg>
        <pc:grpChg chg="del mod topLvl">
          <ac:chgData name="Aster Santana" userId="35558cee-3b16-4f02-812b-0cc58980f729" providerId="ADAL" clId="{6DBDEC13-AF6D-4C17-A520-8443BE7F2735}" dt="2020-09-26T18:09:37.648" v="3917" actId="165"/>
          <ac:grpSpMkLst>
            <pc:docMk/>
            <pc:sldMk cId="3822424180" sldId="3330"/>
            <ac:grpSpMk id="7" creationId="{8B203F4C-A12B-409A-959E-0775661FE5C3}"/>
          </ac:grpSpMkLst>
        </pc:grpChg>
        <pc:grpChg chg="del mod">
          <ac:chgData name="Aster Santana" userId="35558cee-3b16-4f02-812b-0cc58980f729" providerId="ADAL" clId="{6DBDEC13-AF6D-4C17-A520-8443BE7F2735}" dt="2020-09-26T18:09:23.679" v="3916" actId="165"/>
          <ac:grpSpMkLst>
            <pc:docMk/>
            <pc:sldMk cId="3822424180" sldId="3330"/>
            <ac:grpSpMk id="9" creationId="{1222D4B9-5F97-485F-BEED-9CC52270B491}"/>
          </ac:grpSpMkLst>
        </pc:grpChg>
        <pc:grpChg chg="add mod">
          <ac:chgData name="Aster Santana" userId="35558cee-3b16-4f02-812b-0cc58980f729" providerId="ADAL" clId="{6DBDEC13-AF6D-4C17-A520-8443BE7F2735}" dt="2020-09-26T18:15:36.432" v="3965" actId="164"/>
          <ac:grpSpMkLst>
            <pc:docMk/>
            <pc:sldMk cId="3822424180" sldId="3330"/>
            <ac:grpSpMk id="10" creationId="{BE7D7D3F-68E2-421D-A23D-14730CAF0F18}"/>
          </ac:grpSpMkLst>
        </pc:grpChg>
        <pc:grpChg chg="add mod">
          <ac:chgData name="Aster Santana" userId="35558cee-3b16-4f02-812b-0cc58980f729" providerId="ADAL" clId="{6DBDEC13-AF6D-4C17-A520-8443BE7F2735}" dt="2020-09-26T18:16:22.846" v="3973" actId="164"/>
          <ac:grpSpMkLst>
            <pc:docMk/>
            <pc:sldMk cId="3822424180" sldId="3330"/>
            <ac:grpSpMk id="11" creationId="{6A209B80-EFC0-4760-9044-92000AE37E7B}"/>
          </ac:grpSpMkLst>
        </pc:grpChg>
        <pc:grpChg chg="add mod">
          <ac:chgData name="Aster Santana" userId="35558cee-3b16-4f02-812b-0cc58980f729" providerId="ADAL" clId="{6DBDEC13-AF6D-4C17-A520-8443BE7F2735}" dt="2020-09-26T18:16:22.846" v="3973" actId="164"/>
          <ac:grpSpMkLst>
            <pc:docMk/>
            <pc:sldMk cId="3822424180" sldId="3330"/>
            <ac:grpSpMk id="12" creationId="{EF911007-5F48-4AF9-871A-1D9CE1239A00}"/>
          </ac:grpSpMkLst>
        </pc:grpChg>
        <pc:grpChg chg="add mod">
          <ac:chgData name="Aster Santana" userId="35558cee-3b16-4f02-812b-0cc58980f729" providerId="ADAL" clId="{6DBDEC13-AF6D-4C17-A520-8443BE7F2735}" dt="2020-09-26T18:16:48.792" v="3976" actId="164"/>
          <ac:grpSpMkLst>
            <pc:docMk/>
            <pc:sldMk cId="3822424180" sldId="3330"/>
            <ac:grpSpMk id="13" creationId="{31AFBCD4-A855-48B5-8518-B809C97FADEB}"/>
          </ac:grpSpMkLst>
        </pc:grpChg>
        <pc:grpChg chg="add mod">
          <ac:chgData name="Aster Santana" userId="35558cee-3b16-4f02-812b-0cc58980f729" providerId="ADAL" clId="{6DBDEC13-AF6D-4C17-A520-8443BE7F2735}" dt="2020-09-26T18:29:19.166" v="4086" actId="1076"/>
          <ac:grpSpMkLst>
            <pc:docMk/>
            <pc:sldMk cId="3822424180" sldId="3330"/>
            <ac:grpSpMk id="14" creationId="{25CED572-A387-4C4E-BB59-5D36257A4850}"/>
          </ac:grpSpMkLst>
        </pc:grpChg>
        <pc:grpChg chg="add mod">
          <ac:chgData name="Aster Santana" userId="35558cee-3b16-4f02-812b-0cc58980f729" providerId="ADAL" clId="{6DBDEC13-AF6D-4C17-A520-8443BE7F2735}" dt="2020-09-26T18:29:25.017" v="4087" actId="1076"/>
          <ac:grpSpMkLst>
            <pc:docMk/>
            <pc:sldMk cId="3822424180" sldId="3330"/>
            <ac:grpSpMk id="21" creationId="{A630B8DD-45F7-461E-9831-08672BF233CF}"/>
          </ac:grpSpMkLst>
        </pc:grpChg>
        <pc:grpChg chg="add mod">
          <ac:chgData name="Aster Santana" userId="35558cee-3b16-4f02-812b-0cc58980f729" providerId="ADAL" clId="{6DBDEC13-AF6D-4C17-A520-8443BE7F2735}" dt="2020-09-26T18:17:16.013" v="3981" actId="1076"/>
          <ac:grpSpMkLst>
            <pc:docMk/>
            <pc:sldMk cId="3822424180" sldId="3330"/>
            <ac:grpSpMk id="27" creationId="{5449B168-5F9F-43BE-ACA0-3F73C41B89BD}"/>
          </ac:grpSpMkLst>
        </pc:grpChg>
        <pc:grpChg chg="add mod">
          <ac:chgData name="Aster Santana" userId="35558cee-3b16-4f02-812b-0cc58980f729" providerId="ADAL" clId="{6DBDEC13-AF6D-4C17-A520-8443BE7F2735}" dt="2020-09-26T18:28:56.207" v="4080" actId="1076"/>
          <ac:grpSpMkLst>
            <pc:docMk/>
            <pc:sldMk cId="3822424180" sldId="3330"/>
            <ac:grpSpMk id="40" creationId="{F5D26755-0CB0-4F1C-95A1-A05AD0F705AC}"/>
          </ac:grpSpMkLst>
        </pc:grpChg>
        <pc:grpChg chg="mod">
          <ac:chgData name="Aster Santana" userId="35558cee-3b16-4f02-812b-0cc58980f729" providerId="ADAL" clId="{6DBDEC13-AF6D-4C17-A520-8443BE7F2735}" dt="2020-09-26T18:16:35.136" v="3974"/>
          <ac:grpSpMkLst>
            <pc:docMk/>
            <pc:sldMk cId="3822424180" sldId="3330"/>
            <ac:grpSpMk id="41" creationId="{F9337572-315D-4402-ADBC-A704B38D84B8}"/>
          </ac:grpSpMkLst>
        </pc:grpChg>
        <pc:grpChg chg="mod">
          <ac:chgData name="Aster Santana" userId="35558cee-3b16-4f02-812b-0cc58980f729" providerId="ADAL" clId="{6DBDEC13-AF6D-4C17-A520-8443BE7F2735}" dt="2020-09-26T18:16:35.136" v="3974"/>
          <ac:grpSpMkLst>
            <pc:docMk/>
            <pc:sldMk cId="3822424180" sldId="3330"/>
            <ac:grpSpMk id="42" creationId="{BFDAEDB1-C318-4F7D-A86F-BC24357E6DB4}"/>
          </ac:grpSpMkLst>
        </pc:grpChg>
        <pc:grpChg chg="add del mod">
          <ac:chgData name="Aster Santana" userId="35558cee-3b16-4f02-812b-0cc58980f729" providerId="ADAL" clId="{6DBDEC13-AF6D-4C17-A520-8443BE7F2735}" dt="2020-09-26T18:26:26.096" v="4047" actId="165"/>
          <ac:grpSpMkLst>
            <pc:docMk/>
            <pc:sldMk cId="3822424180" sldId="3330"/>
            <ac:grpSpMk id="55" creationId="{B9D5796C-072A-4362-8A15-65710918B8CC}"/>
          </ac:grpSpMkLst>
        </pc:grpChg>
        <pc:grpChg chg="mod topLvl">
          <ac:chgData name="Aster Santana" userId="35558cee-3b16-4f02-812b-0cc58980f729" providerId="ADAL" clId="{6DBDEC13-AF6D-4C17-A520-8443BE7F2735}" dt="2020-09-26T18:29:06.072" v="4083" actId="1076"/>
          <ac:grpSpMkLst>
            <pc:docMk/>
            <pc:sldMk cId="3822424180" sldId="3330"/>
            <ac:grpSpMk id="57" creationId="{79DB1E36-5EAD-4EAE-9515-764ECEE90F70}"/>
          </ac:grpSpMkLst>
        </pc:grpChg>
        <pc:grpChg chg="mod">
          <ac:chgData name="Aster Santana" userId="35558cee-3b16-4f02-812b-0cc58980f729" providerId="ADAL" clId="{6DBDEC13-AF6D-4C17-A520-8443BE7F2735}" dt="2020-09-26T18:26:26.096" v="4047" actId="165"/>
          <ac:grpSpMkLst>
            <pc:docMk/>
            <pc:sldMk cId="3822424180" sldId="3330"/>
            <ac:grpSpMk id="58" creationId="{87967DC2-D104-452A-AED7-B4953CD71406}"/>
          </ac:grpSpMkLst>
        </pc:grpChg>
        <pc:grpChg chg="mod">
          <ac:chgData name="Aster Santana" userId="35558cee-3b16-4f02-812b-0cc58980f729" providerId="ADAL" clId="{6DBDEC13-AF6D-4C17-A520-8443BE7F2735}" dt="2020-09-26T18:26:26.096" v="4047" actId="165"/>
          <ac:grpSpMkLst>
            <pc:docMk/>
            <pc:sldMk cId="3822424180" sldId="3330"/>
            <ac:grpSpMk id="59" creationId="{1C67D9FF-09C9-44BE-B8A9-15709CEA37C6}"/>
          </ac:grpSpMkLst>
        </pc:grpChg>
        <pc:grpChg chg="add mod">
          <ac:chgData name="Aster Santana" userId="35558cee-3b16-4f02-812b-0cc58980f729" providerId="ADAL" clId="{6DBDEC13-AF6D-4C17-A520-8443BE7F2735}" dt="2020-09-27T01:39:33.971" v="4260" actId="1076"/>
          <ac:grpSpMkLst>
            <pc:docMk/>
            <pc:sldMk cId="3822424180" sldId="3330"/>
            <ac:grpSpMk id="73" creationId="{17B8D96F-1B81-4E03-90E2-188D41FF8CCC}"/>
          </ac:grpSpMkLst>
        </pc:grpChg>
        <pc:cxnChg chg="mod topLvl">
          <ac:chgData name="Aster Santana" userId="35558cee-3b16-4f02-812b-0cc58980f729" providerId="ADAL" clId="{6DBDEC13-AF6D-4C17-A520-8443BE7F2735}" dt="2020-09-26T18:15:43.475" v="3966" actId="164"/>
          <ac:cxnSpMkLst>
            <pc:docMk/>
            <pc:sldMk cId="3822424180" sldId="3330"/>
            <ac:cxnSpMk id="17" creationId="{2466044E-9C9E-47CF-AA1D-976C0C6C7D50}"/>
          </ac:cxnSpMkLst>
        </pc:cxnChg>
        <pc:cxnChg chg="mod topLvl">
          <ac:chgData name="Aster Santana" userId="35558cee-3b16-4f02-812b-0cc58980f729" providerId="ADAL" clId="{6DBDEC13-AF6D-4C17-A520-8443BE7F2735}" dt="2020-09-26T18:15:43.475" v="3966" actId="164"/>
          <ac:cxnSpMkLst>
            <pc:docMk/>
            <pc:sldMk cId="3822424180" sldId="3330"/>
            <ac:cxnSpMk id="18" creationId="{97B1767E-071E-44BF-B504-16F99CF3F8CB}"/>
          </ac:cxnSpMkLst>
        </pc:cxnChg>
        <pc:cxnChg chg="mod">
          <ac:chgData name="Aster Santana" userId="35558cee-3b16-4f02-812b-0cc58980f729" providerId="ADAL" clId="{6DBDEC13-AF6D-4C17-A520-8443BE7F2735}" dt="2020-09-26T18:16:07.852" v="3971"/>
          <ac:cxnSpMkLst>
            <pc:docMk/>
            <pc:sldMk cId="3822424180" sldId="3330"/>
            <ac:cxnSpMk id="28" creationId="{5427A2A5-2CF4-41CF-8B4A-5FD15B62B4DF}"/>
          </ac:cxnSpMkLst>
        </pc:cxnChg>
        <pc:cxnChg chg="mod">
          <ac:chgData name="Aster Santana" userId="35558cee-3b16-4f02-812b-0cc58980f729" providerId="ADAL" clId="{6DBDEC13-AF6D-4C17-A520-8443BE7F2735}" dt="2020-09-26T18:16:07.852" v="3971"/>
          <ac:cxnSpMkLst>
            <pc:docMk/>
            <pc:sldMk cId="3822424180" sldId="3330"/>
            <ac:cxnSpMk id="30" creationId="{27BC3281-4B25-4E2B-B6F7-CBF7508C706D}"/>
          </ac:cxnSpMkLst>
        </pc:cxnChg>
        <pc:cxnChg chg="mod topLvl">
          <ac:chgData name="Aster Santana" userId="35558cee-3b16-4f02-812b-0cc58980f729" providerId="ADAL" clId="{6DBDEC13-AF6D-4C17-A520-8443BE7F2735}" dt="2020-09-26T18:15:43.475" v="3966" actId="164"/>
          <ac:cxnSpMkLst>
            <pc:docMk/>
            <pc:sldMk cId="3822424180" sldId="3330"/>
            <ac:cxnSpMk id="33" creationId="{EDE60D8A-AF0C-4F6D-B462-C0865CE09077}"/>
          </ac:cxnSpMkLst>
        </pc:cxnChg>
        <pc:cxnChg chg="mod topLvl">
          <ac:chgData name="Aster Santana" userId="35558cee-3b16-4f02-812b-0cc58980f729" providerId="ADAL" clId="{6DBDEC13-AF6D-4C17-A520-8443BE7F2735}" dt="2020-09-26T18:15:43.475" v="3966" actId="164"/>
          <ac:cxnSpMkLst>
            <pc:docMk/>
            <pc:sldMk cId="3822424180" sldId="3330"/>
            <ac:cxnSpMk id="34" creationId="{48F583B0-5761-4A9F-805A-3DDF16206982}"/>
          </ac:cxnSpMkLst>
        </pc:cxnChg>
        <pc:cxnChg chg="mod">
          <ac:chgData name="Aster Santana" userId="35558cee-3b16-4f02-812b-0cc58980f729" providerId="ADAL" clId="{6DBDEC13-AF6D-4C17-A520-8443BE7F2735}" dt="2020-09-26T18:16:07.852" v="3971"/>
          <ac:cxnSpMkLst>
            <pc:docMk/>
            <pc:sldMk cId="3822424180" sldId="3330"/>
            <ac:cxnSpMk id="35" creationId="{DC486B23-8E9C-4FB3-B638-AAFEA8DBCC7B}"/>
          </ac:cxnSpMkLst>
        </pc:cxnChg>
        <pc:cxnChg chg="mod">
          <ac:chgData name="Aster Santana" userId="35558cee-3b16-4f02-812b-0cc58980f729" providerId="ADAL" clId="{6DBDEC13-AF6D-4C17-A520-8443BE7F2735}" dt="2020-09-26T18:16:07.852" v="3971"/>
          <ac:cxnSpMkLst>
            <pc:docMk/>
            <pc:sldMk cId="3822424180" sldId="3330"/>
            <ac:cxnSpMk id="36" creationId="{AD41BBF9-AA90-47C2-96B7-7D4F32F63D9E}"/>
          </ac:cxnSpMkLst>
        </pc:cxnChg>
        <pc:cxnChg chg="mod">
          <ac:chgData name="Aster Santana" userId="35558cee-3b16-4f02-812b-0cc58980f729" providerId="ADAL" clId="{6DBDEC13-AF6D-4C17-A520-8443BE7F2735}" dt="2020-09-26T18:16:35.136" v="3974"/>
          <ac:cxnSpMkLst>
            <pc:docMk/>
            <pc:sldMk cId="3822424180" sldId="3330"/>
            <ac:cxnSpMk id="45" creationId="{83AD4969-34A5-42A6-8871-1D1035EC125C}"/>
          </ac:cxnSpMkLst>
        </pc:cxnChg>
        <pc:cxnChg chg="mod">
          <ac:chgData name="Aster Santana" userId="35558cee-3b16-4f02-812b-0cc58980f729" providerId="ADAL" clId="{6DBDEC13-AF6D-4C17-A520-8443BE7F2735}" dt="2020-09-26T18:16:35.136" v="3974"/>
          <ac:cxnSpMkLst>
            <pc:docMk/>
            <pc:sldMk cId="3822424180" sldId="3330"/>
            <ac:cxnSpMk id="46" creationId="{1B3A6D7A-F83C-4B29-9338-2A226FE8C529}"/>
          </ac:cxnSpMkLst>
        </pc:cxnChg>
        <pc:cxnChg chg="mod">
          <ac:chgData name="Aster Santana" userId="35558cee-3b16-4f02-812b-0cc58980f729" providerId="ADAL" clId="{6DBDEC13-AF6D-4C17-A520-8443BE7F2735}" dt="2020-09-26T18:16:35.136" v="3974"/>
          <ac:cxnSpMkLst>
            <pc:docMk/>
            <pc:sldMk cId="3822424180" sldId="3330"/>
            <ac:cxnSpMk id="49" creationId="{12E3A84F-01AB-48A3-B7CE-5688E2F6827A}"/>
          </ac:cxnSpMkLst>
        </pc:cxnChg>
        <pc:cxnChg chg="mod">
          <ac:chgData name="Aster Santana" userId="35558cee-3b16-4f02-812b-0cc58980f729" providerId="ADAL" clId="{6DBDEC13-AF6D-4C17-A520-8443BE7F2735}" dt="2020-09-26T18:16:35.136" v="3974"/>
          <ac:cxnSpMkLst>
            <pc:docMk/>
            <pc:sldMk cId="3822424180" sldId="3330"/>
            <ac:cxnSpMk id="50" creationId="{9B720AE7-0E7B-483D-B278-472CF9226791}"/>
          </ac:cxnSpMkLst>
        </pc:cxnChg>
        <pc:cxnChg chg="mod">
          <ac:chgData name="Aster Santana" userId="35558cee-3b16-4f02-812b-0cc58980f729" providerId="ADAL" clId="{6DBDEC13-AF6D-4C17-A520-8443BE7F2735}" dt="2020-09-26T18:26:26.096" v="4047" actId="165"/>
          <ac:cxnSpMkLst>
            <pc:docMk/>
            <pc:sldMk cId="3822424180" sldId="3330"/>
            <ac:cxnSpMk id="62" creationId="{010ABE1C-AEB3-4E15-B96F-B6AAC68EB4E0}"/>
          </ac:cxnSpMkLst>
        </pc:cxnChg>
        <pc:cxnChg chg="mod">
          <ac:chgData name="Aster Santana" userId="35558cee-3b16-4f02-812b-0cc58980f729" providerId="ADAL" clId="{6DBDEC13-AF6D-4C17-A520-8443BE7F2735}" dt="2020-09-26T18:26:26.096" v="4047" actId="165"/>
          <ac:cxnSpMkLst>
            <pc:docMk/>
            <pc:sldMk cId="3822424180" sldId="3330"/>
            <ac:cxnSpMk id="63" creationId="{B34D694B-BFBB-4747-8FCA-CABF28A4B166}"/>
          </ac:cxnSpMkLst>
        </pc:cxnChg>
        <pc:cxnChg chg="mod">
          <ac:chgData name="Aster Santana" userId="35558cee-3b16-4f02-812b-0cc58980f729" providerId="ADAL" clId="{6DBDEC13-AF6D-4C17-A520-8443BE7F2735}" dt="2020-09-26T18:26:26.096" v="4047" actId="165"/>
          <ac:cxnSpMkLst>
            <pc:docMk/>
            <pc:sldMk cId="3822424180" sldId="3330"/>
            <ac:cxnSpMk id="66" creationId="{A1334A2E-5EA5-4160-89ED-B742EEC95095}"/>
          </ac:cxnSpMkLst>
        </pc:cxnChg>
        <pc:cxnChg chg="mod">
          <ac:chgData name="Aster Santana" userId="35558cee-3b16-4f02-812b-0cc58980f729" providerId="ADAL" clId="{6DBDEC13-AF6D-4C17-A520-8443BE7F2735}" dt="2020-09-26T18:26:26.096" v="4047" actId="165"/>
          <ac:cxnSpMkLst>
            <pc:docMk/>
            <pc:sldMk cId="3822424180" sldId="3330"/>
            <ac:cxnSpMk id="67" creationId="{96A51CA5-6DFE-4A71-964E-B5B5D6F92C5B}"/>
          </ac:cxnSpMkLst>
        </pc:cxnChg>
        <pc:cxnChg chg="mod">
          <ac:chgData name="Aster Santana" userId="35558cee-3b16-4f02-812b-0cc58980f729" providerId="ADAL" clId="{6DBDEC13-AF6D-4C17-A520-8443BE7F2735}" dt="2020-09-27T01:39:28.831" v="4259"/>
          <ac:cxnSpMkLst>
            <pc:docMk/>
            <pc:sldMk cId="3822424180" sldId="3330"/>
            <ac:cxnSpMk id="74" creationId="{8A5BF876-880E-49F4-8AE2-465A68EE9D51}"/>
          </ac:cxnSpMkLst>
        </pc:cxnChg>
        <pc:cxnChg chg="mod">
          <ac:chgData name="Aster Santana" userId="35558cee-3b16-4f02-812b-0cc58980f729" providerId="ADAL" clId="{6DBDEC13-AF6D-4C17-A520-8443BE7F2735}" dt="2020-09-27T01:39:28.831" v="4259"/>
          <ac:cxnSpMkLst>
            <pc:docMk/>
            <pc:sldMk cId="3822424180" sldId="3330"/>
            <ac:cxnSpMk id="75" creationId="{1D968592-505E-426B-95B2-0F1F890CE68E}"/>
          </ac:cxnSpMkLst>
        </pc:cxnChg>
        <pc:cxnChg chg="mod">
          <ac:chgData name="Aster Santana" userId="35558cee-3b16-4f02-812b-0cc58980f729" providerId="ADAL" clId="{6DBDEC13-AF6D-4C17-A520-8443BE7F2735}" dt="2020-09-27T01:39:28.831" v="4259"/>
          <ac:cxnSpMkLst>
            <pc:docMk/>
            <pc:sldMk cId="3822424180" sldId="3330"/>
            <ac:cxnSpMk id="78" creationId="{88D57A99-3A53-4348-AFC8-2BFB3E0555FF}"/>
          </ac:cxnSpMkLst>
        </pc:cxnChg>
        <pc:cxnChg chg="mod">
          <ac:chgData name="Aster Santana" userId="35558cee-3b16-4f02-812b-0cc58980f729" providerId="ADAL" clId="{6DBDEC13-AF6D-4C17-A520-8443BE7F2735}" dt="2020-09-27T01:39:28.831" v="4259"/>
          <ac:cxnSpMkLst>
            <pc:docMk/>
            <pc:sldMk cId="3822424180" sldId="3330"/>
            <ac:cxnSpMk id="79" creationId="{217EFFEB-D083-4F87-BD9C-3EDFD60F5809}"/>
          </ac:cxnSpMkLst>
        </pc:cxnChg>
      </pc:sldChg>
      <pc:sldChg chg="addSp delSp modSp add mod">
        <pc:chgData name="Aster Santana" userId="35558cee-3b16-4f02-812b-0cc58980f729" providerId="ADAL" clId="{6DBDEC13-AF6D-4C17-A520-8443BE7F2735}" dt="2020-09-27T02:21:01.133" v="4369" actId="14100"/>
        <pc:sldMkLst>
          <pc:docMk/>
          <pc:sldMk cId="3152319530" sldId="3331"/>
        </pc:sldMkLst>
        <pc:spChg chg="add mod">
          <ac:chgData name="Aster Santana" userId="35558cee-3b16-4f02-812b-0cc58980f729" providerId="ADAL" clId="{6DBDEC13-AF6D-4C17-A520-8443BE7F2735}" dt="2020-09-27T01:58:44.968" v="4308" actId="2711"/>
          <ac:spMkLst>
            <pc:docMk/>
            <pc:sldMk cId="3152319530" sldId="3331"/>
            <ac:spMk id="5" creationId="{7EB444A4-F368-4CCD-9282-C9C67577039E}"/>
          </ac:spMkLst>
        </pc:spChg>
        <pc:spChg chg="del mod">
          <ac:chgData name="Aster Santana" userId="35558cee-3b16-4f02-812b-0cc58980f729" providerId="ADAL" clId="{6DBDEC13-AF6D-4C17-A520-8443BE7F2735}" dt="2020-09-27T01:49:48.127" v="4273" actId="478"/>
          <ac:spMkLst>
            <pc:docMk/>
            <pc:sldMk cId="3152319530" sldId="3331"/>
            <ac:spMk id="19" creationId="{048E6AE9-3F17-4484-BED2-B144250E7928}"/>
          </ac:spMkLst>
        </pc:spChg>
        <pc:spChg chg="mod">
          <ac:chgData name="Aster Santana" userId="35558cee-3b16-4f02-812b-0cc58980f729" providerId="ADAL" clId="{6DBDEC13-AF6D-4C17-A520-8443BE7F2735}" dt="2020-09-27T01:52:42.833" v="4300" actId="2711"/>
          <ac:spMkLst>
            <pc:docMk/>
            <pc:sldMk cId="3152319530" sldId="3331"/>
            <ac:spMk id="43" creationId="{4904A95F-2A84-48A0-8B6B-A897DD584064}"/>
          </ac:spMkLst>
        </pc:spChg>
        <pc:spChg chg="mod">
          <ac:chgData name="Aster Santana" userId="35558cee-3b16-4f02-812b-0cc58980f729" providerId="ADAL" clId="{6DBDEC13-AF6D-4C17-A520-8443BE7F2735}" dt="2020-09-27T01:52:49.813" v="4301" actId="2711"/>
          <ac:spMkLst>
            <pc:docMk/>
            <pc:sldMk cId="3152319530" sldId="3331"/>
            <ac:spMk id="44" creationId="{1B72A2BC-AC7A-4572-B3BA-251C698D4F8F}"/>
          </ac:spMkLst>
        </pc:spChg>
        <pc:spChg chg="del">
          <ac:chgData name="Aster Santana" userId="35558cee-3b16-4f02-812b-0cc58980f729" providerId="ADAL" clId="{6DBDEC13-AF6D-4C17-A520-8443BE7F2735}" dt="2020-09-27T01:49:52.690" v="4275" actId="478"/>
          <ac:spMkLst>
            <pc:docMk/>
            <pc:sldMk cId="3152319530" sldId="3331"/>
            <ac:spMk id="54" creationId="{D91ADAA6-EE23-40A8-A942-DDA3EA4EAEDF}"/>
          </ac:spMkLst>
        </pc:spChg>
        <pc:spChg chg="del">
          <ac:chgData name="Aster Santana" userId="35558cee-3b16-4f02-812b-0cc58980f729" providerId="ADAL" clId="{6DBDEC13-AF6D-4C17-A520-8443BE7F2735}" dt="2020-09-27T01:49:57.764" v="4276" actId="478"/>
          <ac:spMkLst>
            <pc:docMk/>
            <pc:sldMk cId="3152319530" sldId="3331"/>
            <ac:spMk id="56" creationId="{28A400BE-C88F-48B8-A797-6C47880C05B9}"/>
          </ac:spMkLst>
        </pc:spChg>
        <pc:spChg chg="del">
          <ac:chgData name="Aster Santana" userId="35558cee-3b16-4f02-812b-0cc58980f729" providerId="ADAL" clId="{6DBDEC13-AF6D-4C17-A520-8443BE7F2735}" dt="2020-09-27T01:49:57.764" v="4276" actId="478"/>
          <ac:spMkLst>
            <pc:docMk/>
            <pc:sldMk cId="3152319530" sldId="3331"/>
            <ac:spMk id="71" creationId="{FD54FA69-1734-4322-8A47-43E532B1FE82}"/>
          </ac:spMkLst>
        </pc:spChg>
        <pc:spChg chg="del">
          <ac:chgData name="Aster Santana" userId="35558cee-3b16-4f02-812b-0cc58980f729" providerId="ADAL" clId="{6DBDEC13-AF6D-4C17-A520-8443BE7F2735}" dt="2020-09-27T01:49:46.413" v="4271" actId="478"/>
          <ac:spMkLst>
            <pc:docMk/>
            <pc:sldMk cId="3152319530" sldId="3331"/>
            <ac:spMk id="72" creationId="{13866E10-8D21-4F4A-BF1F-5C36B8759C49}"/>
          </ac:spMkLst>
        </pc:spChg>
        <pc:spChg chg="add mod">
          <ac:chgData name="Aster Santana" userId="35558cee-3b16-4f02-812b-0cc58980f729" providerId="ADAL" clId="{6DBDEC13-AF6D-4C17-A520-8443BE7F2735}" dt="2020-09-27T02:21:01.133" v="4369" actId="14100"/>
          <ac:spMkLst>
            <pc:docMk/>
            <pc:sldMk cId="3152319530" sldId="3331"/>
            <ac:spMk id="83" creationId="{C73092FD-6ADE-4685-AF69-D26725AFDD77}"/>
          </ac:spMkLst>
        </pc:spChg>
        <pc:grpChg chg="del">
          <ac:chgData name="Aster Santana" userId="35558cee-3b16-4f02-812b-0cc58980f729" providerId="ADAL" clId="{6DBDEC13-AF6D-4C17-A520-8443BE7F2735}" dt="2020-09-27T01:50:01.371" v="4277" actId="478"/>
          <ac:grpSpMkLst>
            <pc:docMk/>
            <pc:sldMk cId="3152319530" sldId="3331"/>
            <ac:grpSpMk id="14" creationId="{25CED572-A387-4C4E-BB59-5D36257A4850}"/>
          </ac:grpSpMkLst>
        </pc:grpChg>
        <pc:grpChg chg="del">
          <ac:chgData name="Aster Santana" userId="35558cee-3b16-4f02-812b-0cc58980f729" providerId="ADAL" clId="{6DBDEC13-AF6D-4C17-A520-8443BE7F2735}" dt="2020-09-27T01:49:57.764" v="4276" actId="478"/>
          <ac:grpSpMkLst>
            <pc:docMk/>
            <pc:sldMk cId="3152319530" sldId="3331"/>
            <ac:grpSpMk id="21" creationId="{A630B8DD-45F7-461E-9831-08672BF233CF}"/>
          </ac:grpSpMkLst>
        </pc:grpChg>
        <pc:grpChg chg="del">
          <ac:chgData name="Aster Santana" userId="35558cee-3b16-4f02-812b-0cc58980f729" providerId="ADAL" clId="{6DBDEC13-AF6D-4C17-A520-8443BE7F2735}" dt="2020-09-27T01:49:46.413" v="4271" actId="478"/>
          <ac:grpSpMkLst>
            <pc:docMk/>
            <pc:sldMk cId="3152319530" sldId="3331"/>
            <ac:grpSpMk id="27" creationId="{5449B168-5F9F-43BE-ACA0-3F73C41B89BD}"/>
          </ac:grpSpMkLst>
        </pc:grpChg>
        <pc:grpChg chg="mod">
          <ac:chgData name="Aster Santana" userId="35558cee-3b16-4f02-812b-0cc58980f729" providerId="ADAL" clId="{6DBDEC13-AF6D-4C17-A520-8443BE7F2735}" dt="2020-09-27T01:50:12.686" v="4278" actId="1076"/>
          <ac:grpSpMkLst>
            <pc:docMk/>
            <pc:sldMk cId="3152319530" sldId="3331"/>
            <ac:grpSpMk id="40" creationId="{F5D26755-0CB0-4F1C-95A1-A05AD0F705AC}"/>
          </ac:grpSpMkLst>
        </pc:grpChg>
        <pc:grpChg chg="del">
          <ac:chgData name="Aster Santana" userId="35558cee-3b16-4f02-812b-0cc58980f729" providerId="ADAL" clId="{6DBDEC13-AF6D-4C17-A520-8443BE7F2735}" dt="2020-09-27T01:49:57.764" v="4276" actId="478"/>
          <ac:grpSpMkLst>
            <pc:docMk/>
            <pc:sldMk cId="3152319530" sldId="3331"/>
            <ac:grpSpMk id="57" creationId="{79DB1E36-5EAD-4EAE-9515-764ECEE90F70}"/>
          </ac:grpSpMkLst>
        </pc:grpChg>
        <pc:grpChg chg="del">
          <ac:chgData name="Aster Santana" userId="35558cee-3b16-4f02-812b-0cc58980f729" providerId="ADAL" clId="{6DBDEC13-AF6D-4C17-A520-8443BE7F2735}" dt="2020-09-27T01:49:46.413" v="4271" actId="478"/>
          <ac:grpSpMkLst>
            <pc:docMk/>
            <pc:sldMk cId="3152319530" sldId="3331"/>
            <ac:grpSpMk id="73" creationId="{17B8D96F-1B81-4E03-90E2-188D41FF8CCC}"/>
          </ac:grpSpMkLst>
        </pc:grpChg>
      </pc:sldChg>
      <pc:sldChg chg="addSp delSp modSp add mod">
        <pc:chgData name="Aster Santana" userId="35558cee-3b16-4f02-812b-0cc58980f729" providerId="ADAL" clId="{6DBDEC13-AF6D-4C17-A520-8443BE7F2735}" dt="2020-09-27T10:40:34.392" v="4420" actId="207"/>
        <pc:sldMkLst>
          <pc:docMk/>
          <pc:sldMk cId="1378852785" sldId="3332"/>
        </pc:sldMkLst>
        <pc:spChg chg="add mod ord">
          <ac:chgData name="Aster Santana" userId="35558cee-3b16-4f02-812b-0cc58980f729" providerId="ADAL" clId="{6DBDEC13-AF6D-4C17-A520-8443BE7F2735}" dt="2020-09-27T02:11:11.569" v="4349" actId="339"/>
          <ac:spMkLst>
            <pc:docMk/>
            <pc:sldMk cId="1378852785" sldId="3332"/>
            <ac:spMk id="5" creationId="{CDD95BD7-5304-4C0F-AD0E-32A288D93296}"/>
          </ac:spMkLst>
        </pc:spChg>
        <pc:spChg chg="del mod">
          <ac:chgData name="Aster Santana" userId="35558cee-3b16-4f02-812b-0cc58980f729" providerId="ADAL" clId="{6DBDEC13-AF6D-4C17-A520-8443BE7F2735}" dt="2020-09-27T02:01:56.993" v="4317" actId="478"/>
          <ac:spMkLst>
            <pc:docMk/>
            <pc:sldMk cId="1378852785" sldId="3332"/>
            <ac:spMk id="19" creationId="{048E6AE9-3F17-4484-BED2-B144250E7928}"/>
          </ac:spMkLst>
        </pc:spChg>
        <pc:spChg chg="mod">
          <ac:chgData name="Aster Santana" userId="35558cee-3b16-4f02-812b-0cc58980f729" providerId="ADAL" clId="{6DBDEC13-AF6D-4C17-A520-8443BE7F2735}" dt="2020-09-27T02:09:09.267" v="4348" actId="1076"/>
          <ac:spMkLst>
            <pc:docMk/>
            <pc:sldMk cId="1378852785" sldId="3332"/>
            <ac:spMk id="22" creationId="{9CCAC8FF-23C2-4668-8AEC-4ABAFA65DF36}"/>
          </ac:spMkLst>
        </pc:spChg>
        <pc:spChg chg="mod">
          <ac:chgData name="Aster Santana" userId="35558cee-3b16-4f02-812b-0cc58980f729" providerId="ADAL" clId="{6DBDEC13-AF6D-4C17-A520-8443BE7F2735}" dt="2020-09-27T02:09:09.267" v="4348" actId="1076"/>
          <ac:spMkLst>
            <pc:docMk/>
            <pc:sldMk cId="1378852785" sldId="3332"/>
            <ac:spMk id="26" creationId="{9A8DAFEB-04BF-4D60-8A6E-54B8A41684D8}"/>
          </ac:spMkLst>
        </pc:spChg>
        <pc:spChg chg="mod">
          <ac:chgData name="Aster Santana" userId="35558cee-3b16-4f02-812b-0cc58980f729" providerId="ADAL" clId="{6DBDEC13-AF6D-4C17-A520-8443BE7F2735}" dt="2020-09-27T02:08:43.010" v="4345" actId="1076"/>
          <ac:spMkLst>
            <pc:docMk/>
            <pc:sldMk cId="1378852785" sldId="3332"/>
            <ac:spMk id="56" creationId="{28A400BE-C88F-48B8-A797-6C47880C05B9}"/>
          </ac:spMkLst>
        </pc:spChg>
        <pc:spChg chg="mod">
          <ac:chgData name="Aster Santana" userId="35558cee-3b16-4f02-812b-0cc58980f729" providerId="ADAL" clId="{6DBDEC13-AF6D-4C17-A520-8443BE7F2735}" dt="2020-09-27T02:08:04.537" v="4343" actId="1076"/>
          <ac:spMkLst>
            <pc:docMk/>
            <pc:sldMk cId="1378852785" sldId="3332"/>
            <ac:spMk id="71" creationId="{FD54FA69-1734-4322-8A47-43E532B1FE82}"/>
          </ac:spMkLst>
        </pc:spChg>
        <pc:spChg chg="mod">
          <ac:chgData name="Aster Santana" userId="35558cee-3b16-4f02-812b-0cc58980f729" providerId="ADAL" clId="{6DBDEC13-AF6D-4C17-A520-8443BE7F2735}" dt="2020-09-27T02:16:00.207" v="4358" actId="1076"/>
          <ac:spMkLst>
            <pc:docMk/>
            <pc:sldMk cId="1378852785" sldId="3332"/>
            <ac:spMk id="72" creationId="{13866E10-8D21-4F4A-BF1F-5C36B8759C49}"/>
          </ac:spMkLst>
        </pc:spChg>
        <pc:spChg chg="add mod">
          <ac:chgData name="Aster Santana" userId="35558cee-3b16-4f02-812b-0cc58980f729" providerId="ADAL" clId="{6DBDEC13-AF6D-4C17-A520-8443BE7F2735}" dt="2020-09-27T10:40:34.392" v="4420" actId="207"/>
          <ac:spMkLst>
            <pc:docMk/>
            <pc:sldMk cId="1378852785" sldId="3332"/>
            <ac:spMk id="83" creationId="{CFCFD0D8-E94B-4A2B-BFD3-DAA6B2D21F84}"/>
          </ac:spMkLst>
        </pc:spChg>
        <pc:spChg chg="mod">
          <ac:chgData name="Aster Santana" userId="35558cee-3b16-4f02-812b-0cc58980f729" providerId="ADAL" clId="{6DBDEC13-AF6D-4C17-A520-8443BE7F2735}" dt="2020-09-27T02:11:28.363" v="4350"/>
          <ac:spMkLst>
            <pc:docMk/>
            <pc:sldMk cId="1378852785" sldId="3332"/>
            <ac:spMk id="87" creationId="{545865D3-F035-4D64-8354-8F57E24DB639}"/>
          </ac:spMkLst>
        </pc:spChg>
        <pc:spChg chg="mod">
          <ac:chgData name="Aster Santana" userId="35558cee-3b16-4f02-812b-0cc58980f729" providerId="ADAL" clId="{6DBDEC13-AF6D-4C17-A520-8443BE7F2735}" dt="2020-09-27T02:11:28.363" v="4350"/>
          <ac:spMkLst>
            <pc:docMk/>
            <pc:sldMk cId="1378852785" sldId="3332"/>
            <ac:spMk id="88" creationId="{2BC32693-93C5-49C0-996C-90B68A25CD37}"/>
          </ac:spMkLst>
        </pc:spChg>
        <pc:spChg chg="mod">
          <ac:chgData name="Aster Santana" userId="35558cee-3b16-4f02-812b-0cc58980f729" providerId="ADAL" clId="{6DBDEC13-AF6D-4C17-A520-8443BE7F2735}" dt="2020-09-27T02:11:28.363" v="4350"/>
          <ac:spMkLst>
            <pc:docMk/>
            <pc:sldMk cId="1378852785" sldId="3332"/>
            <ac:spMk id="91" creationId="{AFF6B53A-07EE-47C2-A039-AD53A89D1F5F}"/>
          </ac:spMkLst>
        </pc:spChg>
        <pc:spChg chg="mod">
          <ac:chgData name="Aster Santana" userId="35558cee-3b16-4f02-812b-0cc58980f729" providerId="ADAL" clId="{6DBDEC13-AF6D-4C17-A520-8443BE7F2735}" dt="2020-09-27T02:11:28.363" v="4350"/>
          <ac:spMkLst>
            <pc:docMk/>
            <pc:sldMk cId="1378852785" sldId="3332"/>
            <ac:spMk id="92" creationId="{27C06A6B-8AF5-4862-844A-0E84DBA9A656}"/>
          </ac:spMkLst>
        </pc:spChg>
        <pc:spChg chg="mod">
          <ac:chgData name="Aster Santana" userId="35558cee-3b16-4f02-812b-0cc58980f729" providerId="ADAL" clId="{6DBDEC13-AF6D-4C17-A520-8443BE7F2735}" dt="2020-09-27T02:11:28.363" v="4350"/>
          <ac:spMkLst>
            <pc:docMk/>
            <pc:sldMk cId="1378852785" sldId="3332"/>
            <ac:spMk id="93" creationId="{B07302E2-4670-418B-AFC6-9BFDA4BC4072}"/>
          </ac:spMkLst>
        </pc:spChg>
        <pc:spChg chg="mod">
          <ac:chgData name="Aster Santana" userId="35558cee-3b16-4f02-812b-0cc58980f729" providerId="ADAL" clId="{6DBDEC13-AF6D-4C17-A520-8443BE7F2735}" dt="2020-09-27T02:13:10.352" v="4355"/>
          <ac:spMkLst>
            <pc:docMk/>
            <pc:sldMk cId="1378852785" sldId="3332"/>
            <ac:spMk id="97" creationId="{02E3E8F2-0C7C-488B-8096-5DAAE19C15E3}"/>
          </ac:spMkLst>
        </pc:spChg>
        <pc:spChg chg="mod">
          <ac:chgData name="Aster Santana" userId="35558cee-3b16-4f02-812b-0cc58980f729" providerId="ADAL" clId="{6DBDEC13-AF6D-4C17-A520-8443BE7F2735}" dt="2020-09-27T02:13:10.352" v="4355"/>
          <ac:spMkLst>
            <pc:docMk/>
            <pc:sldMk cId="1378852785" sldId="3332"/>
            <ac:spMk id="98" creationId="{45080756-7B46-4EDA-8319-1F81051BFE40}"/>
          </ac:spMkLst>
        </pc:spChg>
        <pc:spChg chg="mod">
          <ac:chgData name="Aster Santana" userId="35558cee-3b16-4f02-812b-0cc58980f729" providerId="ADAL" clId="{6DBDEC13-AF6D-4C17-A520-8443BE7F2735}" dt="2020-09-27T02:13:10.352" v="4355"/>
          <ac:spMkLst>
            <pc:docMk/>
            <pc:sldMk cId="1378852785" sldId="3332"/>
            <ac:spMk id="101" creationId="{421C8E4B-D6C5-4BB4-9B69-883E6AA344AC}"/>
          </ac:spMkLst>
        </pc:spChg>
        <pc:spChg chg="mod">
          <ac:chgData name="Aster Santana" userId="35558cee-3b16-4f02-812b-0cc58980f729" providerId="ADAL" clId="{6DBDEC13-AF6D-4C17-A520-8443BE7F2735}" dt="2020-09-27T02:13:10.352" v="4355"/>
          <ac:spMkLst>
            <pc:docMk/>
            <pc:sldMk cId="1378852785" sldId="3332"/>
            <ac:spMk id="102" creationId="{377CDD84-FF4A-4D96-9F6F-5A46E91ED20C}"/>
          </ac:spMkLst>
        </pc:spChg>
        <pc:spChg chg="mod">
          <ac:chgData name="Aster Santana" userId="35558cee-3b16-4f02-812b-0cc58980f729" providerId="ADAL" clId="{6DBDEC13-AF6D-4C17-A520-8443BE7F2735}" dt="2020-09-27T02:13:10.352" v="4355"/>
          <ac:spMkLst>
            <pc:docMk/>
            <pc:sldMk cId="1378852785" sldId="3332"/>
            <ac:spMk id="103" creationId="{C0C269AA-5A78-4F96-96F1-C2B09AB2DD2C}"/>
          </ac:spMkLst>
        </pc:spChg>
        <pc:grpChg chg="mod">
          <ac:chgData name="Aster Santana" userId="35558cee-3b16-4f02-812b-0cc58980f729" providerId="ADAL" clId="{6DBDEC13-AF6D-4C17-A520-8443BE7F2735}" dt="2020-09-27T02:16:00.207" v="4358" actId="1076"/>
          <ac:grpSpMkLst>
            <pc:docMk/>
            <pc:sldMk cId="1378852785" sldId="3332"/>
            <ac:grpSpMk id="27" creationId="{5449B168-5F9F-43BE-ACA0-3F73C41B89BD}"/>
          </ac:grpSpMkLst>
        </pc:grpChg>
        <pc:grpChg chg="mod">
          <ac:chgData name="Aster Santana" userId="35558cee-3b16-4f02-812b-0cc58980f729" providerId="ADAL" clId="{6DBDEC13-AF6D-4C17-A520-8443BE7F2735}" dt="2020-09-27T02:08:35.553" v="4344" actId="1076"/>
          <ac:grpSpMkLst>
            <pc:docMk/>
            <pc:sldMk cId="1378852785" sldId="3332"/>
            <ac:grpSpMk id="57" creationId="{79DB1E36-5EAD-4EAE-9515-764ECEE90F70}"/>
          </ac:grpSpMkLst>
        </pc:grpChg>
        <pc:grpChg chg="mod">
          <ac:chgData name="Aster Santana" userId="35558cee-3b16-4f02-812b-0cc58980f729" providerId="ADAL" clId="{6DBDEC13-AF6D-4C17-A520-8443BE7F2735}" dt="2020-09-27T02:08:55.729" v="4346" actId="1076"/>
          <ac:grpSpMkLst>
            <pc:docMk/>
            <pc:sldMk cId="1378852785" sldId="3332"/>
            <ac:grpSpMk id="73" creationId="{17B8D96F-1B81-4E03-90E2-188D41FF8CCC}"/>
          </ac:grpSpMkLst>
        </pc:grpChg>
        <pc:grpChg chg="add mod">
          <ac:chgData name="Aster Santana" userId="35558cee-3b16-4f02-812b-0cc58980f729" providerId="ADAL" clId="{6DBDEC13-AF6D-4C17-A520-8443BE7F2735}" dt="2020-09-27T02:11:31.908" v="4351" actId="1076"/>
          <ac:grpSpMkLst>
            <pc:docMk/>
            <pc:sldMk cId="1378852785" sldId="3332"/>
            <ac:grpSpMk id="84" creationId="{2AE64D87-BD43-4D0F-8677-3104F9BDB60E}"/>
          </ac:grpSpMkLst>
        </pc:grpChg>
        <pc:grpChg chg="add mod">
          <ac:chgData name="Aster Santana" userId="35558cee-3b16-4f02-812b-0cc58980f729" providerId="ADAL" clId="{6DBDEC13-AF6D-4C17-A520-8443BE7F2735}" dt="2020-09-27T02:16:17.631" v="4360" actId="1076"/>
          <ac:grpSpMkLst>
            <pc:docMk/>
            <pc:sldMk cId="1378852785" sldId="3332"/>
            <ac:grpSpMk id="94" creationId="{4309E8A8-D360-48C0-A6D5-C723CE474FED}"/>
          </ac:grpSpMkLst>
        </pc:grpChg>
        <pc:cxnChg chg="mod">
          <ac:chgData name="Aster Santana" userId="35558cee-3b16-4f02-812b-0cc58980f729" providerId="ADAL" clId="{6DBDEC13-AF6D-4C17-A520-8443BE7F2735}" dt="2020-09-27T02:11:28.363" v="4350"/>
          <ac:cxnSpMkLst>
            <pc:docMk/>
            <pc:sldMk cId="1378852785" sldId="3332"/>
            <ac:cxnSpMk id="85" creationId="{F622A208-AF43-4AA1-B00B-B8285865D56D}"/>
          </ac:cxnSpMkLst>
        </pc:cxnChg>
        <pc:cxnChg chg="mod">
          <ac:chgData name="Aster Santana" userId="35558cee-3b16-4f02-812b-0cc58980f729" providerId="ADAL" clId="{6DBDEC13-AF6D-4C17-A520-8443BE7F2735}" dt="2020-09-27T02:11:28.363" v="4350"/>
          <ac:cxnSpMkLst>
            <pc:docMk/>
            <pc:sldMk cId="1378852785" sldId="3332"/>
            <ac:cxnSpMk id="86" creationId="{46A3A4BE-3385-45C0-9E37-EF94ACDEEEC8}"/>
          </ac:cxnSpMkLst>
        </pc:cxnChg>
        <pc:cxnChg chg="mod">
          <ac:chgData name="Aster Santana" userId="35558cee-3b16-4f02-812b-0cc58980f729" providerId="ADAL" clId="{6DBDEC13-AF6D-4C17-A520-8443BE7F2735}" dt="2020-09-27T02:11:28.363" v="4350"/>
          <ac:cxnSpMkLst>
            <pc:docMk/>
            <pc:sldMk cId="1378852785" sldId="3332"/>
            <ac:cxnSpMk id="89" creationId="{F006CDE9-62A9-48FB-AA11-DD0C284B056D}"/>
          </ac:cxnSpMkLst>
        </pc:cxnChg>
        <pc:cxnChg chg="mod">
          <ac:chgData name="Aster Santana" userId="35558cee-3b16-4f02-812b-0cc58980f729" providerId="ADAL" clId="{6DBDEC13-AF6D-4C17-A520-8443BE7F2735}" dt="2020-09-27T02:11:28.363" v="4350"/>
          <ac:cxnSpMkLst>
            <pc:docMk/>
            <pc:sldMk cId="1378852785" sldId="3332"/>
            <ac:cxnSpMk id="90" creationId="{FBC07956-FA19-4FC3-87F3-B721F5AF3825}"/>
          </ac:cxnSpMkLst>
        </pc:cxnChg>
        <pc:cxnChg chg="mod">
          <ac:chgData name="Aster Santana" userId="35558cee-3b16-4f02-812b-0cc58980f729" providerId="ADAL" clId="{6DBDEC13-AF6D-4C17-A520-8443BE7F2735}" dt="2020-09-27T02:13:10.352" v="4355"/>
          <ac:cxnSpMkLst>
            <pc:docMk/>
            <pc:sldMk cId="1378852785" sldId="3332"/>
            <ac:cxnSpMk id="95" creationId="{009B60AA-C0B9-401B-A535-945CA984FEF4}"/>
          </ac:cxnSpMkLst>
        </pc:cxnChg>
        <pc:cxnChg chg="mod">
          <ac:chgData name="Aster Santana" userId="35558cee-3b16-4f02-812b-0cc58980f729" providerId="ADAL" clId="{6DBDEC13-AF6D-4C17-A520-8443BE7F2735}" dt="2020-09-27T02:13:10.352" v="4355"/>
          <ac:cxnSpMkLst>
            <pc:docMk/>
            <pc:sldMk cId="1378852785" sldId="3332"/>
            <ac:cxnSpMk id="96" creationId="{7194B5A6-06E6-41AA-A74A-F1B7425B97D2}"/>
          </ac:cxnSpMkLst>
        </pc:cxnChg>
        <pc:cxnChg chg="mod">
          <ac:chgData name="Aster Santana" userId="35558cee-3b16-4f02-812b-0cc58980f729" providerId="ADAL" clId="{6DBDEC13-AF6D-4C17-A520-8443BE7F2735}" dt="2020-09-27T02:13:10.352" v="4355"/>
          <ac:cxnSpMkLst>
            <pc:docMk/>
            <pc:sldMk cId="1378852785" sldId="3332"/>
            <ac:cxnSpMk id="99" creationId="{3EFAB32E-C2DA-451A-ABB7-78AADEA3189F}"/>
          </ac:cxnSpMkLst>
        </pc:cxnChg>
        <pc:cxnChg chg="mod">
          <ac:chgData name="Aster Santana" userId="35558cee-3b16-4f02-812b-0cc58980f729" providerId="ADAL" clId="{6DBDEC13-AF6D-4C17-A520-8443BE7F2735}" dt="2020-09-27T02:13:10.352" v="4355"/>
          <ac:cxnSpMkLst>
            <pc:docMk/>
            <pc:sldMk cId="1378852785" sldId="3332"/>
            <ac:cxnSpMk id="100" creationId="{56A49AC6-EDAB-40C3-B5B1-83D30D8EF37A}"/>
          </ac:cxnSpMkLst>
        </pc:cxnChg>
      </pc:sldChg>
      <pc:sldChg chg="modSp add mod">
        <pc:chgData name="Aster Santana" userId="35558cee-3b16-4f02-812b-0cc58980f729" providerId="ADAL" clId="{6DBDEC13-AF6D-4C17-A520-8443BE7F2735}" dt="2020-09-27T10:33:14.464" v="4399" actId="108"/>
        <pc:sldMkLst>
          <pc:docMk/>
          <pc:sldMk cId="2881865607" sldId="3333"/>
        </pc:sldMkLst>
        <pc:spChg chg="mod">
          <ac:chgData name="Aster Santana" userId="35558cee-3b16-4f02-812b-0cc58980f729" providerId="ADAL" clId="{6DBDEC13-AF6D-4C17-A520-8443BE7F2735}" dt="2020-09-27T10:33:06.286" v="4398" actId="108"/>
          <ac:spMkLst>
            <pc:docMk/>
            <pc:sldMk cId="2881865607" sldId="3333"/>
            <ac:spMk id="43" creationId="{4904A95F-2A84-48A0-8B6B-A897DD584064}"/>
          </ac:spMkLst>
        </pc:spChg>
        <pc:spChg chg="mod">
          <ac:chgData name="Aster Santana" userId="35558cee-3b16-4f02-812b-0cc58980f729" providerId="ADAL" clId="{6DBDEC13-AF6D-4C17-A520-8443BE7F2735}" dt="2020-09-27T10:33:14.464" v="4399" actId="108"/>
          <ac:spMkLst>
            <pc:docMk/>
            <pc:sldMk cId="2881865607" sldId="3333"/>
            <ac:spMk id="44" creationId="{1B72A2BC-AC7A-4572-B3BA-251C698D4F8F}"/>
          </ac:spMkLst>
        </pc:spChg>
        <pc:spChg chg="mod">
          <ac:chgData name="Aster Santana" userId="35558cee-3b16-4f02-812b-0cc58980f729" providerId="ADAL" clId="{6DBDEC13-AF6D-4C17-A520-8443BE7F2735}" dt="2020-09-27T10:32:39.058" v="4397" actId="113"/>
          <ac:spMkLst>
            <pc:docMk/>
            <pc:sldMk cId="2881865607" sldId="3333"/>
            <ac:spMk id="83" creationId="{C73092FD-6ADE-4685-AF69-D26725AFDD77}"/>
          </ac:spMkLst>
        </pc:spChg>
      </pc:sldChg>
      <pc:sldChg chg="addSp delSp modSp add mod">
        <pc:chgData name="Aster Santana" userId="35558cee-3b16-4f02-812b-0cc58980f729" providerId="ADAL" clId="{6DBDEC13-AF6D-4C17-A520-8443BE7F2735}" dt="2020-09-28T10:27:24.998" v="4558" actId="1076"/>
        <pc:sldMkLst>
          <pc:docMk/>
          <pc:sldMk cId="1265819856" sldId="3334"/>
        </pc:sldMkLst>
        <pc:spChg chg="add mod">
          <ac:chgData name="Aster Santana" userId="35558cee-3b16-4f02-812b-0cc58980f729" providerId="ADAL" clId="{6DBDEC13-AF6D-4C17-A520-8443BE7F2735}" dt="2020-09-28T10:23:35.460" v="4517" actId="1036"/>
          <ac:spMkLst>
            <pc:docMk/>
            <pc:sldMk cId="1265819856" sldId="3334"/>
            <ac:spMk id="4" creationId="{116770D4-4393-4BAF-8928-12938E66228E}"/>
          </ac:spMkLst>
        </pc:spChg>
        <pc:spChg chg="del">
          <ac:chgData name="Aster Santana" userId="35558cee-3b16-4f02-812b-0cc58980f729" providerId="ADAL" clId="{6DBDEC13-AF6D-4C17-A520-8443BE7F2735}" dt="2020-09-27T10:34:29.583" v="4404" actId="478"/>
          <ac:spMkLst>
            <pc:docMk/>
            <pc:sldMk cId="1265819856" sldId="3334"/>
            <ac:spMk id="5" creationId="{7EB444A4-F368-4CCD-9282-C9C67577039E}"/>
          </ac:spMkLst>
        </pc:spChg>
        <pc:spChg chg="add mod">
          <ac:chgData name="Aster Santana" userId="35558cee-3b16-4f02-812b-0cc58980f729" providerId="ADAL" clId="{6DBDEC13-AF6D-4C17-A520-8443BE7F2735}" dt="2020-09-28T10:20:06.865" v="4442" actId="1076"/>
          <ac:spMkLst>
            <pc:docMk/>
            <pc:sldMk cId="1265819856" sldId="3334"/>
            <ac:spMk id="19" creationId="{93E8FC6A-D461-48DD-87BE-B5B45C41B72D}"/>
          </ac:spMkLst>
        </pc:spChg>
        <pc:spChg chg="add mod">
          <ac:chgData name="Aster Santana" userId="35558cee-3b16-4f02-812b-0cc58980f729" providerId="ADAL" clId="{6DBDEC13-AF6D-4C17-A520-8443BE7F2735}" dt="2020-09-28T10:20:37.761" v="4448" actId="1037"/>
          <ac:spMkLst>
            <pc:docMk/>
            <pc:sldMk cId="1265819856" sldId="3334"/>
            <ac:spMk id="20" creationId="{E5F5D07E-D80E-4E26-9509-4AD4BEE0E959}"/>
          </ac:spMkLst>
        </pc:spChg>
        <pc:spChg chg="add mod">
          <ac:chgData name="Aster Santana" userId="35558cee-3b16-4f02-812b-0cc58980f729" providerId="ADAL" clId="{6DBDEC13-AF6D-4C17-A520-8443BE7F2735}" dt="2020-09-28T10:24:10.744" v="4549" actId="1036"/>
          <ac:spMkLst>
            <pc:docMk/>
            <pc:sldMk cId="1265819856" sldId="3334"/>
            <ac:spMk id="22" creationId="{CC27188F-C1BB-4948-A0E7-91AE43B0BF33}"/>
          </ac:spMkLst>
        </pc:spChg>
        <pc:spChg chg="add mod">
          <ac:chgData name="Aster Santana" userId="35558cee-3b16-4f02-812b-0cc58980f729" providerId="ADAL" clId="{6DBDEC13-AF6D-4C17-A520-8443BE7F2735}" dt="2020-09-28T10:24:57.390" v="4553" actId="20577"/>
          <ac:spMkLst>
            <pc:docMk/>
            <pc:sldMk cId="1265819856" sldId="3334"/>
            <ac:spMk id="23" creationId="{438E0AE1-AEAE-4590-962A-9996CC58877F}"/>
          </ac:spMkLst>
        </pc:spChg>
        <pc:spChg chg="add mod">
          <ac:chgData name="Aster Santana" userId="35558cee-3b16-4f02-812b-0cc58980f729" providerId="ADAL" clId="{6DBDEC13-AF6D-4C17-A520-8443BE7F2735}" dt="2020-09-28T10:23:28.594" v="4512" actId="1035"/>
          <ac:spMkLst>
            <pc:docMk/>
            <pc:sldMk cId="1265819856" sldId="3334"/>
            <ac:spMk id="25" creationId="{13674685-8DD0-48DF-BE2D-78388BDBAFA1}"/>
          </ac:spMkLst>
        </pc:spChg>
        <pc:spChg chg="mod">
          <ac:chgData name="Aster Santana" userId="35558cee-3b16-4f02-812b-0cc58980f729" providerId="ADAL" clId="{6DBDEC13-AF6D-4C17-A520-8443BE7F2735}" dt="2020-09-28T10:27:02.650" v="4554"/>
          <ac:spMkLst>
            <pc:docMk/>
            <pc:sldMk cId="1265819856" sldId="3334"/>
            <ac:spMk id="29" creationId="{B4D08254-E219-4943-90DB-9DEFEBB66D2A}"/>
          </ac:spMkLst>
        </pc:spChg>
        <pc:spChg chg="mod">
          <ac:chgData name="Aster Santana" userId="35558cee-3b16-4f02-812b-0cc58980f729" providerId="ADAL" clId="{6DBDEC13-AF6D-4C17-A520-8443BE7F2735}" dt="2020-09-28T10:27:02.650" v="4554"/>
          <ac:spMkLst>
            <pc:docMk/>
            <pc:sldMk cId="1265819856" sldId="3334"/>
            <ac:spMk id="30" creationId="{15B36FFD-B633-4284-813A-87FB631BF613}"/>
          </ac:spMkLst>
        </pc:spChg>
        <pc:spChg chg="mod">
          <ac:chgData name="Aster Santana" userId="35558cee-3b16-4f02-812b-0cc58980f729" providerId="ADAL" clId="{6DBDEC13-AF6D-4C17-A520-8443BE7F2735}" dt="2020-09-28T10:27:02.650" v="4554"/>
          <ac:spMkLst>
            <pc:docMk/>
            <pc:sldMk cId="1265819856" sldId="3334"/>
            <ac:spMk id="33" creationId="{B0A2167B-0E92-4C9A-B081-05AA0F086E82}"/>
          </ac:spMkLst>
        </pc:spChg>
        <pc:spChg chg="mod">
          <ac:chgData name="Aster Santana" userId="35558cee-3b16-4f02-812b-0cc58980f729" providerId="ADAL" clId="{6DBDEC13-AF6D-4C17-A520-8443BE7F2735}" dt="2020-09-28T10:27:02.650" v="4554"/>
          <ac:spMkLst>
            <pc:docMk/>
            <pc:sldMk cId="1265819856" sldId="3334"/>
            <ac:spMk id="34" creationId="{58901752-363C-42FF-96AF-3889E7499865}"/>
          </ac:spMkLst>
        </pc:spChg>
        <pc:spChg chg="mod">
          <ac:chgData name="Aster Santana" userId="35558cee-3b16-4f02-812b-0cc58980f729" providerId="ADAL" clId="{6DBDEC13-AF6D-4C17-A520-8443BE7F2735}" dt="2020-09-28T10:27:02.650" v="4554"/>
          <ac:spMkLst>
            <pc:docMk/>
            <pc:sldMk cId="1265819856" sldId="3334"/>
            <ac:spMk id="35" creationId="{95C095E3-D7F8-4F2B-A1CF-E2EAEA4EC3EB}"/>
          </ac:spMkLst>
        </pc:spChg>
        <pc:spChg chg="mod">
          <ac:chgData name="Aster Santana" userId="35558cee-3b16-4f02-812b-0cc58980f729" providerId="ADAL" clId="{6DBDEC13-AF6D-4C17-A520-8443BE7F2735}" dt="2020-09-28T10:27:06.634" v="4556"/>
          <ac:spMkLst>
            <pc:docMk/>
            <pc:sldMk cId="1265819856" sldId="3334"/>
            <ac:spMk id="39" creationId="{1DC99B27-55F9-420C-ABE3-D0B3713F0973}"/>
          </ac:spMkLst>
        </pc:spChg>
        <pc:spChg chg="mod">
          <ac:chgData name="Aster Santana" userId="35558cee-3b16-4f02-812b-0cc58980f729" providerId="ADAL" clId="{6DBDEC13-AF6D-4C17-A520-8443BE7F2735}" dt="2020-09-27T10:37:52.614" v="4410" actId="1076"/>
          <ac:spMkLst>
            <pc:docMk/>
            <pc:sldMk cId="1265819856" sldId="3334"/>
            <ac:spMk id="43" creationId="{4904A95F-2A84-48A0-8B6B-A897DD584064}"/>
          </ac:spMkLst>
        </pc:spChg>
        <pc:spChg chg="mod">
          <ac:chgData name="Aster Santana" userId="35558cee-3b16-4f02-812b-0cc58980f729" providerId="ADAL" clId="{6DBDEC13-AF6D-4C17-A520-8443BE7F2735}" dt="2020-09-27T10:38:05.812" v="4419" actId="1036"/>
          <ac:spMkLst>
            <pc:docMk/>
            <pc:sldMk cId="1265819856" sldId="3334"/>
            <ac:spMk id="44" creationId="{1B72A2BC-AC7A-4572-B3BA-251C698D4F8F}"/>
          </ac:spMkLst>
        </pc:spChg>
        <pc:spChg chg="mod">
          <ac:chgData name="Aster Santana" userId="35558cee-3b16-4f02-812b-0cc58980f729" providerId="ADAL" clId="{6DBDEC13-AF6D-4C17-A520-8443BE7F2735}" dt="2020-09-28T10:27:06.634" v="4556"/>
          <ac:spMkLst>
            <pc:docMk/>
            <pc:sldMk cId="1265819856" sldId="3334"/>
            <ac:spMk id="54" creationId="{05F98B51-C65F-42D6-8940-A08D93FFB2FF}"/>
          </ac:spMkLst>
        </pc:spChg>
        <pc:spChg chg="mod">
          <ac:chgData name="Aster Santana" userId="35558cee-3b16-4f02-812b-0cc58980f729" providerId="ADAL" clId="{6DBDEC13-AF6D-4C17-A520-8443BE7F2735}" dt="2020-09-28T10:27:06.634" v="4556"/>
          <ac:spMkLst>
            <pc:docMk/>
            <pc:sldMk cId="1265819856" sldId="3334"/>
            <ac:spMk id="57" creationId="{8CB07774-A97E-44E3-B7E4-2F7E54EF92C1}"/>
          </ac:spMkLst>
        </pc:spChg>
        <pc:spChg chg="mod">
          <ac:chgData name="Aster Santana" userId="35558cee-3b16-4f02-812b-0cc58980f729" providerId="ADAL" clId="{6DBDEC13-AF6D-4C17-A520-8443BE7F2735}" dt="2020-09-28T10:27:06.634" v="4556"/>
          <ac:spMkLst>
            <pc:docMk/>
            <pc:sldMk cId="1265819856" sldId="3334"/>
            <ac:spMk id="58" creationId="{A4A2B4A9-160F-44F9-AE02-F176B972ADEF}"/>
          </ac:spMkLst>
        </pc:spChg>
        <pc:spChg chg="mod">
          <ac:chgData name="Aster Santana" userId="35558cee-3b16-4f02-812b-0cc58980f729" providerId="ADAL" clId="{6DBDEC13-AF6D-4C17-A520-8443BE7F2735}" dt="2020-09-28T10:27:06.634" v="4556"/>
          <ac:spMkLst>
            <pc:docMk/>
            <pc:sldMk cId="1265819856" sldId="3334"/>
            <ac:spMk id="59" creationId="{01ED04DC-2776-4E10-95A1-2B8963CDD1BD}"/>
          </ac:spMkLst>
        </pc:spChg>
        <pc:spChg chg="del">
          <ac:chgData name="Aster Santana" userId="35558cee-3b16-4f02-812b-0cc58980f729" providerId="ADAL" clId="{6DBDEC13-AF6D-4C17-A520-8443BE7F2735}" dt="2020-09-27T10:34:33.348" v="4405" actId="478"/>
          <ac:spMkLst>
            <pc:docMk/>
            <pc:sldMk cId="1265819856" sldId="3334"/>
            <ac:spMk id="83" creationId="{C73092FD-6ADE-4685-AF69-D26725AFDD77}"/>
          </ac:spMkLst>
        </pc:spChg>
        <pc:grpChg chg="add mod">
          <ac:chgData name="Aster Santana" userId="35558cee-3b16-4f02-812b-0cc58980f729" providerId="ADAL" clId="{6DBDEC13-AF6D-4C17-A520-8443BE7F2735}" dt="2020-09-28T10:27:06.122" v="4555" actId="1076"/>
          <ac:grpSpMkLst>
            <pc:docMk/>
            <pc:sldMk cId="1265819856" sldId="3334"/>
            <ac:grpSpMk id="26" creationId="{3AB5EA48-C0BC-49F6-A583-65F997C67AF0}"/>
          </ac:grpSpMkLst>
        </pc:grpChg>
        <pc:grpChg chg="add mod">
          <ac:chgData name="Aster Santana" userId="35558cee-3b16-4f02-812b-0cc58980f729" providerId="ADAL" clId="{6DBDEC13-AF6D-4C17-A520-8443BE7F2735}" dt="2020-09-28T10:27:24.998" v="4558" actId="1076"/>
          <ac:grpSpMkLst>
            <pc:docMk/>
            <pc:sldMk cId="1265819856" sldId="3334"/>
            <ac:grpSpMk id="36" creationId="{74873D00-9C17-4218-AE87-841C800EFB9D}"/>
          </ac:grpSpMkLst>
        </pc:grpChg>
        <pc:grpChg chg="mod">
          <ac:chgData name="Aster Santana" userId="35558cee-3b16-4f02-812b-0cc58980f729" providerId="ADAL" clId="{6DBDEC13-AF6D-4C17-A520-8443BE7F2735}" dt="2020-09-28T10:23:49.120" v="4525" actId="1076"/>
          <ac:grpSpMkLst>
            <pc:docMk/>
            <pc:sldMk cId="1265819856" sldId="3334"/>
            <ac:grpSpMk id="40" creationId="{F5D26755-0CB0-4F1C-95A1-A05AD0F705AC}"/>
          </ac:grpSpMkLst>
        </pc:grpChg>
        <pc:cxnChg chg="mod">
          <ac:chgData name="Aster Santana" userId="35558cee-3b16-4f02-812b-0cc58980f729" providerId="ADAL" clId="{6DBDEC13-AF6D-4C17-A520-8443BE7F2735}" dt="2020-09-28T10:27:02.650" v="4554"/>
          <ac:cxnSpMkLst>
            <pc:docMk/>
            <pc:sldMk cId="1265819856" sldId="3334"/>
            <ac:cxnSpMk id="27" creationId="{AF529E45-DB6B-4D8B-992A-3CA8CBC006FA}"/>
          </ac:cxnSpMkLst>
        </pc:cxnChg>
        <pc:cxnChg chg="mod">
          <ac:chgData name="Aster Santana" userId="35558cee-3b16-4f02-812b-0cc58980f729" providerId="ADAL" clId="{6DBDEC13-AF6D-4C17-A520-8443BE7F2735}" dt="2020-09-28T10:27:02.650" v="4554"/>
          <ac:cxnSpMkLst>
            <pc:docMk/>
            <pc:sldMk cId="1265819856" sldId="3334"/>
            <ac:cxnSpMk id="28" creationId="{5278259C-3B22-447E-9002-F92D440DF322}"/>
          </ac:cxnSpMkLst>
        </pc:cxnChg>
        <pc:cxnChg chg="mod">
          <ac:chgData name="Aster Santana" userId="35558cee-3b16-4f02-812b-0cc58980f729" providerId="ADAL" clId="{6DBDEC13-AF6D-4C17-A520-8443BE7F2735}" dt="2020-09-28T10:27:02.650" v="4554"/>
          <ac:cxnSpMkLst>
            <pc:docMk/>
            <pc:sldMk cId="1265819856" sldId="3334"/>
            <ac:cxnSpMk id="31" creationId="{87EB4F51-E60A-4DD9-87AA-ABCF51985F90}"/>
          </ac:cxnSpMkLst>
        </pc:cxnChg>
        <pc:cxnChg chg="mod">
          <ac:chgData name="Aster Santana" userId="35558cee-3b16-4f02-812b-0cc58980f729" providerId="ADAL" clId="{6DBDEC13-AF6D-4C17-A520-8443BE7F2735}" dt="2020-09-28T10:27:02.650" v="4554"/>
          <ac:cxnSpMkLst>
            <pc:docMk/>
            <pc:sldMk cId="1265819856" sldId="3334"/>
            <ac:cxnSpMk id="32" creationId="{49BB02AA-830F-4AED-BECA-442CE3ADF7B4}"/>
          </ac:cxnSpMkLst>
        </pc:cxnChg>
        <pc:cxnChg chg="mod">
          <ac:chgData name="Aster Santana" userId="35558cee-3b16-4f02-812b-0cc58980f729" providerId="ADAL" clId="{6DBDEC13-AF6D-4C17-A520-8443BE7F2735}" dt="2020-09-28T10:27:06.634" v="4556"/>
          <ac:cxnSpMkLst>
            <pc:docMk/>
            <pc:sldMk cId="1265819856" sldId="3334"/>
            <ac:cxnSpMk id="37" creationId="{821634B1-6112-47D5-9AF6-C5BBF366709D}"/>
          </ac:cxnSpMkLst>
        </pc:cxnChg>
        <pc:cxnChg chg="mod">
          <ac:chgData name="Aster Santana" userId="35558cee-3b16-4f02-812b-0cc58980f729" providerId="ADAL" clId="{6DBDEC13-AF6D-4C17-A520-8443BE7F2735}" dt="2020-09-28T10:27:06.634" v="4556"/>
          <ac:cxnSpMkLst>
            <pc:docMk/>
            <pc:sldMk cId="1265819856" sldId="3334"/>
            <ac:cxnSpMk id="38" creationId="{C1EA6FD5-A532-4799-899C-77FA7F1FFBA1}"/>
          </ac:cxnSpMkLst>
        </pc:cxnChg>
        <pc:cxnChg chg="mod">
          <ac:chgData name="Aster Santana" userId="35558cee-3b16-4f02-812b-0cc58980f729" providerId="ADAL" clId="{6DBDEC13-AF6D-4C17-A520-8443BE7F2735}" dt="2020-09-28T10:27:06.634" v="4556"/>
          <ac:cxnSpMkLst>
            <pc:docMk/>
            <pc:sldMk cId="1265819856" sldId="3334"/>
            <ac:cxnSpMk id="55" creationId="{EE4F036A-94FC-4E61-84A9-34A732BBDAE9}"/>
          </ac:cxnSpMkLst>
        </pc:cxnChg>
        <pc:cxnChg chg="mod">
          <ac:chgData name="Aster Santana" userId="35558cee-3b16-4f02-812b-0cc58980f729" providerId="ADAL" clId="{6DBDEC13-AF6D-4C17-A520-8443BE7F2735}" dt="2020-09-28T10:27:06.634" v="4556"/>
          <ac:cxnSpMkLst>
            <pc:docMk/>
            <pc:sldMk cId="1265819856" sldId="3334"/>
            <ac:cxnSpMk id="56" creationId="{2AB0A2BF-C55F-4056-A1B2-C6C48EF8D069}"/>
          </ac:cxnSpMkLst>
        </pc:cxnChg>
      </pc:sldChg>
      <pc:sldChg chg="addSp delSp modSp add mod delAnim modAnim">
        <pc:chgData name="Aster Santana" userId="35558cee-3b16-4f02-812b-0cc58980f729" providerId="ADAL" clId="{6DBDEC13-AF6D-4C17-A520-8443BE7F2735}" dt="2020-10-07T18:50:48.960" v="8489" actId="29295"/>
        <pc:sldMkLst>
          <pc:docMk/>
          <pc:sldMk cId="2121162625" sldId="3335"/>
        </pc:sldMkLst>
        <pc:spChg chg="add del mod">
          <ac:chgData name="Aster Santana" userId="35558cee-3b16-4f02-812b-0cc58980f729" providerId="ADAL" clId="{6DBDEC13-AF6D-4C17-A520-8443BE7F2735}" dt="2020-10-07T18:46:20.274" v="8418" actId="478"/>
          <ac:spMkLst>
            <pc:docMk/>
            <pc:sldMk cId="2121162625" sldId="3335"/>
            <ac:spMk id="2" creationId="{1CCB867D-4F09-49AE-894B-49147482F9E7}"/>
          </ac:spMkLst>
        </pc:spChg>
        <pc:spChg chg="del">
          <ac:chgData name="Aster Santana" userId="35558cee-3b16-4f02-812b-0cc58980f729" providerId="ADAL" clId="{6DBDEC13-AF6D-4C17-A520-8443BE7F2735}" dt="2020-10-02T10:07:54.357" v="5173" actId="478"/>
          <ac:spMkLst>
            <pc:docMk/>
            <pc:sldMk cId="2121162625" sldId="3335"/>
            <ac:spMk id="3" creationId="{69937110-1C7C-4D62-AD76-256089DF5110}"/>
          </ac:spMkLst>
        </pc:spChg>
        <pc:spChg chg="add del mod ord">
          <ac:chgData name="Aster Santana" userId="35558cee-3b16-4f02-812b-0cc58980f729" providerId="ADAL" clId="{6DBDEC13-AF6D-4C17-A520-8443BE7F2735}" dt="2020-10-07T18:49:11.121" v="8459" actId="478"/>
          <ac:spMkLst>
            <pc:docMk/>
            <pc:sldMk cId="2121162625" sldId="3335"/>
            <ac:spMk id="4" creationId="{2B3C6FD1-9925-479E-B663-1D2FF6636DAD}"/>
          </ac:spMkLst>
        </pc:spChg>
        <pc:spChg chg="del">
          <ac:chgData name="Aster Santana" userId="35558cee-3b16-4f02-812b-0cc58980f729" providerId="ADAL" clId="{6DBDEC13-AF6D-4C17-A520-8443BE7F2735}" dt="2020-10-02T10:07:50.384" v="5172" actId="478"/>
          <ac:spMkLst>
            <pc:docMk/>
            <pc:sldMk cId="2121162625" sldId="3335"/>
            <ac:spMk id="4" creationId="{E15F9C48-0984-4254-AD37-BA3242689D02}"/>
          </ac:spMkLst>
        </pc:spChg>
        <pc:spChg chg="add del mod">
          <ac:chgData name="Aster Santana" userId="35558cee-3b16-4f02-812b-0cc58980f729" providerId="ADAL" clId="{6DBDEC13-AF6D-4C17-A520-8443BE7F2735}" dt="2020-10-07T18:46:20.274" v="8418" actId="478"/>
          <ac:spMkLst>
            <pc:docMk/>
            <pc:sldMk cId="2121162625" sldId="3335"/>
            <ac:spMk id="5" creationId="{93EB2235-C46E-4E6E-8FA3-931EB38896C1}"/>
          </ac:spMkLst>
        </pc:spChg>
        <pc:spChg chg="add del mod">
          <ac:chgData name="Aster Santana" userId="35558cee-3b16-4f02-812b-0cc58980f729" providerId="ADAL" clId="{6DBDEC13-AF6D-4C17-A520-8443BE7F2735}" dt="2020-10-07T18:46:20.274" v="8418" actId="478"/>
          <ac:spMkLst>
            <pc:docMk/>
            <pc:sldMk cId="2121162625" sldId="3335"/>
            <ac:spMk id="6" creationId="{B214321F-39EF-4433-B039-97E6AB9D04AD}"/>
          </ac:spMkLst>
        </pc:spChg>
        <pc:spChg chg="add del mod">
          <ac:chgData name="Aster Santana" userId="35558cee-3b16-4f02-812b-0cc58980f729" providerId="ADAL" clId="{6DBDEC13-AF6D-4C17-A520-8443BE7F2735}" dt="2020-10-07T18:46:30.481" v="8422" actId="478"/>
          <ac:spMkLst>
            <pc:docMk/>
            <pc:sldMk cId="2121162625" sldId="3335"/>
            <ac:spMk id="8" creationId="{618F6308-5445-4D65-8038-A0BAA7AAA52C}"/>
          </ac:spMkLst>
        </pc:spChg>
        <pc:spChg chg="del">
          <ac:chgData name="Aster Santana" userId="35558cee-3b16-4f02-812b-0cc58980f729" providerId="ADAL" clId="{6DBDEC13-AF6D-4C17-A520-8443BE7F2735}" dt="2020-10-02T10:07:50.384" v="5172" actId="478"/>
          <ac:spMkLst>
            <pc:docMk/>
            <pc:sldMk cId="2121162625" sldId="3335"/>
            <ac:spMk id="10" creationId="{6652B7B4-E223-41DB-A606-38825858C9B9}"/>
          </ac:spMkLst>
        </pc:spChg>
        <pc:spChg chg="mod">
          <ac:chgData name="Aster Santana" userId="35558cee-3b16-4f02-812b-0cc58980f729" providerId="ADAL" clId="{6DBDEC13-AF6D-4C17-A520-8443BE7F2735}" dt="2020-10-07T18:35:45.439" v="8197"/>
          <ac:spMkLst>
            <pc:docMk/>
            <pc:sldMk cId="2121162625" sldId="3335"/>
            <ac:spMk id="16" creationId="{94EF59EE-6166-4479-8E1F-94B9FCF6DF6F}"/>
          </ac:spMkLst>
        </pc:spChg>
        <pc:spChg chg="del">
          <ac:chgData name="Aster Santana" userId="35558cee-3b16-4f02-812b-0cc58980f729" providerId="ADAL" clId="{6DBDEC13-AF6D-4C17-A520-8443BE7F2735}" dt="2020-10-02T10:07:50.384" v="5172" actId="478"/>
          <ac:spMkLst>
            <pc:docMk/>
            <pc:sldMk cId="2121162625" sldId="3335"/>
            <ac:spMk id="31" creationId="{56760C59-2C83-4B30-A534-E544CBAA0354}"/>
          </ac:spMkLst>
        </pc:spChg>
        <pc:spChg chg="del">
          <ac:chgData name="Aster Santana" userId="35558cee-3b16-4f02-812b-0cc58980f729" providerId="ADAL" clId="{6DBDEC13-AF6D-4C17-A520-8443BE7F2735}" dt="2020-10-02T10:07:50.384" v="5172" actId="478"/>
          <ac:spMkLst>
            <pc:docMk/>
            <pc:sldMk cId="2121162625" sldId="3335"/>
            <ac:spMk id="32" creationId="{44503E2E-94D7-4AFC-AF08-EFC0B4825F57}"/>
          </ac:spMkLst>
        </pc:spChg>
        <pc:spChg chg="del">
          <ac:chgData name="Aster Santana" userId="35558cee-3b16-4f02-812b-0cc58980f729" providerId="ADAL" clId="{6DBDEC13-AF6D-4C17-A520-8443BE7F2735}" dt="2020-10-02T10:07:50.384" v="5172" actId="478"/>
          <ac:spMkLst>
            <pc:docMk/>
            <pc:sldMk cId="2121162625" sldId="3335"/>
            <ac:spMk id="34" creationId="{981259D3-9B19-4FAD-8B07-3206269A54BD}"/>
          </ac:spMkLst>
        </pc:spChg>
        <pc:spChg chg="del">
          <ac:chgData name="Aster Santana" userId="35558cee-3b16-4f02-812b-0cc58980f729" providerId="ADAL" clId="{6DBDEC13-AF6D-4C17-A520-8443BE7F2735}" dt="2020-10-02T10:07:50.384" v="5172" actId="478"/>
          <ac:spMkLst>
            <pc:docMk/>
            <pc:sldMk cId="2121162625" sldId="3335"/>
            <ac:spMk id="35" creationId="{81755025-FF95-43D1-AFC0-4916E865487E}"/>
          </ac:spMkLst>
        </pc:spChg>
        <pc:spChg chg="del">
          <ac:chgData name="Aster Santana" userId="35558cee-3b16-4f02-812b-0cc58980f729" providerId="ADAL" clId="{6DBDEC13-AF6D-4C17-A520-8443BE7F2735}" dt="2020-10-02T10:07:50.384" v="5172" actId="478"/>
          <ac:spMkLst>
            <pc:docMk/>
            <pc:sldMk cId="2121162625" sldId="3335"/>
            <ac:spMk id="37" creationId="{407A1658-AD34-42DC-B679-F5A872145CC5}"/>
          </ac:spMkLst>
        </pc:spChg>
        <pc:spChg chg="del">
          <ac:chgData name="Aster Santana" userId="35558cee-3b16-4f02-812b-0cc58980f729" providerId="ADAL" clId="{6DBDEC13-AF6D-4C17-A520-8443BE7F2735}" dt="2020-10-02T10:07:50.384" v="5172" actId="478"/>
          <ac:spMkLst>
            <pc:docMk/>
            <pc:sldMk cId="2121162625" sldId="3335"/>
            <ac:spMk id="39" creationId="{32B2BBC8-E502-4F4F-9185-FAA8C365C55C}"/>
          </ac:spMkLst>
        </pc:spChg>
        <pc:spChg chg="del">
          <ac:chgData name="Aster Santana" userId="35558cee-3b16-4f02-812b-0cc58980f729" providerId="ADAL" clId="{6DBDEC13-AF6D-4C17-A520-8443BE7F2735}" dt="2020-10-02T10:07:50.384" v="5172" actId="478"/>
          <ac:spMkLst>
            <pc:docMk/>
            <pc:sldMk cId="2121162625" sldId="3335"/>
            <ac:spMk id="41" creationId="{86CCEA81-7F40-4D14-BE2D-EF5CD9FFD828}"/>
          </ac:spMkLst>
        </pc:spChg>
        <pc:spChg chg="add del mod">
          <ac:chgData name="Aster Santana" userId="35558cee-3b16-4f02-812b-0cc58980f729" providerId="ADAL" clId="{6DBDEC13-AF6D-4C17-A520-8443BE7F2735}" dt="2020-10-07T18:46:20.274" v="8418" actId="478"/>
          <ac:spMkLst>
            <pc:docMk/>
            <pc:sldMk cId="2121162625" sldId="3335"/>
            <ac:spMk id="42" creationId="{1BAF274D-E720-4D28-980A-B55C50BE0EE0}"/>
          </ac:spMkLst>
        </pc:spChg>
        <pc:spChg chg="add del mod">
          <ac:chgData name="Aster Santana" userId="35558cee-3b16-4f02-812b-0cc58980f729" providerId="ADAL" clId="{6DBDEC13-AF6D-4C17-A520-8443BE7F2735}" dt="2020-10-07T18:46:20.274" v="8418" actId="478"/>
          <ac:spMkLst>
            <pc:docMk/>
            <pc:sldMk cId="2121162625" sldId="3335"/>
            <ac:spMk id="43" creationId="{C8DDBDB2-B4C7-49A6-9355-34098DAE8C5F}"/>
          </ac:spMkLst>
        </pc:spChg>
        <pc:spChg chg="del">
          <ac:chgData name="Aster Santana" userId="35558cee-3b16-4f02-812b-0cc58980f729" providerId="ADAL" clId="{6DBDEC13-AF6D-4C17-A520-8443BE7F2735}" dt="2020-10-02T10:07:50.384" v="5172" actId="478"/>
          <ac:spMkLst>
            <pc:docMk/>
            <pc:sldMk cId="2121162625" sldId="3335"/>
            <ac:spMk id="44" creationId="{8219F76C-C33C-4A16-9B8D-7F5FEC067F67}"/>
          </ac:spMkLst>
        </pc:spChg>
        <pc:spChg chg="del">
          <ac:chgData name="Aster Santana" userId="35558cee-3b16-4f02-812b-0cc58980f729" providerId="ADAL" clId="{6DBDEC13-AF6D-4C17-A520-8443BE7F2735}" dt="2020-10-02T10:07:50.384" v="5172" actId="478"/>
          <ac:spMkLst>
            <pc:docMk/>
            <pc:sldMk cId="2121162625" sldId="3335"/>
            <ac:spMk id="45" creationId="{59C28A05-98E3-4AA4-90A8-092A92F3BF48}"/>
          </ac:spMkLst>
        </pc:spChg>
        <pc:spChg chg="add del mod">
          <ac:chgData name="Aster Santana" userId="35558cee-3b16-4f02-812b-0cc58980f729" providerId="ADAL" clId="{6DBDEC13-AF6D-4C17-A520-8443BE7F2735}" dt="2020-10-07T18:46:20.274" v="8418" actId="478"/>
          <ac:spMkLst>
            <pc:docMk/>
            <pc:sldMk cId="2121162625" sldId="3335"/>
            <ac:spMk id="46" creationId="{3CDA5A60-CED4-4678-9F54-749E96D97F1E}"/>
          </ac:spMkLst>
        </pc:spChg>
        <pc:spChg chg="add del mod">
          <ac:chgData name="Aster Santana" userId="35558cee-3b16-4f02-812b-0cc58980f729" providerId="ADAL" clId="{6DBDEC13-AF6D-4C17-A520-8443BE7F2735}" dt="2020-10-07T18:46:20.274" v="8418" actId="478"/>
          <ac:spMkLst>
            <pc:docMk/>
            <pc:sldMk cId="2121162625" sldId="3335"/>
            <ac:spMk id="47" creationId="{8DAFF265-D05C-4598-A49C-4B4BDF86F2CE}"/>
          </ac:spMkLst>
        </pc:spChg>
        <pc:spChg chg="del">
          <ac:chgData name="Aster Santana" userId="35558cee-3b16-4f02-812b-0cc58980f729" providerId="ADAL" clId="{6DBDEC13-AF6D-4C17-A520-8443BE7F2735}" dt="2020-10-02T10:07:50.384" v="5172" actId="478"/>
          <ac:spMkLst>
            <pc:docMk/>
            <pc:sldMk cId="2121162625" sldId="3335"/>
            <ac:spMk id="50" creationId="{ABAC248C-6941-419C-99DB-4E9D92CCB12F}"/>
          </ac:spMkLst>
        </pc:spChg>
        <pc:spChg chg="del">
          <ac:chgData name="Aster Santana" userId="35558cee-3b16-4f02-812b-0cc58980f729" providerId="ADAL" clId="{6DBDEC13-AF6D-4C17-A520-8443BE7F2735}" dt="2020-10-02T10:07:50.384" v="5172" actId="478"/>
          <ac:spMkLst>
            <pc:docMk/>
            <pc:sldMk cId="2121162625" sldId="3335"/>
            <ac:spMk id="53" creationId="{0A80E7CE-28E0-42BF-BE23-6CA8321900F1}"/>
          </ac:spMkLst>
        </pc:spChg>
        <pc:spChg chg="mod">
          <ac:chgData name="Aster Santana" userId="35558cee-3b16-4f02-812b-0cc58980f729" providerId="ADAL" clId="{6DBDEC13-AF6D-4C17-A520-8443BE7F2735}" dt="2020-10-07T18:49:44.091" v="8473" actId="403"/>
          <ac:spMkLst>
            <pc:docMk/>
            <pc:sldMk cId="2121162625" sldId="3335"/>
            <ac:spMk id="57" creationId="{292EF667-EE6C-4669-BE51-D180120446A3}"/>
          </ac:spMkLst>
        </pc:spChg>
        <pc:spChg chg="del">
          <ac:chgData name="Aster Santana" userId="35558cee-3b16-4f02-812b-0cc58980f729" providerId="ADAL" clId="{6DBDEC13-AF6D-4C17-A520-8443BE7F2735}" dt="2020-10-02T10:07:50.384" v="5172" actId="478"/>
          <ac:spMkLst>
            <pc:docMk/>
            <pc:sldMk cId="2121162625" sldId="3335"/>
            <ac:spMk id="59" creationId="{CDC6A52E-CF1B-4D89-92C4-1EEC3C5BE8B6}"/>
          </ac:spMkLst>
        </pc:spChg>
        <pc:spChg chg="del">
          <ac:chgData name="Aster Santana" userId="35558cee-3b16-4f02-812b-0cc58980f729" providerId="ADAL" clId="{6DBDEC13-AF6D-4C17-A520-8443BE7F2735}" dt="2020-10-02T10:07:50.384" v="5172" actId="478"/>
          <ac:spMkLst>
            <pc:docMk/>
            <pc:sldMk cId="2121162625" sldId="3335"/>
            <ac:spMk id="61" creationId="{B18CEFBE-CD38-4418-A809-8977E70EDB5C}"/>
          </ac:spMkLst>
        </pc:spChg>
        <pc:spChg chg="del">
          <ac:chgData name="Aster Santana" userId="35558cee-3b16-4f02-812b-0cc58980f729" providerId="ADAL" clId="{6DBDEC13-AF6D-4C17-A520-8443BE7F2735}" dt="2020-10-02T10:07:50.384" v="5172" actId="478"/>
          <ac:spMkLst>
            <pc:docMk/>
            <pc:sldMk cId="2121162625" sldId="3335"/>
            <ac:spMk id="63" creationId="{2AD1EEF9-D415-464E-9076-480B8B275517}"/>
          </ac:spMkLst>
        </pc:spChg>
        <pc:spChg chg="del">
          <ac:chgData name="Aster Santana" userId="35558cee-3b16-4f02-812b-0cc58980f729" providerId="ADAL" clId="{6DBDEC13-AF6D-4C17-A520-8443BE7F2735}" dt="2020-10-02T10:07:54.357" v="5173" actId="478"/>
          <ac:spMkLst>
            <pc:docMk/>
            <pc:sldMk cId="2121162625" sldId="3335"/>
            <ac:spMk id="67" creationId="{2747B3F0-7419-46CA-AEB7-41EB2ADBD8A3}"/>
          </ac:spMkLst>
        </pc:spChg>
        <pc:spChg chg="del">
          <ac:chgData name="Aster Santana" userId="35558cee-3b16-4f02-812b-0cc58980f729" providerId="ADAL" clId="{6DBDEC13-AF6D-4C17-A520-8443BE7F2735}" dt="2020-10-02T10:07:54.357" v="5173" actId="478"/>
          <ac:spMkLst>
            <pc:docMk/>
            <pc:sldMk cId="2121162625" sldId="3335"/>
            <ac:spMk id="74" creationId="{F7E8F998-7DD3-42C3-A6FB-19ABC14CCAB9}"/>
          </ac:spMkLst>
        </pc:spChg>
        <pc:spChg chg="del mod">
          <ac:chgData name="Aster Santana" userId="35558cee-3b16-4f02-812b-0cc58980f729" providerId="ADAL" clId="{6DBDEC13-AF6D-4C17-A520-8443BE7F2735}" dt="2020-10-07T18:46:28.894" v="8420" actId="478"/>
          <ac:spMkLst>
            <pc:docMk/>
            <pc:sldMk cId="2121162625" sldId="3335"/>
            <ac:spMk id="75" creationId="{545B2466-0906-4435-81B7-4DA520A36624}"/>
          </ac:spMkLst>
        </pc:spChg>
        <pc:spChg chg="del">
          <ac:chgData name="Aster Santana" userId="35558cee-3b16-4f02-812b-0cc58980f729" providerId="ADAL" clId="{6DBDEC13-AF6D-4C17-A520-8443BE7F2735}" dt="2020-10-02T10:07:50.384" v="5172" actId="478"/>
          <ac:spMkLst>
            <pc:docMk/>
            <pc:sldMk cId="2121162625" sldId="3335"/>
            <ac:spMk id="76" creationId="{5A2CF609-89D2-49EF-95A2-18DF4AA34AB1}"/>
          </ac:spMkLst>
        </pc:spChg>
        <pc:grpChg chg="add mod">
          <ac:chgData name="Aster Santana" userId="35558cee-3b16-4f02-812b-0cc58980f729" providerId="ADAL" clId="{6DBDEC13-AF6D-4C17-A520-8443BE7F2735}" dt="2020-10-07T18:21:49.987" v="7843"/>
          <ac:grpSpMkLst>
            <pc:docMk/>
            <pc:sldMk cId="2121162625" sldId="3335"/>
            <ac:grpSpMk id="14" creationId="{B065330B-D655-4F74-B20F-A5C3190C2832}"/>
          </ac:grpSpMkLst>
        </pc:grpChg>
        <pc:picChg chg="add mod ord">
          <ac:chgData name="Aster Santana" userId="35558cee-3b16-4f02-812b-0cc58980f729" providerId="ADAL" clId="{6DBDEC13-AF6D-4C17-A520-8443BE7F2735}" dt="2020-10-07T18:50:48.960" v="8489" actId="29295"/>
          <ac:picMkLst>
            <pc:docMk/>
            <pc:sldMk cId="2121162625" sldId="3335"/>
            <ac:picMk id="10" creationId="{1D6FCBEE-965B-4D20-ADCF-51390545EF13}"/>
          </ac:picMkLst>
        </pc:picChg>
        <pc:cxnChg chg="mod">
          <ac:chgData name="Aster Santana" userId="35558cee-3b16-4f02-812b-0cc58980f729" providerId="ADAL" clId="{6DBDEC13-AF6D-4C17-A520-8443BE7F2735}" dt="2020-10-07T18:21:49.987" v="7843"/>
          <ac:cxnSpMkLst>
            <pc:docMk/>
            <pc:sldMk cId="2121162625" sldId="3335"/>
            <ac:cxnSpMk id="15" creationId="{2839A283-7D38-48F0-9184-A346E821695D}"/>
          </ac:cxnSpMkLst>
        </pc:cxnChg>
        <pc:cxnChg chg="del">
          <ac:chgData name="Aster Santana" userId="35558cee-3b16-4f02-812b-0cc58980f729" providerId="ADAL" clId="{6DBDEC13-AF6D-4C17-A520-8443BE7F2735}" dt="2020-10-02T10:07:50.384" v="5172" actId="478"/>
          <ac:cxnSpMkLst>
            <pc:docMk/>
            <pc:sldMk cId="2121162625" sldId="3335"/>
            <ac:cxnSpMk id="30" creationId="{C1E028D6-11E8-4CD7-873A-324D4670B6F2}"/>
          </ac:cxnSpMkLst>
        </pc:cxnChg>
        <pc:cxnChg chg="del">
          <ac:chgData name="Aster Santana" userId="35558cee-3b16-4f02-812b-0cc58980f729" providerId="ADAL" clId="{6DBDEC13-AF6D-4C17-A520-8443BE7F2735}" dt="2020-10-02T10:07:50.384" v="5172" actId="478"/>
          <ac:cxnSpMkLst>
            <pc:docMk/>
            <pc:sldMk cId="2121162625" sldId="3335"/>
            <ac:cxnSpMk id="33" creationId="{A27A111B-F9DE-46C2-A130-3277A718B973}"/>
          </ac:cxnSpMkLst>
        </pc:cxnChg>
        <pc:cxnChg chg="del">
          <ac:chgData name="Aster Santana" userId="35558cee-3b16-4f02-812b-0cc58980f729" providerId="ADAL" clId="{6DBDEC13-AF6D-4C17-A520-8443BE7F2735}" dt="2020-10-02T10:07:50.384" v="5172" actId="478"/>
          <ac:cxnSpMkLst>
            <pc:docMk/>
            <pc:sldMk cId="2121162625" sldId="3335"/>
            <ac:cxnSpMk id="36" creationId="{2D240F1C-0E75-47AA-AE92-D19D21194F8D}"/>
          </ac:cxnSpMkLst>
        </pc:cxnChg>
        <pc:cxnChg chg="del">
          <ac:chgData name="Aster Santana" userId="35558cee-3b16-4f02-812b-0cc58980f729" providerId="ADAL" clId="{6DBDEC13-AF6D-4C17-A520-8443BE7F2735}" dt="2020-10-02T10:07:50.384" v="5172" actId="478"/>
          <ac:cxnSpMkLst>
            <pc:docMk/>
            <pc:sldMk cId="2121162625" sldId="3335"/>
            <ac:cxnSpMk id="40" creationId="{D4336F63-CE2D-4101-9A73-C5D8323951E3}"/>
          </ac:cxnSpMkLst>
        </pc:cxnChg>
        <pc:cxnChg chg="del">
          <ac:chgData name="Aster Santana" userId="35558cee-3b16-4f02-812b-0cc58980f729" providerId="ADAL" clId="{6DBDEC13-AF6D-4C17-A520-8443BE7F2735}" dt="2020-10-02T10:07:50.384" v="5172" actId="478"/>
          <ac:cxnSpMkLst>
            <pc:docMk/>
            <pc:sldMk cId="2121162625" sldId="3335"/>
            <ac:cxnSpMk id="51" creationId="{13A311B9-1EA7-4492-AD68-AEE7B4C3F9F0}"/>
          </ac:cxnSpMkLst>
        </pc:cxnChg>
        <pc:cxnChg chg="del">
          <ac:chgData name="Aster Santana" userId="35558cee-3b16-4f02-812b-0cc58980f729" providerId="ADAL" clId="{6DBDEC13-AF6D-4C17-A520-8443BE7F2735}" dt="2020-10-02T10:07:50.384" v="5172" actId="478"/>
          <ac:cxnSpMkLst>
            <pc:docMk/>
            <pc:sldMk cId="2121162625" sldId="3335"/>
            <ac:cxnSpMk id="52" creationId="{5F755935-C2FB-4B83-A80B-84BE80462C87}"/>
          </ac:cxnSpMkLst>
        </pc:cxnChg>
        <pc:cxnChg chg="del">
          <ac:chgData name="Aster Santana" userId="35558cee-3b16-4f02-812b-0cc58980f729" providerId="ADAL" clId="{6DBDEC13-AF6D-4C17-A520-8443BE7F2735}" dt="2020-10-02T10:07:50.384" v="5172" actId="478"/>
          <ac:cxnSpMkLst>
            <pc:docMk/>
            <pc:sldMk cId="2121162625" sldId="3335"/>
            <ac:cxnSpMk id="54" creationId="{AE2B5937-D0E9-4E79-8C48-1623765C78C6}"/>
          </ac:cxnSpMkLst>
        </pc:cxnChg>
        <pc:cxnChg chg="del">
          <ac:chgData name="Aster Santana" userId="35558cee-3b16-4f02-812b-0cc58980f729" providerId="ADAL" clId="{6DBDEC13-AF6D-4C17-A520-8443BE7F2735}" dt="2020-10-02T10:07:50.384" v="5172" actId="478"/>
          <ac:cxnSpMkLst>
            <pc:docMk/>
            <pc:sldMk cId="2121162625" sldId="3335"/>
            <ac:cxnSpMk id="60" creationId="{CDE192F5-DBD2-44DE-95D4-731936A51C4F}"/>
          </ac:cxnSpMkLst>
        </pc:cxnChg>
        <pc:cxnChg chg="del">
          <ac:chgData name="Aster Santana" userId="35558cee-3b16-4f02-812b-0cc58980f729" providerId="ADAL" clId="{6DBDEC13-AF6D-4C17-A520-8443BE7F2735}" dt="2020-10-02T10:07:50.384" v="5172" actId="478"/>
          <ac:cxnSpMkLst>
            <pc:docMk/>
            <pc:sldMk cId="2121162625" sldId="3335"/>
            <ac:cxnSpMk id="62" creationId="{83E76D26-5C94-4037-8985-67C8787471F0}"/>
          </ac:cxnSpMkLst>
        </pc:cxnChg>
        <pc:cxnChg chg="del">
          <ac:chgData name="Aster Santana" userId="35558cee-3b16-4f02-812b-0cc58980f729" providerId="ADAL" clId="{6DBDEC13-AF6D-4C17-A520-8443BE7F2735}" dt="2020-10-02T10:07:50.384" v="5172" actId="478"/>
          <ac:cxnSpMkLst>
            <pc:docMk/>
            <pc:sldMk cId="2121162625" sldId="3335"/>
            <ac:cxnSpMk id="66" creationId="{452CC43C-39D6-4065-BBC6-5F7D1AE3DD63}"/>
          </ac:cxnSpMkLst>
        </pc:cxnChg>
      </pc:sldChg>
      <pc:sldChg chg="addSp delSp modSp add mod addAnim delAnim modAnim">
        <pc:chgData name="Aster Santana" userId="35558cee-3b16-4f02-812b-0cc58980f729" providerId="ADAL" clId="{6DBDEC13-AF6D-4C17-A520-8443BE7F2735}" dt="2020-10-07T18:35:48.982" v="8198"/>
        <pc:sldMkLst>
          <pc:docMk/>
          <pc:sldMk cId="700668510" sldId="3336"/>
        </pc:sldMkLst>
        <pc:spChg chg="del">
          <ac:chgData name="Aster Santana" userId="35558cee-3b16-4f02-812b-0cc58980f729" providerId="ADAL" clId="{6DBDEC13-AF6D-4C17-A520-8443BE7F2735}" dt="2020-10-06T01:04:41.243" v="5566" actId="478"/>
          <ac:spMkLst>
            <pc:docMk/>
            <pc:sldMk cId="700668510" sldId="3336"/>
            <ac:spMk id="2" creationId="{1CCB867D-4F09-49AE-894B-49147482F9E7}"/>
          </ac:spMkLst>
        </pc:spChg>
        <pc:spChg chg="add mod">
          <ac:chgData name="Aster Santana" userId="35558cee-3b16-4f02-812b-0cc58980f729" providerId="ADAL" clId="{6DBDEC13-AF6D-4C17-A520-8443BE7F2735}" dt="2020-10-07T09:21:10.688" v="6692" actId="207"/>
          <ac:spMkLst>
            <pc:docMk/>
            <pc:sldMk cId="700668510" sldId="3336"/>
            <ac:spMk id="3" creationId="{2BCC8C06-08EF-4B3E-A438-1AB0DBA3CF8E}"/>
          </ac:spMkLst>
        </pc:spChg>
        <pc:spChg chg="add mod">
          <ac:chgData name="Aster Santana" userId="35558cee-3b16-4f02-812b-0cc58980f729" providerId="ADAL" clId="{6DBDEC13-AF6D-4C17-A520-8443BE7F2735}" dt="2020-10-06T01:20:08.552" v="5697" actId="164"/>
          <ac:spMkLst>
            <pc:docMk/>
            <pc:sldMk cId="700668510" sldId="3336"/>
            <ac:spMk id="4" creationId="{BC201C0E-E064-45D2-AFCC-35A403511679}"/>
          </ac:spMkLst>
        </pc:spChg>
        <pc:spChg chg="del">
          <ac:chgData name="Aster Santana" userId="35558cee-3b16-4f02-812b-0cc58980f729" providerId="ADAL" clId="{6DBDEC13-AF6D-4C17-A520-8443BE7F2735}" dt="2020-10-06T01:04:41.243" v="5566" actId="478"/>
          <ac:spMkLst>
            <pc:docMk/>
            <pc:sldMk cId="700668510" sldId="3336"/>
            <ac:spMk id="5" creationId="{93EB2235-C46E-4E6E-8FA3-931EB38896C1}"/>
          </ac:spMkLst>
        </pc:spChg>
        <pc:spChg chg="del">
          <ac:chgData name="Aster Santana" userId="35558cee-3b16-4f02-812b-0cc58980f729" providerId="ADAL" clId="{6DBDEC13-AF6D-4C17-A520-8443BE7F2735}" dt="2020-10-06T01:04:41.243" v="5566" actId="478"/>
          <ac:spMkLst>
            <pc:docMk/>
            <pc:sldMk cId="700668510" sldId="3336"/>
            <ac:spMk id="6" creationId="{B214321F-39EF-4433-B039-97E6AB9D04AD}"/>
          </ac:spMkLst>
        </pc:spChg>
        <pc:spChg chg="add mod ord">
          <ac:chgData name="Aster Santana" userId="35558cee-3b16-4f02-812b-0cc58980f729" providerId="ADAL" clId="{6DBDEC13-AF6D-4C17-A520-8443BE7F2735}" dt="2020-10-06T01:33:11.966" v="5857" actId="164"/>
          <ac:spMkLst>
            <pc:docMk/>
            <pc:sldMk cId="700668510" sldId="3336"/>
            <ac:spMk id="9" creationId="{435A9481-1382-4111-86A5-48AE5656A6BB}"/>
          </ac:spMkLst>
        </pc:spChg>
        <pc:spChg chg="add mod">
          <ac:chgData name="Aster Santana" userId="35558cee-3b16-4f02-812b-0cc58980f729" providerId="ADAL" clId="{6DBDEC13-AF6D-4C17-A520-8443BE7F2735}" dt="2020-10-06T01:40:38.297" v="5881" actId="164"/>
          <ac:spMkLst>
            <pc:docMk/>
            <pc:sldMk cId="700668510" sldId="3336"/>
            <ac:spMk id="12" creationId="{F5DE48D3-B6C5-4BE4-954F-28EBB74BD03D}"/>
          </ac:spMkLst>
        </pc:spChg>
        <pc:spChg chg="add mod">
          <ac:chgData name="Aster Santana" userId="35558cee-3b16-4f02-812b-0cc58980f729" providerId="ADAL" clId="{6DBDEC13-AF6D-4C17-A520-8443BE7F2735}" dt="2020-10-07T09:17:59.425" v="6680" actId="1076"/>
          <ac:spMkLst>
            <pc:docMk/>
            <pc:sldMk cId="700668510" sldId="3336"/>
            <ac:spMk id="13" creationId="{D27AF3BA-AD70-4115-ABB7-4751F586940A}"/>
          </ac:spMkLst>
        </pc:spChg>
        <pc:spChg chg="add mod">
          <ac:chgData name="Aster Santana" userId="35558cee-3b16-4f02-812b-0cc58980f729" providerId="ADAL" clId="{6DBDEC13-AF6D-4C17-A520-8443BE7F2735}" dt="2020-10-06T01:36:21.088" v="5866" actId="1076"/>
          <ac:spMkLst>
            <pc:docMk/>
            <pc:sldMk cId="700668510" sldId="3336"/>
            <ac:spMk id="21" creationId="{58B5BED7-5BFF-49CB-AF6D-13F1F865200B}"/>
          </ac:spMkLst>
        </pc:spChg>
        <pc:spChg chg="add mod">
          <ac:chgData name="Aster Santana" userId="35558cee-3b16-4f02-812b-0cc58980f729" providerId="ADAL" clId="{6DBDEC13-AF6D-4C17-A520-8443BE7F2735}" dt="2020-10-06T01:36:21.088" v="5866" actId="1076"/>
          <ac:spMkLst>
            <pc:docMk/>
            <pc:sldMk cId="700668510" sldId="3336"/>
            <ac:spMk id="22" creationId="{24D37897-E64F-443D-83D8-1479094769B6}"/>
          </ac:spMkLst>
        </pc:spChg>
        <pc:spChg chg="add mod">
          <ac:chgData name="Aster Santana" userId="35558cee-3b16-4f02-812b-0cc58980f729" providerId="ADAL" clId="{6DBDEC13-AF6D-4C17-A520-8443BE7F2735}" dt="2020-10-06T01:36:21.088" v="5866" actId="1076"/>
          <ac:spMkLst>
            <pc:docMk/>
            <pc:sldMk cId="700668510" sldId="3336"/>
            <ac:spMk id="28" creationId="{A8054311-B005-4307-8A60-C5EB4A344427}"/>
          </ac:spMkLst>
        </pc:spChg>
        <pc:spChg chg="add mod">
          <ac:chgData name="Aster Santana" userId="35558cee-3b16-4f02-812b-0cc58980f729" providerId="ADAL" clId="{6DBDEC13-AF6D-4C17-A520-8443BE7F2735}" dt="2020-10-06T01:36:21.088" v="5866" actId="1076"/>
          <ac:spMkLst>
            <pc:docMk/>
            <pc:sldMk cId="700668510" sldId="3336"/>
            <ac:spMk id="29" creationId="{DAC5D0A6-8FB0-442D-ABB1-302EDD89220F}"/>
          </ac:spMkLst>
        </pc:spChg>
        <pc:spChg chg="add mod">
          <ac:chgData name="Aster Santana" userId="35558cee-3b16-4f02-812b-0cc58980f729" providerId="ADAL" clId="{6DBDEC13-AF6D-4C17-A520-8443BE7F2735}" dt="2020-10-06T01:36:21.088" v="5866" actId="1076"/>
          <ac:spMkLst>
            <pc:docMk/>
            <pc:sldMk cId="700668510" sldId="3336"/>
            <ac:spMk id="31" creationId="{7103F3D8-3F06-4B24-8997-96AB8F6914C8}"/>
          </ac:spMkLst>
        </pc:spChg>
        <pc:spChg chg="add mod">
          <ac:chgData name="Aster Santana" userId="35558cee-3b16-4f02-812b-0cc58980f729" providerId="ADAL" clId="{6DBDEC13-AF6D-4C17-A520-8443BE7F2735}" dt="2020-10-06T01:36:21.088" v="5866" actId="1076"/>
          <ac:spMkLst>
            <pc:docMk/>
            <pc:sldMk cId="700668510" sldId="3336"/>
            <ac:spMk id="33" creationId="{04EDD0BC-DED6-4442-8E8B-708325CC1194}"/>
          </ac:spMkLst>
        </pc:spChg>
        <pc:spChg chg="add mod">
          <ac:chgData name="Aster Santana" userId="35558cee-3b16-4f02-812b-0cc58980f729" providerId="ADAL" clId="{6DBDEC13-AF6D-4C17-A520-8443BE7F2735}" dt="2020-10-06T01:36:21.088" v="5866" actId="1076"/>
          <ac:spMkLst>
            <pc:docMk/>
            <pc:sldMk cId="700668510" sldId="3336"/>
            <ac:spMk id="35" creationId="{B85E5307-DE1C-4119-828E-34446A8F43CD}"/>
          </ac:spMkLst>
        </pc:spChg>
        <pc:spChg chg="add del mod ord">
          <ac:chgData name="Aster Santana" userId="35558cee-3b16-4f02-812b-0cc58980f729" providerId="ADAL" clId="{6DBDEC13-AF6D-4C17-A520-8443BE7F2735}" dt="2020-10-07T18:32:14.605" v="8155" actId="478"/>
          <ac:spMkLst>
            <pc:docMk/>
            <pc:sldMk cId="700668510" sldId="3336"/>
            <ac:spMk id="40" creationId="{F809CDD0-4F82-484C-93AC-162DBA0E43A4}"/>
          </ac:spMkLst>
        </pc:spChg>
        <pc:spChg chg="add mod">
          <ac:chgData name="Aster Santana" userId="35558cee-3b16-4f02-812b-0cc58980f729" providerId="ADAL" clId="{6DBDEC13-AF6D-4C17-A520-8443BE7F2735}" dt="2020-10-06T01:36:21.088" v="5866" actId="1076"/>
          <ac:spMkLst>
            <pc:docMk/>
            <pc:sldMk cId="700668510" sldId="3336"/>
            <ac:spMk id="41" creationId="{65E21908-FB74-4A33-8183-64EDC2C98EDF}"/>
          </ac:spMkLst>
        </pc:spChg>
        <pc:spChg chg="del">
          <ac:chgData name="Aster Santana" userId="35558cee-3b16-4f02-812b-0cc58980f729" providerId="ADAL" clId="{6DBDEC13-AF6D-4C17-A520-8443BE7F2735}" dt="2020-10-06T01:04:41.243" v="5566" actId="478"/>
          <ac:spMkLst>
            <pc:docMk/>
            <pc:sldMk cId="700668510" sldId="3336"/>
            <ac:spMk id="42" creationId="{1BAF274D-E720-4D28-980A-B55C50BE0EE0}"/>
          </ac:spMkLst>
        </pc:spChg>
        <pc:spChg chg="del">
          <ac:chgData name="Aster Santana" userId="35558cee-3b16-4f02-812b-0cc58980f729" providerId="ADAL" clId="{6DBDEC13-AF6D-4C17-A520-8443BE7F2735}" dt="2020-10-06T01:04:41.243" v="5566" actId="478"/>
          <ac:spMkLst>
            <pc:docMk/>
            <pc:sldMk cId="700668510" sldId="3336"/>
            <ac:spMk id="43" creationId="{C8DDBDB2-B4C7-49A6-9355-34098DAE8C5F}"/>
          </ac:spMkLst>
        </pc:spChg>
        <pc:spChg chg="add mod">
          <ac:chgData name="Aster Santana" userId="35558cee-3b16-4f02-812b-0cc58980f729" providerId="ADAL" clId="{6DBDEC13-AF6D-4C17-A520-8443BE7F2735}" dt="2020-10-06T01:36:21.088" v="5866" actId="1076"/>
          <ac:spMkLst>
            <pc:docMk/>
            <pc:sldMk cId="700668510" sldId="3336"/>
            <ac:spMk id="44" creationId="{DEDDCB92-8A81-436E-9337-9B99D4ABB770}"/>
          </ac:spMkLst>
        </pc:spChg>
        <pc:spChg chg="add mod">
          <ac:chgData name="Aster Santana" userId="35558cee-3b16-4f02-812b-0cc58980f729" providerId="ADAL" clId="{6DBDEC13-AF6D-4C17-A520-8443BE7F2735}" dt="2020-10-06T01:36:21.088" v="5866" actId="1076"/>
          <ac:spMkLst>
            <pc:docMk/>
            <pc:sldMk cId="700668510" sldId="3336"/>
            <ac:spMk id="45" creationId="{FC020D40-BC34-4E29-80B6-07F46AC03C4C}"/>
          </ac:spMkLst>
        </pc:spChg>
        <pc:spChg chg="del">
          <ac:chgData name="Aster Santana" userId="35558cee-3b16-4f02-812b-0cc58980f729" providerId="ADAL" clId="{6DBDEC13-AF6D-4C17-A520-8443BE7F2735}" dt="2020-10-06T01:04:41.243" v="5566" actId="478"/>
          <ac:spMkLst>
            <pc:docMk/>
            <pc:sldMk cId="700668510" sldId="3336"/>
            <ac:spMk id="46" creationId="{3CDA5A60-CED4-4678-9F54-749E96D97F1E}"/>
          </ac:spMkLst>
        </pc:spChg>
        <pc:spChg chg="del">
          <ac:chgData name="Aster Santana" userId="35558cee-3b16-4f02-812b-0cc58980f729" providerId="ADAL" clId="{6DBDEC13-AF6D-4C17-A520-8443BE7F2735}" dt="2020-10-06T01:04:41.243" v="5566" actId="478"/>
          <ac:spMkLst>
            <pc:docMk/>
            <pc:sldMk cId="700668510" sldId="3336"/>
            <ac:spMk id="47" creationId="{8DAFF265-D05C-4598-A49C-4B4BDF86F2CE}"/>
          </ac:spMkLst>
        </pc:spChg>
        <pc:spChg chg="add mod">
          <ac:chgData name="Aster Santana" userId="35558cee-3b16-4f02-812b-0cc58980f729" providerId="ADAL" clId="{6DBDEC13-AF6D-4C17-A520-8443BE7F2735}" dt="2020-10-06T01:36:21.088" v="5866" actId="1076"/>
          <ac:spMkLst>
            <pc:docMk/>
            <pc:sldMk cId="700668510" sldId="3336"/>
            <ac:spMk id="48" creationId="{FBA3D033-CC1D-4EF9-9BBA-C23AB871BBC1}"/>
          </ac:spMkLst>
        </pc:spChg>
        <pc:spChg chg="add del mod">
          <ac:chgData name="Aster Santana" userId="35558cee-3b16-4f02-812b-0cc58980f729" providerId="ADAL" clId="{6DBDEC13-AF6D-4C17-A520-8443BE7F2735}" dt="2020-10-06T01:24:15.964" v="5719" actId="478"/>
          <ac:spMkLst>
            <pc:docMk/>
            <pc:sldMk cId="700668510" sldId="3336"/>
            <ac:spMk id="49" creationId="{FDC4D480-B846-47B2-B063-F309C12788EC}"/>
          </ac:spMkLst>
        </pc:spChg>
        <pc:spChg chg="mod">
          <ac:chgData name="Aster Santana" userId="35558cee-3b16-4f02-812b-0cc58980f729" providerId="ADAL" clId="{6DBDEC13-AF6D-4C17-A520-8443BE7F2735}" dt="2020-10-06T01:17:02.357" v="5688"/>
          <ac:spMkLst>
            <pc:docMk/>
            <pc:sldMk cId="700668510" sldId="3336"/>
            <ac:spMk id="54" creationId="{7CDD8CA7-20BE-40D1-80A6-717DE5B49364}"/>
          </ac:spMkLst>
        </pc:spChg>
        <pc:spChg chg="mod">
          <ac:chgData name="Aster Santana" userId="35558cee-3b16-4f02-812b-0cc58980f729" providerId="ADAL" clId="{6DBDEC13-AF6D-4C17-A520-8443BE7F2735}" dt="2020-10-06T01:17:02.357" v="5688"/>
          <ac:spMkLst>
            <pc:docMk/>
            <pc:sldMk cId="700668510" sldId="3336"/>
            <ac:spMk id="55" creationId="{09281AC7-41FB-4CD7-8387-D4A492F48A6E}"/>
          </ac:spMkLst>
        </pc:spChg>
        <pc:spChg chg="mod">
          <ac:chgData name="Aster Santana" userId="35558cee-3b16-4f02-812b-0cc58980f729" providerId="ADAL" clId="{6DBDEC13-AF6D-4C17-A520-8443BE7F2735}" dt="2020-10-06T01:17:02.357" v="5688"/>
          <ac:spMkLst>
            <pc:docMk/>
            <pc:sldMk cId="700668510" sldId="3336"/>
            <ac:spMk id="56" creationId="{E6A271B2-E03F-47B8-99DC-09B6C3DBEBE4}"/>
          </ac:spMkLst>
        </pc:spChg>
        <pc:spChg chg="mod">
          <ac:chgData name="Aster Santana" userId="35558cee-3b16-4f02-812b-0cc58980f729" providerId="ADAL" clId="{6DBDEC13-AF6D-4C17-A520-8443BE7F2735}" dt="2020-10-07T16:47:20.959" v="7209" actId="313"/>
          <ac:spMkLst>
            <pc:docMk/>
            <pc:sldMk cId="700668510" sldId="3336"/>
            <ac:spMk id="57" creationId="{292EF667-EE6C-4669-BE51-D180120446A3}"/>
          </ac:spMkLst>
        </pc:spChg>
        <pc:spChg chg="mod">
          <ac:chgData name="Aster Santana" userId="35558cee-3b16-4f02-812b-0cc58980f729" providerId="ADAL" clId="{6DBDEC13-AF6D-4C17-A520-8443BE7F2735}" dt="2020-10-06T01:17:02.357" v="5688"/>
          <ac:spMkLst>
            <pc:docMk/>
            <pc:sldMk cId="700668510" sldId="3336"/>
            <ac:spMk id="58" creationId="{7C2240F1-7EBE-494A-81E2-FD4F4D7C9E14}"/>
          </ac:spMkLst>
        </pc:spChg>
        <pc:spChg chg="mod">
          <ac:chgData name="Aster Santana" userId="35558cee-3b16-4f02-812b-0cc58980f729" providerId="ADAL" clId="{6DBDEC13-AF6D-4C17-A520-8443BE7F2735}" dt="2020-10-06T01:17:02.357" v="5688"/>
          <ac:spMkLst>
            <pc:docMk/>
            <pc:sldMk cId="700668510" sldId="3336"/>
            <ac:spMk id="59" creationId="{3777DB60-DBDE-48E5-9F0E-2A65B21D5688}"/>
          </ac:spMkLst>
        </pc:spChg>
        <pc:spChg chg="add mod topLvl">
          <ac:chgData name="Aster Santana" userId="35558cee-3b16-4f02-812b-0cc58980f729" providerId="ADAL" clId="{6DBDEC13-AF6D-4C17-A520-8443BE7F2735}" dt="2020-10-06T02:03:47.036" v="5972" actId="165"/>
          <ac:spMkLst>
            <pc:docMk/>
            <pc:sldMk cId="700668510" sldId="3336"/>
            <ac:spMk id="63" creationId="{471DCBF7-01A1-4D65-8AD2-D4EC06C9B397}"/>
          </ac:spMkLst>
        </pc:spChg>
        <pc:spChg chg="add mod">
          <ac:chgData name="Aster Santana" userId="35558cee-3b16-4f02-812b-0cc58980f729" providerId="ADAL" clId="{6DBDEC13-AF6D-4C17-A520-8443BE7F2735}" dt="2020-10-06T02:01:43.027" v="5970" actId="1076"/>
          <ac:spMkLst>
            <pc:docMk/>
            <pc:sldMk cId="700668510" sldId="3336"/>
            <ac:spMk id="64" creationId="{15EABDC8-C07B-42FF-BE60-DC9032994ADD}"/>
          </ac:spMkLst>
        </pc:spChg>
        <pc:spChg chg="mod">
          <ac:chgData name="Aster Santana" userId="35558cee-3b16-4f02-812b-0cc58980f729" providerId="ADAL" clId="{6DBDEC13-AF6D-4C17-A520-8443BE7F2735}" dt="2020-10-07T18:35:48.982" v="8198"/>
          <ac:spMkLst>
            <pc:docMk/>
            <pc:sldMk cId="700668510" sldId="3336"/>
            <ac:spMk id="67" creationId="{74A39784-0692-43A8-8D3F-65EB05F1C4F8}"/>
          </ac:spMkLst>
        </pc:spChg>
        <pc:spChg chg="mod topLvl">
          <ac:chgData name="Aster Santana" userId="35558cee-3b16-4f02-812b-0cc58980f729" providerId="ADAL" clId="{6DBDEC13-AF6D-4C17-A520-8443BE7F2735}" dt="2020-10-06T01:33:11.966" v="5857" actId="164"/>
          <ac:spMkLst>
            <pc:docMk/>
            <pc:sldMk cId="700668510" sldId="3336"/>
            <ac:spMk id="70" creationId="{CC8B4910-6000-437E-A366-10BEC4E6B34C}"/>
          </ac:spMkLst>
        </pc:spChg>
        <pc:spChg chg="mod topLvl">
          <ac:chgData name="Aster Santana" userId="35558cee-3b16-4f02-812b-0cc58980f729" providerId="ADAL" clId="{6DBDEC13-AF6D-4C17-A520-8443BE7F2735}" dt="2020-10-06T01:33:11.966" v="5857" actId="164"/>
          <ac:spMkLst>
            <pc:docMk/>
            <pc:sldMk cId="700668510" sldId="3336"/>
            <ac:spMk id="71" creationId="{D7258785-456A-4DC1-8831-880CF3D6BD24}"/>
          </ac:spMkLst>
        </pc:spChg>
        <pc:spChg chg="mod topLvl">
          <ac:chgData name="Aster Santana" userId="35558cee-3b16-4f02-812b-0cc58980f729" providerId="ADAL" clId="{6DBDEC13-AF6D-4C17-A520-8443BE7F2735}" dt="2020-10-06T01:33:11.966" v="5857" actId="164"/>
          <ac:spMkLst>
            <pc:docMk/>
            <pc:sldMk cId="700668510" sldId="3336"/>
            <ac:spMk id="72" creationId="{234F9C4C-635F-4DAD-A32E-8A0466C0D866}"/>
          </ac:spMkLst>
        </pc:spChg>
        <pc:spChg chg="mod topLvl">
          <ac:chgData name="Aster Santana" userId="35558cee-3b16-4f02-812b-0cc58980f729" providerId="ADAL" clId="{6DBDEC13-AF6D-4C17-A520-8443BE7F2735}" dt="2020-10-06T01:33:11.966" v="5857" actId="164"/>
          <ac:spMkLst>
            <pc:docMk/>
            <pc:sldMk cId="700668510" sldId="3336"/>
            <ac:spMk id="73" creationId="{38FA882A-7DD5-4573-A66E-A479B641A1A3}"/>
          </ac:spMkLst>
        </pc:spChg>
        <pc:spChg chg="mod topLvl">
          <ac:chgData name="Aster Santana" userId="35558cee-3b16-4f02-812b-0cc58980f729" providerId="ADAL" clId="{6DBDEC13-AF6D-4C17-A520-8443BE7F2735}" dt="2020-10-06T01:33:11.966" v="5857" actId="164"/>
          <ac:spMkLst>
            <pc:docMk/>
            <pc:sldMk cId="700668510" sldId="3336"/>
            <ac:spMk id="74" creationId="{67A3FA22-9D67-40E2-BD56-A78260F2885C}"/>
          </ac:spMkLst>
        </pc:spChg>
        <pc:spChg chg="mod">
          <ac:chgData name="Aster Santana" userId="35558cee-3b16-4f02-812b-0cc58980f729" providerId="ADAL" clId="{6DBDEC13-AF6D-4C17-A520-8443BE7F2735}" dt="2020-10-06T01:08:35.204" v="5623" actId="20577"/>
          <ac:spMkLst>
            <pc:docMk/>
            <pc:sldMk cId="700668510" sldId="3336"/>
            <ac:spMk id="75" creationId="{545B2466-0906-4435-81B7-4DA520A36624}"/>
          </ac:spMkLst>
        </pc:spChg>
        <pc:spChg chg="mod topLvl">
          <ac:chgData name="Aster Santana" userId="35558cee-3b16-4f02-812b-0cc58980f729" providerId="ADAL" clId="{6DBDEC13-AF6D-4C17-A520-8443BE7F2735}" dt="2020-10-06T01:33:11.966" v="5857" actId="164"/>
          <ac:spMkLst>
            <pc:docMk/>
            <pc:sldMk cId="700668510" sldId="3336"/>
            <ac:spMk id="76" creationId="{3786CC55-DDCE-4D83-8047-5666CB0DE474}"/>
          </ac:spMkLst>
        </pc:spChg>
        <pc:spChg chg="mod topLvl">
          <ac:chgData name="Aster Santana" userId="35558cee-3b16-4f02-812b-0cc58980f729" providerId="ADAL" clId="{6DBDEC13-AF6D-4C17-A520-8443BE7F2735}" dt="2020-10-06T01:33:11.966" v="5857" actId="164"/>
          <ac:spMkLst>
            <pc:docMk/>
            <pc:sldMk cId="700668510" sldId="3336"/>
            <ac:spMk id="77" creationId="{BDDAE663-E2C5-45C1-98D0-2DF957EB3DD0}"/>
          </ac:spMkLst>
        </pc:spChg>
        <pc:spChg chg="mod topLvl">
          <ac:chgData name="Aster Santana" userId="35558cee-3b16-4f02-812b-0cc58980f729" providerId="ADAL" clId="{6DBDEC13-AF6D-4C17-A520-8443BE7F2735}" dt="2020-10-06T01:33:11.966" v="5857" actId="164"/>
          <ac:spMkLst>
            <pc:docMk/>
            <pc:sldMk cId="700668510" sldId="3336"/>
            <ac:spMk id="79" creationId="{D10406A6-B537-4DD9-A16E-B7D5BF369C1A}"/>
          </ac:spMkLst>
        </pc:spChg>
        <pc:spChg chg="add mod">
          <ac:chgData name="Aster Santana" userId="35558cee-3b16-4f02-812b-0cc58980f729" providerId="ADAL" clId="{6DBDEC13-AF6D-4C17-A520-8443BE7F2735}" dt="2020-10-06T01:40:38.297" v="5881" actId="164"/>
          <ac:spMkLst>
            <pc:docMk/>
            <pc:sldMk cId="700668510" sldId="3336"/>
            <ac:spMk id="81" creationId="{299202F9-759A-49DB-B0BE-C1672E244654}"/>
          </ac:spMkLst>
        </pc:spChg>
        <pc:spChg chg="add del mod">
          <ac:chgData name="Aster Santana" userId="35558cee-3b16-4f02-812b-0cc58980f729" providerId="ADAL" clId="{6DBDEC13-AF6D-4C17-A520-8443BE7F2735}" dt="2020-10-07T18:31:45.653" v="8154" actId="478"/>
          <ac:spMkLst>
            <pc:docMk/>
            <pc:sldMk cId="700668510" sldId="3336"/>
            <ac:spMk id="84" creationId="{F0759EFE-A08E-4C9C-8ED9-CCFF9D0BF49E}"/>
          </ac:spMkLst>
        </pc:spChg>
        <pc:spChg chg="add del mod">
          <ac:chgData name="Aster Santana" userId="35558cee-3b16-4f02-812b-0cc58980f729" providerId="ADAL" clId="{6DBDEC13-AF6D-4C17-A520-8443BE7F2735}" dt="2020-10-07T18:31:45.653" v="8154" actId="478"/>
          <ac:spMkLst>
            <pc:docMk/>
            <pc:sldMk cId="700668510" sldId="3336"/>
            <ac:spMk id="87" creationId="{1D5DA370-1949-45F6-B4B4-D9A461479560}"/>
          </ac:spMkLst>
        </pc:spChg>
        <pc:spChg chg="add del mod">
          <ac:chgData name="Aster Santana" userId="35558cee-3b16-4f02-812b-0cc58980f729" providerId="ADAL" clId="{6DBDEC13-AF6D-4C17-A520-8443BE7F2735}" dt="2020-10-07T18:31:45.653" v="8154" actId="478"/>
          <ac:spMkLst>
            <pc:docMk/>
            <pc:sldMk cId="700668510" sldId="3336"/>
            <ac:spMk id="89" creationId="{FF5407FE-30B3-4952-8561-968DA1B73421}"/>
          </ac:spMkLst>
        </pc:spChg>
        <pc:grpChg chg="add del mod">
          <ac:chgData name="Aster Santana" userId="35558cee-3b16-4f02-812b-0cc58980f729" providerId="ADAL" clId="{6DBDEC13-AF6D-4C17-A520-8443BE7F2735}" dt="2020-10-06T01:24:16.935" v="5720" actId="478"/>
          <ac:grpSpMkLst>
            <pc:docMk/>
            <pc:sldMk cId="700668510" sldId="3336"/>
            <ac:grpSpMk id="7" creationId="{8839C663-9D84-4864-A1BE-0CF0D8CA18A0}"/>
          </ac:grpSpMkLst>
        </pc:grpChg>
        <pc:grpChg chg="add mod">
          <ac:chgData name="Aster Santana" userId="35558cee-3b16-4f02-812b-0cc58980f729" providerId="ADAL" clId="{6DBDEC13-AF6D-4C17-A520-8443BE7F2735}" dt="2020-10-06T01:37:44.945" v="5871" actId="1076"/>
          <ac:grpSpMkLst>
            <pc:docMk/>
            <pc:sldMk cId="700668510" sldId="3336"/>
            <ac:grpSpMk id="10" creationId="{21D950A0-2528-4369-B3D2-5E954618B13C}"/>
          </ac:grpSpMkLst>
        </pc:grpChg>
        <pc:grpChg chg="add del mod">
          <ac:chgData name="Aster Santana" userId="35558cee-3b16-4f02-812b-0cc58980f729" providerId="ADAL" clId="{6DBDEC13-AF6D-4C17-A520-8443BE7F2735}" dt="2020-10-06T01:10:36.788" v="5633" actId="478"/>
          <ac:grpSpMkLst>
            <pc:docMk/>
            <pc:sldMk cId="700668510" sldId="3336"/>
            <ac:grpSpMk id="23" creationId="{3C60D406-8C49-4554-AD2C-BF6976519C15}"/>
          </ac:grpSpMkLst>
        </pc:grpChg>
        <pc:grpChg chg="add del mod">
          <ac:chgData name="Aster Santana" userId="35558cee-3b16-4f02-812b-0cc58980f729" providerId="ADAL" clId="{6DBDEC13-AF6D-4C17-A520-8443BE7F2735}" dt="2020-10-06T01:14:24.306" v="5667" actId="478"/>
          <ac:grpSpMkLst>
            <pc:docMk/>
            <pc:sldMk cId="700668510" sldId="3336"/>
            <ac:grpSpMk id="37" creationId="{10920A4C-B92B-4B94-BEC9-50B848B3776B}"/>
          </ac:grpSpMkLst>
        </pc:grpChg>
        <pc:grpChg chg="add mod ord">
          <ac:chgData name="Aster Santana" userId="35558cee-3b16-4f02-812b-0cc58980f729" providerId="ADAL" clId="{6DBDEC13-AF6D-4C17-A520-8443BE7F2735}" dt="2020-10-06T01:20:08.552" v="5697" actId="164"/>
          <ac:grpSpMkLst>
            <pc:docMk/>
            <pc:sldMk cId="700668510" sldId="3336"/>
            <ac:grpSpMk id="50" creationId="{8A2732AC-1426-4229-9837-D4E31D62871D}"/>
          </ac:grpSpMkLst>
        </pc:grpChg>
        <pc:grpChg chg="add mod">
          <ac:chgData name="Aster Santana" userId="35558cee-3b16-4f02-812b-0cc58980f729" providerId="ADAL" clId="{6DBDEC13-AF6D-4C17-A520-8443BE7F2735}" dt="2020-10-07T09:18:04.838" v="6682" actId="1076"/>
          <ac:grpSpMkLst>
            <pc:docMk/>
            <pc:sldMk cId="700668510" sldId="3336"/>
            <ac:grpSpMk id="53" creationId="{F6270CFE-4685-4A1F-AD54-DF335D10E4A2}"/>
          </ac:grpSpMkLst>
        </pc:grpChg>
        <pc:grpChg chg="add mod">
          <ac:chgData name="Aster Santana" userId="35558cee-3b16-4f02-812b-0cc58980f729" providerId="ADAL" clId="{6DBDEC13-AF6D-4C17-A520-8443BE7F2735}" dt="2020-10-07T18:21:51.746" v="7844"/>
          <ac:grpSpMkLst>
            <pc:docMk/>
            <pc:sldMk cId="700668510" sldId="3336"/>
            <ac:grpSpMk id="65" creationId="{401E6984-08B3-4A96-8301-15795CCB8CCB}"/>
          </ac:grpSpMkLst>
        </pc:grpChg>
        <pc:grpChg chg="add del mod">
          <ac:chgData name="Aster Santana" userId="35558cee-3b16-4f02-812b-0cc58980f729" providerId="ADAL" clId="{6DBDEC13-AF6D-4C17-A520-8443BE7F2735}" dt="2020-10-06T01:26:28.792" v="5752" actId="165"/>
          <ac:grpSpMkLst>
            <pc:docMk/>
            <pc:sldMk cId="700668510" sldId="3336"/>
            <ac:grpSpMk id="65" creationId="{ADA360E7-E0CC-4D9E-9940-E4952E7586BB}"/>
          </ac:grpSpMkLst>
        </pc:grpChg>
        <pc:grpChg chg="del mod topLvl">
          <ac:chgData name="Aster Santana" userId="35558cee-3b16-4f02-812b-0cc58980f729" providerId="ADAL" clId="{6DBDEC13-AF6D-4C17-A520-8443BE7F2735}" dt="2020-10-06T01:30:33.091" v="5824" actId="165"/>
          <ac:grpSpMkLst>
            <pc:docMk/>
            <pc:sldMk cId="700668510" sldId="3336"/>
            <ac:grpSpMk id="66" creationId="{6ECCEC53-5936-41E2-862E-80C58931BCA8}"/>
          </ac:grpSpMkLst>
        </pc:grpChg>
        <pc:grpChg chg="del mod topLvl">
          <ac:chgData name="Aster Santana" userId="35558cee-3b16-4f02-812b-0cc58980f729" providerId="ADAL" clId="{6DBDEC13-AF6D-4C17-A520-8443BE7F2735}" dt="2020-10-06T01:31:51.147" v="5840" actId="165"/>
          <ac:grpSpMkLst>
            <pc:docMk/>
            <pc:sldMk cId="700668510" sldId="3336"/>
            <ac:grpSpMk id="67" creationId="{5201EE2A-E208-4D5A-925D-93CADECD07A5}"/>
          </ac:grpSpMkLst>
        </pc:grpChg>
        <pc:grpChg chg="del mod topLvl">
          <ac:chgData name="Aster Santana" userId="35558cee-3b16-4f02-812b-0cc58980f729" providerId="ADAL" clId="{6DBDEC13-AF6D-4C17-A520-8443BE7F2735}" dt="2020-10-06T01:32:35.035" v="5851" actId="165"/>
          <ac:grpSpMkLst>
            <pc:docMk/>
            <pc:sldMk cId="700668510" sldId="3336"/>
            <ac:grpSpMk id="68" creationId="{33663993-F1A3-45CE-B5DF-627D3267A647}"/>
          </ac:grpSpMkLst>
        </pc:grpChg>
        <pc:grpChg chg="del mod topLvl">
          <ac:chgData name="Aster Santana" userId="35558cee-3b16-4f02-812b-0cc58980f729" providerId="ADAL" clId="{6DBDEC13-AF6D-4C17-A520-8443BE7F2735}" dt="2020-10-06T01:31:34.256" v="5837" actId="165"/>
          <ac:grpSpMkLst>
            <pc:docMk/>
            <pc:sldMk cId="700668510" sldId="3336"/>
            <ac:grpSpMk id="69" creationId="{6138D205-5297-4FBC-AB16-066CE398058C}"/>
          </ac:grpSpMkLst>
        </pc:grpChg>
        <pc:grpChg chg="add mod">
          <ac:chgData name="Aster Santana" userId="35558cee-3b16-4f02-812b-0cc58980f729" providerId="ADAL" clId="{6DBDEC13-AF6D-4C17-A520-8443BE7F2735}" dt="2020-10-06T01:40:43.806" v="5882" actId="1076"/>
          <ac:grpSpMkLst>
            <pc:docMk/>
            <pc:sldMk cId="700668510" sldId="3336"/>
            <ac:grpSpMk id="82" creationId="{E2F89A0C-21C2-454B-A731-D35E2882418B}"/>
          </ac:grpSpMkLst>
        </pc:grpChg>
        <pc:grpChg chg="add del mod">
          <ac:chgData name="Aster Santana" userId="35558cee-3b16-4f02-812b-0cc58980f729" providerId="ADAL" clId="{6DBDEC13-AF6D-4C17-A520-8443BE7F2735}" dt="2020-10-06T02:03:47.036" v="5972" actId="165"/>
          <ac:grpSpMkLst>
            <pc:docMk/>
            <pc:sldMk cId="700668510" sldId="3336"/>
            <ac:grpSpMk id="83" creationId="{55A3A470-D4C2-4501-9D39-8D01008BA284}"/>
          </ac:grpSpMkLst>
        </pc:grpChg>
        <pc:grpChg chg="add del mod">
          <ac:chgData name="Aster Santana" userId="35558cee-3b16-4f02-812b-0cc58980f729" providerId="ADAL" clId="{6DBDEC13-AF6D-4C17-A520-8443BE7F2735}" dt="2020-10-07T18:31:45.653" v="8154" actId="478"/>
          <ac:grpSpMkLst>
            <pc:docMk/>
            <pc:sldMk cId="700668510" sldId="3336"/>
            <ac:grpSpMk id="90" creationId="{27F9AED9-650A-46EA-924A-5E8AF56C6F6D}"/>
          </ac:grpSpMkLst>
        </pc:grpChg>
        <pc:cxnChg chg="add mod">
          <ac:chgData name="Aster Santana" userId="35558cee-3b16-4f02-812b-0cc58980f729" providerId="ADAL" clId="{6DBDEC13-AF6D-4C17-A520-8443BE7F2735}" dt="2020-10-06T01:36:21.088" v="5866" actId="1076"/>
          <ac:cxnSpMkLst>
            <pc:docMk/>
            <pc:sldMk cId="700668510" sldId="3336"/>
            <ac:cxnSpMk id="14" creationId="{628EC4BC-E7FB-47BF-A48C-74A95B51E74B}"/>
          </ac:cxnSpMkLst>
        </pc:cxnChg>
        <pc:cxnChg chg="add mod">
          <ac:chgData name="Aster Santana" userId="35558cee-3b16-4f02-812b-0cc58980f729" providerId="ADAL" clId="{6DBDEC13-AF6D-4C17-A520-8443BE7F2735}" dt="2020-10-06T01:36:21.088" v="5866" actId="1076"/>
          <ac:cxnSpMkLst>
            <pc:docMk/>
            <pc:sldMk cId="700668510" sldId="3336"/>
            <ac:cxnSpMk id="15" creationId="{7B96C04A-E2CF-40E5-990B-B83A75B960A5}"/>
          </ac:cxnSpMkLst>
        </pc:cxnChg>
        <pc:cxnChg chg="add mod">
          <ac:chgData name="Aster Santana" userId="35558cee-3b16-4f02-812b-0cc58980f729" providerId="ADAL" clId="{6DBDEC13-AF6D-4C17-A520-8443BE7F2735}" dt="2020-10-06T01:36:21.088" v="5866" actId="1076"/>
          <ac:cxnSpMkLst>
            <pc:docMk/>
            <pc:sldMk cId="700668510" sldId="3336"/>
            <ac:cxnSpMk id="16" creationId="{BF40124D-869A-47CF-8DA3-E5BA5AB51380}"/>
          </ac:cxnSpMkLst>
        </pc:cxnChg>
        <pc:cxnChg chg="add mod">
          <ac:chgData name="Aster Santana" userId="35558cee-3b16-4f02-812b-0cc58980f729" providerId="ADAL" clId="{6DBDEC13-AF6D-4C17-A520-8443BE7F2735}" dt="2020-10-06T01:36:21.088" v="5866" actId="1076"/>
          <ac:cxnSpMkLst>
            <pc:docMk/>
            <pc:sldMk cId="700668510" sldId="3336"/>
            <ac:cxnSpMk id="17" creationId="{985B337B-8B3E-48D9-9011-7922DBBAA512}"/>
          </ac:cxnSpMkLst>
        </pc:cxnChg>
        <pc:cxnChg chg="add mod">
          <ac:chgData name="Aster Santana" userId="35558cee-3b16-4f02-812b-0cc58980f729" providerId="ADAL" clId="{6DBDEC13-AF6D-4C17-A520-8443BE7F2735}" dt="2020-10-06T01:36:21.088" v="5866" actId="1076"/>
          <ac:cxnSpMkLst>
            <pc:docMk/>
            <pc:sldMk cId="700668510" sldId="3336"/>
            <ac:cxnSpMk id="18" creationId="{C4A7AA2D-D98C-483E-83B5-9AA467B267FB}"/>
          </ac:cxnSpMkLst>
        </pc:cxnChg>
        <pc:cxnChg chg="add mod">
          <ac:chgData name="Aster Santana" userId="35558cee-3b16-4f02-812b-0cc58980f729" providerId="ADAL" clId="{6DBDEC13-AF6D-4C17-A520-8443BE7F2735}" dt="2020-10-06T01:36:21.088" v="5866" actId="1076"/>
          <ac:cxnSpMkLst>
            <pc:docMk/>
            <pc:sldMk cId="700668510" sldId="3336"/>
            <ac:cxnSpMk id="19" creationId="{D1A7FD73-EDA6-44CE-92FF-D871DADFF76B}"/>
          </ac:cxnSpMkLst>
        </pc:cxnChg>
        <pc:cxnChg chg="add mod">
          <ac:chgData name="Aster Santana" userId="35558cee-3b16-4f02-812b-0cc58980f729" providerId="ADAL" clId="{6DBDEC13-AF6D-4C17-A520-8443BE7F2735}" dt="2020-10-06T01:36:21.088" v="5866" actId="1076"/>
          <ac:cxnSpMkLst>
            <pc:docMk/>
            <pc:sldMk cId="700668510" sldId="3336"/>
            <ac:cxnSpMk id="20" creationId="{2F55C71D-C5D2-49D0-913D-A953895E6024}"/>
          </ac:cxnSpMkLst>
        </pc:cxnChg>
        <pc:cxnChg chg="mod">
          <ac:chgData name="Aster Santana" userId="35558cee-3b16-4f02-812b-0cc58980f729" providerId="ADAL" clId="{6DBDEC13-AF6D-4C17-A520-8443BE7F2735}" dt="2020-10-06T01:05:17.039" v="5568"/>
          <ac:cxnSpMkLst>
            <pc:docMk/>
            <pc:sldMk cId="700668510" sldId="3336"/>
            <ac:cxnSpMk id="24" creationId="{8F2F86CA-4347-4633-B56B-A945B9198550}"/>
          </ac:cxnSpMkLst>
        </pc:cxnChg>
        <pc:cxnChg chg="mod">
          <ac:chgData name="Aster Santana" userId="35558cee-3b16-4f02-812b-0cc58980f729" providerId="ADAL" clId="{6DBDEC13-AF6D-4C17-A520-8443BE7F2735}" dt="2020-10-06T01:05:17.039" v="5568"/>
          <ac:cxnSpMkLst>
            <pc:docMk/>
            <pc:sldMk cId="700668510" sldId="3336"/>
            <ac:cxnSpMk id="25" creationId="{0E999C78-12CB-437E-8BD0-02C0E0A2E71D}"/>
          </ac:cxnSpMkLst>
        </pc:cxnChg>
        <pc:cxnChg chg="mod">
          <ac:chgData name="Aster Santana" userId="35558cee-3b16-4f02-812b-0cc58980f729" providerId="ADAL" clId="{6DBDEC13-AF6D-4C17-A520-8443BE7F2735}" dt="2020-10-06T01:05:17.039" v="5568"/>
          <ac:cxnSpMkLst>
            <pc:docMk/>
            <pc:sldMk cId="700668510" sldId="3336"/>
            <ac:cxnSpMk id="26" creationId="{A305725B-D985-4384-8522-7748FE746248}"/>
          </ac:cxnSpMkLst>
        </pc:cxnChg>
        <pc:cxnChg chg="mod">
          <ac:chgData name="Aster Santana" userId="35558cee-3b16-4f02-812b-0cc58980f729" providerId="ADAL" clId="{6DBDEC13-AF6D-4C17-A520-8443BE7F2735}" dt="2020-10-06T01:05:17.039" v="5568"/>
          <ac:cxnSpMkLst>
            <pc:docMk/>
            <pc:sldMk cId="700668510" sldId="3336"/>
            <ac:cxnSpMk id="27" creationId="{A710B05E-CCAB-4932-8BE2-542E5BB118A4}"/>
          </ac:cxnSpMkLst>
        </pc:cxnChg>
        <pc:cxnChg chg="add mod">
          <ac:chgData name="Aster Santana" userId="35558cee-3b16-4f02-812b-0cc58980f729" providerId="ADAL" clId="{6DBDEC13-AF6D-4C17-A520-8443BE7F2735}" dt="2020-10-06T01:36:21.088" v="5866" actId="1076"/>
          <ac:cxnSpMkLst>
            <pc:docMk/>
            <pc:sldMk cId="700668510" sldId="3336"/>
            <ac:cxnSpMk id="30" creationId="{3A1D6DBD-7B7F-4D00-AE34-ECD8E7113F45}"/>
          </ac:cxnSpMkLst>
        </pc:cxnChg>
        <pc:cxnChg chg="add mod">
          <ac:chgData name="Aster Santana" userId="35558cee-3b16-4f02-812b-0cc58980f729" providerId="ADAL" clId="{6DBDEC13-AF6D-4C17-A520-8443BE7F2735}" dt="2020-10-06T01:36:21.088" v="5866" actId="1076"/>
          <ac:cxnSpMkLst>
            <pc:docMk/>
            <pc:sldMk cId="700668510" sldId="3336"/>
            <ac:cxnSpMk id="32" creationId="{96F6BD28-0384-4D0B-B77E-1723ADD4E2C7}"/>
          </ac:cxnSpMkLst>
        </pc:cxnChg>
        <pc:cxnChg chg="add mod">
          <ac:chgData name="Aster Santana" userId="35558cee-3b16-4f02-812b-0cc58980f729" providerId="ADAL" clId="{6DBDEC13-AF6D-4C17-A520-8443BE7F2735}" dt="2020-10-06T01:36:21.088" v="5866" actId="1076"/>
          <ac:cxnSpMkLst>
            <pc:docMk/>
            <pc:sldMk cId="700668510" sldId="3336"/>
            <ac:cxnSpMk id="34" creationId="{4321FD43-773A-465D-8E15-002A8F3CFB41}"/>
          </ac:cxnSpMkLst>
        </pc:cxnChg>
        <pc:cxnChg chg="add mod">
          <ac:chgData name="Aster Santana" userId="35558cee-3b16-4f02-812b-0cc58980f729" providerId="ADAL" clId="{6DBDEC13-AF6D-4C17-A520-8443BE7F2735}" dt="2020-10-06T01:36:21.088" v="5866" actId="1076"/>
          <ac:cxnSpMkLst>
            <pc:docMk/>
            <pc:sldMk cId="700668510" sldId="3336"/>
            <ac:cxnSpMk id="36" creationId="{81D7F427-398C-4675-AC22-BCA0CC22433E}"/>
          </ac:cxnSpMkLst>
        </pc:cxnChg>
        <pc:cxnChg chg="mod">
          <ac:chgData name="Aster Santana" userId="35558cee-3b16-4f02-812b-0cc58980f729" providerId="ADAL" clId="{6DBDEC13-AF6D-4C17-A520-8443BE7F2735}" dt="2020-10-06T01:05:17.039" v="5568"/>
          <ac:cxnSpMkLst>
            <pc:docMk/>
            <pc:sldMk cId="700668510" sldId="3336"/>
            <ac:cxnSpMk id="38" creationId="{8E25DD6B-0BC8-4E8E-9AF2-EE0466F8979D}"/>
          </ac:cxnSpMkLst>
        </pc:cxnChg>
        <pc:cxnChg chg="mod">
          <ac:chgData name="Aster Santana" userId="35558cee-3b16-4f02-812b-0cc58980f729" providerId="ADAL" clId="{6DBDEC13-AF6D-4C17-A520-8443BE7F2735}" dt="2020-10-06T01:05:17.039" v="5568"/>
          <ac:cxnSpMkLst>
            <pc:docMk/>
            <pc:sldMk cId="700668510" sldId="3336"/>
            <ac:cxnSpMk id="39" creationId="{8AE70907-F33B-4492-A7AF-2F7741DA1DE3}"/>
          </ac:cxnSpMkLst>
        </pc:cxnChg>
        <pc:cxnChg chg="mod">
          <ac:chgData name="Aster Santana" userId="35558cee-3b16-4f02-812b-0cc58980f729" providerId="ADAL" clId="{6DBDEC13-AF6D-4C17-A520-8443BE7F2735}" dt="2020-10-06T01:13:42.890" v="5653"/>
          <ac:cxnSpMkLst>
            <pc:docMk/>
            <pc:sldMk cId="700668510" sldId="3336"/>
            <ac:cxnSpMk id="51" creationId="{22E78C5E-5D1D-4A65-A396-CD88635BB64E}"/>
          </ac:cxnSpMkLst>
        </pc:cxnChg>
        <pc:cxnChg chg="mod">
          <ac:chgData name="Aster Santana" userId="35558cee-3b16-4f02-812b-0cc58980f729" providerId="ADAL" clId="{6DBDEC13-AF6D-4C17-A520-8443BE7F2735}" dt="2020-10-06T01:13:42.890" v="5653"/>
          <ac:cxnSpMkLst>
            <pc:docMk/>
            <pc:sldMk cId="700668510" sldId="3336"/>
            <ac:cxnSpMk id="52" creationId="{9EECA16D-7926-450C-80BA-7FB6401C1499}"/>
          </ac:cxnSpMkLst>
        </pc:cxnChg>
        <pc:cxnChg chg="add mod topLvl">
          <ac:chgData name="Aster Santana" userId="35558cee-3b16-4f02-812b-0cc58980f729" providerId="ADAL" clId="{6DBDEC13-AF6D-4C17-A520-8443BE7F2735}" dt="2020-10-06T02:03:47.036" v="5972" actId="165"/>
          <ac:cxnSpMkLst>
            <pc:docMk/>
            <pc:sldMk cId="700668510" sldId="3336"/>
            <ac:cxnSpMk id="61" creationId="{77CDCDF1-D07A-4E3C-BC54-D7EF008A41F5}"/>
          </ac:cxnSpMkLst>
        </pc:cxnChg>
        <pc:cxnChg chg="add mod topLvl">
          <ac:chgData name="Aster Santana" userId="35558cee-3b16-4f02-812b-0cc58980f729" providerId="ADAL" clId="{6DBDEC13-AF6D-4C17-A520-8443BE7F2735}" dt="2020-10-06T02:03:47.036" v="5972" actId="165"/>
          <ac:cxnSpMkLst>
            <pc:docMk/>
            <pc:sldMk cId="700668510" sldId="3336"/>
            <ac:cxnSpMk id="62" creationId="{9FA39743-1CF6-4C11-B451-50ADEDB754FD}"/>
          </ac:cxnSpMkLst>
        </pc:cxnChg>
        <pc:cxnChg chg="mod">
          <ac:chgData name="Aster Santana" userId="35558cee-3b16-4f02-812b-0cc58980f729" providerId="ADAL" clId="{6DBDEC13-AF6D-4C17-A520-8443BE7F2735}" dt="2020-10-07T18:21:51.746" v="7844"/>
          <ac:cxnSpMkLst>
            <pc:docMk/>
            <pc:sldMk cId="700668510" sldId="3336"/>
            <ac:cxnSpMk id="66" creationId="{C0046F5B-8EE9-4E6B-B9F3-314320DEE9B8}"/>
          </ac:cxnSpMkLst>
        </pc:cxnChg>
        <pc:cxnChg chg="mod topLvl">
          <ac:chgData name="Aster Santana" userId="35558cee-3b16-4f02-812b-0cc58980f729" providerId="ADAL" clId="{6DBDEC13-AF6D-4C17-A520-8443BE7F2735}" dt="2020-10-06T01:33:11.966" v="5857" actId="164"/>
          <ac:cxnSpMkLst>
            <pc:docMk/>
            <pc:sldMk cId="700668510" sldId="3336"/>
            <ac:cxnSpMk id="78" creationId="{6AB8A1B5-B049-44D5-BA9B-36701D46D826}"/>
          </ac:cxnSpMkLst>
        </pc:cxnChg>
        <pc:cxnChg chg="add del mod">
          <ac:chgData name="Aster Santana" userId="35558cee-3b16-4f02-812b-0cc58980f729" providerId="ADAL" clId="{6DBDEC13-AF6D-4C17-A520-8443BE7F2735}" dt="2020-10-06T01:38:00.482" v="5873" actId="478"/>
          <ac:cxnSpMkLst>
            <pc:docMk/>
            <pc:sldMk cId="700668510" sldId="3336"/>
            <ac:cxnSpMk id="80" creationId="{FCCCD989-1D5D-4938-8DC9-CD9420B077C5}"/>
          </ac:cxnSpMkLst>
        </pc:cxnChg>
        <pc:cxnChg chg="add del mod topLvl">
          <ac:chgData name="Aster Santana" userId="35558cee-3b16-4f02-812b-0cc58980f729" providerId="ADAL" clId="{6DBDEC13-AF6D-4C17-A520-8443BE7F2735}" dt="2020-10-07T18:31:45.653" v="8154" actId="478"/>
          <ac:cxnSpMkLst>
            <pc:docMk/>
            <pc:sldMk cId="700668510" sldId="3336"/>
            <ac:cxnSpMk id="85" creationId="{7F3B69EB-1948-4303-BE0D-C67A9F3961FA}"/>
          </ac:cxnSpMkLst>
        </pc:cxnChg>
        <pc:cxnChg chg="add del mod topLvl">
          <ac:chgData name="Aster Santana" userId="35558cee-3b16-4f02-812b-0cc58980f729" providerId="ADAL" clId="{6DBDEC13-AF6D-4C17-A520-8443BE7F2735}" dt="2020-10-07T18:31:45.653" v="8154" actId="478"/>
          <ac:cxnSpMkLst>
            <pc:docMk/>
            <pc:sldMk cId="700668510" sldId="3336"/>
            <ac:cxnSpMk id="86" creationId="{86DF7E29-3048-4FC4-9AFC-CB4A5E88294C}"/>
          </ac:cxnSpMkLst>
        </pc:cxnChg>
        <pc:cxnChg chg="add del mod topLvl">
          <ac:chgData name="Aster Santana" userId="35558cee-3b16-4f02-812b-0cc58980f729" providerId="ADAL" clId="{6DBDEC13-AF6D-4C17-A520-8443BE7F2735}" dt="2020-10-07T18:31:45.653" v="8154" actId="478"/>
          <ac:cxnSpMkLst>
            <pc:docMk/>
            <pc:sldMk cId="700668510" sldId="3336"/>
            <ac:cxnSpMk id="88" creationId="{B13F0C2C-7F0F-4179-A22E-B9FFA2403D7B}"/>
          </ac:cxnSpMkLst>
        </pc:cxnChg>
      </pc:sldChg>
      <pc:sldChg chg="addSp delSp modSp add mod delAnim modAnim">
        <pc:chgData name="Aster Santana" userId="35558cee-3b16-4f02-812b-0cc58980f729" providerId="ADAL" clId="{6DBDEC13-AF6D-4C17-A520-8443BE7F2735}" dt="2020-10-07T18:36:06.974" v="8203"/>
        <pc:sldMkLst>
          <pc:docMk/>
          <pc:sldMk cId="402785580" sldId="3337"/>
        </pc:sldMkLst>
        <pc:spChg chg="add mod">
          <ac:chgData name="Aster Santana" userId="35558cee-3b16-4f02-812b-0cc58980f729" providerId="ADAL" clId="{6DBDEC13-AF6D-4C17-A520-8443BE7F2735}" dt="2020-10-06T03:21:02.282" v="6509" actId="1076"/>
          <ac:spMkLst>
            <pc:docMk/>
            <pc:sldMk cId="402785580" sldId="3337"/>
            <ac:spMk id="2" creationId="{6A892BD0-490D-479C-8847-29CB31F45B08}"/>
          </ac:spMkLst>
        </pc:spChg>
        <pc:spChg chg="del mod">
          <ac:chgData name="Aster Santana" userId="35558cee-3b16-4f02-812b-0cc58980f729" providerId="ADAL" clId="{6DBDEC13-AF6D-4C17-A520-8443BE7F2735}" dt="2020-10-06T02:09:32.445" v="6029" actId="478"/>
          <ac:spMkLst>
            <pc:docMk/>
            <pc:sldMk cId="402785580" sldId="3337"/>
            <ac:spMk id="3" creationId="{2BCC8C06-08EF-4B3E-A438-1AB0DBA3CF8E}"/>
          </ac:spMkLst>
        </pc:spChg>
        <pc:spChg chg="add mod">
          <ac:chgData name="Aster Santana" userId="35558cee-3b16-4f02-812b-0cc58980f729" providerId="ADAL" clId="{6DBDEC13-AF6D-4C17-A520-8443BE7F2735}" dt="2020-10-07T17:07:40.199" v="7479" actId="12789"/>
          <ac:spMkLst>
            <pc:docMk/>
            <pc:sldMk cId="402785580" sldId="3337"/>
            <ac:spMk id="4" creationId="{BD7B1C05-6A04-44A8-AF85-BD3220F46FF9}"/>
          </ac:spMkLst>
        </pc:spChg>
        <pc:spChg chg="add del">
          <ac:chgData name="Aster Santana" userId="35558cee-3b16-4f02-812b-0cc58980f729" providerId="ADAL" clId="{6DBDEC13-AF6D-4C17-A520-8443BE7F2735}" dt="2020-10-06T02:22:27.632" v="6128" actId="11529"/>
          <ac:spMkLst>
            <pc:docMk/>
            <pc:sldMk cId="402785580" sldId="3337"/>
            <ac:spMk id="5" creationId="{AE894AC1-5729-41C5-86EF-A197E37079AA}"/>
          </ac:spMkLst>
        </pc:spChg>
        <pc:spChg chg="add del">
          <ac:chgData name="Aster Santana" userId="35558cee-3b16-4f02-812b-0cc58980f729" providerId="ADAL" clId="{6DBDEC13-AF6D-4C17-A520-8443BE7F2735}" dt="2020-10-06T02:22:52.157" v="6130" actId="478"/>
          <ac:spMkLst>
            <pc:docMk/>
            <pc:sldMk cId="402785580" sldId="3337"/>
            <ac:spMk id="6" creationId="{F08DDB5E-417C-4028-89C4-CBA6E85D510A}"/>
          </ac:spMkLst>
        </pc:spChg>
        <pc:spChg chg="add del mod">
          <ac:chgData name="Aster Santana" userId="35558cee-3b16-4f02-812b-0cc58980f729" providerId="ADAL" clId="{6DBDEC13-AF6D-4C17-A520-8443BE7F2735}" dt="2020-10-06T02:26:58.987" v="6143" actId="478"/>
          <ac:spMkLst>
            <pc:docMk/>
            <pc:sldMk cId="402785580" sldId="3337"/>
            <ac:spMk id="7" creationId="{AD6E00DA-5D84-4241-A841-0756CBBC11CD}"/>
          </ac:spMkLst>
        </pc:spChg>
        <pc:spChg chg="add mod ord">
          <ac:chgData name="Aster Santana" userId="35558cee-3b16-4f02-812b-0cc58980f729" providerId="ADAL" clId="{6DBDEC13-AF6D-4C17-A520-8443BE7F2735}" dt="2020-10-07T16:40:48.794" v="7169" actId="167"/>
          <ac:spMkLst>
            <pc:docMk/>
            <pc:sldMk cId="402785580" sldId="3337"/>
            <ac:spMk id="8" creationId="{7E30052E-A6F4-43DC-854F-8A582AD38BC1}"/>
          </ac:spMkLst>
        </pc:spChg>
        <pc:spChg chg="add mod ord">
          <ac:chgData name="Aster Santana" userId="35558cee-3b16-4f02-812b-0cc58980f729" providerId="ADAL" clId="{6DBDEC13-AF6D-4C17-A520-8443BE7F2735}" dt="2020-10-07T16:40:46.178" v="7168" actId="167"/>
          <ac:spMkLst>
            <pc:docMk/>
            <pc:sldMk cId="402785580" sldId="3337"/>
            <ac:spMk id="11" creationId="{9D7A4D87-F7E7-422E-A97F-27833BCFB979}"/>
          </ac:spMkLst>
        </pc:spChg>
        <pc:spChg chg="add del mod ord">
          <ac:chgData name="Aster Santana" userId="35558cee-3b16-4f02-812b-0cc58980f729" providerId="ADAL" clId="{6DBDEC13-AF6D-4C17-A520-8443BE7F2735}" dt="2020-10-07T16:40:37.728" v="7166" actId="167"/>
          <ac:spMkLst>
            <pc:docMk/>
            <pc:sldMk cId="402785580" sldId="3337"/>
            <ac:spMk id="13" creationId="{D27AF3BA-AD70-4115-ABB7-4751F586940A}"/>
          </ac:spMkLst>
        </pc:spChg>
        <pc:spChg chg="mod">
          <ac:chgData name="Aster Santana" userId="35558cee-3b16-4f02-812b-0cc58980f729" providerId="ADAL" clId="{6DBDEC13-AF6D-4C17-A520-8443BE7F2735}" dt="2020-10-06T02:09:50.254" v="6032" actId="1076"/>
          <ac:spMkLst>
            <pc:docMk/>
            <pc:sldMk cId="402785580" sldId="3337"/>
            <ac:spMk id="21" creationId="{58B5BED7-5BFF-49CB-AF6D-13F1F865200B}"/>
          </ac:spMkLst>
        </pc:spChg>
        <pc:spChg chg="mod">
          <ac:chgData name="Aster Santana" userId="35558cee-3b16-4f02-812b-0cc58980f729" providerId="ADAL" clId="{6DBDEC13-AF6D-4C17-A520-8443BE7F2735}" dt="2020-10-06T02:09:50.254" v="6032" actId="1076"/>
          <ac:spMkLst>
            <pc:docMk/>
            <pc:sldMk cId="402785580" sldId="3337"/>
            <ac:spMk id="22" creationId="{24D37897-E64F-443D-83D8-1479094769B6}"/>
          </ac:spMkLst>
        </pc:spChg>
        <pc:spChg chg="add mod">
          <ac:chgData name="Aster Santana" userId="35558cee-3b16-4f02-812b-0cc58980f729" providerId="ADAL" clId="{6DBDEC13-AF6D-4C17-A520-8443BE7F2735}" dt="2020-10-07T16:58:46.641" v="7403" actId="1035"/>
          <ac:spMkLst>
            <pc:docMk/>
            <pc:sldMk cId="402785580" sldId="3337"/>
            <ac:spMk id="23" creationId="{F3278CCE-0EEC-412C-AE9D-1DAA1B18BE66}"/>
          </ac:spMkLst>
        </pc:spChg>
        <pc:spChg chg="mod">
          <ac:chgData name="Aster Santana" userId="35558cee-3b16-4f02-812b-0cc58980f729" providerId="ADAL" clId="{6DBDEC13-AF6D-4C17-A520-8443BE7F2735}" dt="2020-10-06T02:09:50.254" v="6032" actId="1076"/>
          <ac:spMkLst>
            <pc:docMk/>
            <pc:sldMk cId="402785580" sldId="3337"/>
            <ac:spMk id="28" creationId="{A8054311-B005-4307-8A60-C5EB4A344427}"/>
          </ac:spMkLst>
        </pc:spChg>
        <pc:spChg chg="mod">
          <ac:chgData name="Aster Santana" userId="35558cee-3b16-4f02-812b-0cc58980f729" providerId="ADAL" clId="{6DBDEC13-AF6D-4C17-A520-8443BE7F2735}" dt="2020-10-06T02:09:50.254" v="6032" actId="1076"/>
          <ac:spMkLst>
            <pc:docMk/>
            <pc:sldMk cId="402785580" sldId="3337"/>
            <ac:spMk id="29" creationId="{DAC5D0A6-8FB0-442D-ABB1-302EDD89220F}"/>
          </ac:spMkLst>
        </pc:spChg>
        <pc:spChg chg="mod">
          <ac:chgData name="Aster Santana" userId="35558cee-3b16-4f02-812b-0cc58980f729" providerId="ADAL" clId="{6DBDEC13-AF6D-4C17-A520-8443BE7F2735}" dt="2020-10-06T02:09:50.254" v="6032" actId="1076"/>
          <ac:spMkLst>
            <pc:docMk/>
            <pc:sldMk cId="402785580" sldId="3337"/>
            <ac:spMk id="31" creationId="{7103F3D8-3F06-4B24-8997-96AB8F6914C8}"/>
          </ac:spMkLst>
        </pc:spChg>
        <pc:spChg chg="mod">
          <ac:chgData name="Aster Santana" userId="35558cee-3b16-4f02-812b-0cc58980f729" providerId="ADAL" clId="{6DBDEC13-AF6D-4C17-A520-8443BE7F2735}" dt="2020-10-07T17:54:49.101" v="7552" actId="1038"/>
          <ac:spMkLst>
            <pc:docMk/>
            <pc:sldMk cId="402785580" sldId="3337"/>
            <ac:spMk id="33" creationId="{04EDD0BC-DED6-4442-8E8B-708325CC1194}"/>
          </ac:spMkLst>
        </pc:spChg>
        <pc:spChg chg="mod">
          <ac:chgData name="Aster Santana" userId="35558cee-3b16-4f02-812b-0cc58980f729" providerId="ADAL" clId="{6DBDEC13-AF6D-4C17-A520-8443BE7F2735}" dt="2020-10-06T02:09:50.254" v="6032" actId="1076"/>
          <ac:spMkLst>
            <pc:docMk/>
            <pc:sldMk cId="402785580" sldId="3337"/>
            <ac:spMk id="35" creationId="{B85E5307-DE1C-4119-828E-34446A8F43CD}"/>
          </ac:spMkLst>
        </pc:spChg>
        <pc:spChg chg="mod">
          <ac:chgData name="Aster Santana" userId="35558cee-3b16-4f02-812b-0cc58980f729" providerId="ADAL" clId="{6DBDEC13-AF6D-4C17-A520-8443BE7F2735}" dt="2020-10-06T02:09:50.254" v="6032" actId="1076"/>
          <ac:spMkLst>
            <pc:docMk/>
            <pc:sldMk cId="402785580" sldId="3337"/>
            <ac:spMk id="40" creationId="{F809CDD0-4F82-484C-93AC-162DBA0E43A4}"/>
          </ac:spMkLst>
        </pc:spChg>
        <pc:spChg chg="del mod">
          <ac:chgData name="Aster Santana" userId="35558cee-3b16-4f02-812b-0cc58980f729" providerId="ADAL" clId="{6DBDEC13-AF6D-4C17-A520-8443BE7F2735}" dt="2020-10-06T02:10:01.658" v="6036" actId="478"/>
          <ac:spMkLst>
            <pc:docMk/>
            <pc:sldMk cId="402785580" sldId="3337"/>
            <ac:spMk id="41" creationId="{65E21908-FB74-4A33-8183-64EDC2C98EDF}"/>
          </ac:spMkLst>
        </pc:spChg>
        <pc:spChg chg="del mod">
          <ac:chgData name="Aster Santana" userId="35558cee-3b16-4f02-812b-0cc58980f729" providerId="ADAL" clId="{6DBDEC13-AF6D-4C17-A520-8443BE7F2735}" dt="2020-10-06T02:09:54.955" v="6033" actId="478"/>
          <ac:spMkLst>
            <pc:docMk/>
            <pc:sldMk cId="402785580" sldId="3337"/>
            <ac:spMk id="44" creationId="{DEDDCB92-8A81-436E-9337-9B99D4ABB770}"/>
          </ac:spMkLst>
        </pc:spChg>
        <pc:spChg chg="del mod">
          <ac:chgData name="Aster Santana" userId="35558cee-3b16-4f02-812b-0cc58980f729" providerId="ADAL" clId="{6DBDEC13-AF6D-4C17-A520-8443BE7F2735}" dt="2020-10-06T02:09:59.632" v="6035" actId="478"/>
          <ac:spMkLst>
            <pc:docMk/>
            <pc:sldMk cId="402785580" sldId="3337"/>
            <ac:spMk id="45" creationId="{FC020D40-BC34-4E29-80B6-07F46AC03C4C}"/>
          </ac:spMkLst>
        </pc:spChg>
        <pc:spChg chg="del mod">
          <ac:chgData name="Aster Santana" userId="35558cee-3b16-4f02-812b-0cc58980f729" providerId="ADAL" clId="{6DBDEC13-AF6D-4C17-A520-8443BE7F2735}" dt="2020-10-06T02:10:03.478" v="6037" actId="478"/>
          <ac:spMkLst>
            <pc:docMk/>
            <pc:sldMk cId="402785580" sldId="3337"/>
            <ac:spMk id="48" creationId="{FBA3D033-CC1D-4EF9-9BBA-C23AB871BBC1}"/>
          </ac:spMkLst>
        </pc:spChg>
        <pc:spChg chg="mod">
          <ac:chgData name="Aster Santana" userId="35558cee-3b16-4f02-812b-0cc58980f729" providerId="ADAL" clId="{6DBDEC13-AF6D-4C17-A520-8443BE7F2735}" dt="2020-10-06T02:07:58.601" v="5991" actId="20577"/>
          <ac:spMkLst>
            <pc:docMk/>
            <pc:sldMk cId="402785580" sldId="3337"/>
            <ac:spMk id="57" creationId="{292EF667-EE6C-4669-BE51-D180120446A3}"/>
          </ac:spMkLst>
        </pc:spChg>
        <pc:spChg chg="mod">
          <ac:chgData name="Aster Santana" userId="35558cee-3b16-4f02-812b-0cc58980f729" providerId="ADAL" clId="{6DBDEC13-AF6D-4C17-A520-8443BE7F2735}" dt="2020-10-07T16:49:21.349" v="7213"/>
          <ac:spMkLst>
            <pc:docMk/>
            <pc:sldMk cId="402785580" sldId="3337"/>
            <ac:spMk id="60" creationId="{81F45878-B35B-4833-A094-545F8C0D2587}"/>
          </ac:spMkLst>
        </pc:spChg>
        <pc:spChg chg="mod">
          <ac:chgData name="Aster Santana" userId="35558cee-3b16-4f02-812b-0cc58980f729" providerId="ADAL" clId="{6DBDEC13-AF6D-4C17-A520-8443BE7F2735}" dt="2020-10-07T16:49:21.349" v="7213"/>
          <ac:spMkLst>
            <pc:docMk/>
            <pc:sldMk cId="402785580" sldId="3337"/>
            <ac:spMk id="61" creationId="{F4C01214-8B17-477E-8A8B-F3B5A5DED80B}"/>
          </ac:spMkLst>
        </pc:spChg>
        <pc:spChg chg="del mod">
          <ac:chgData name="Aster Santana" userId="35558cee-3b16-4f02-812b-0cc58980f729" providerId="ADAL" clId="{6DBDEC13-AF6D-4C17-A520-8443BE7F2735}" dt="2020-10-06T02:10:55.176" v="6044" actId="478"/>
          <ac:spMkLst>
            <pc:docMk/>
            <pc:sldMk cId="402785580" sldId="3337"/>
            <ac:spMk id="63" creationId="{471DCBF7-01A1-4D65-8AD2-D4EC06C9B397}"/>
          </ac:spMkLst>
        </pc:spChg>
        <pc:spChg chg="mod">
          <ac:chgData name="Aster Santana" userId="35558cee-3b16-4f02-812b-0cc58980f729" providerId="ADAL" clId="{6DBDEC13-AF6D-4C17-A520-8443BE7F2735}" dt="2020-10-07T16:49:21.349" v="7213"/>
          <ac:spMkLst>
            <pc:docMk/>
            <pc:sldMk cId="402785580" sldId="3337"/>
            <ac:spMk id="63" creationId="{9D6C3A6F-450B-452B-A4BD-458D6E14B1FE}"/>
          </ac:spMkLst>
        </pc:spChg>
        <pc:spChg chg="del mod">
          <ac:chgData name="Aster Santana" userId="35558cee-3b16-4f02-812b-0cc58980f729" providerId="ADAL" clId="{6DBDEC13-AF6D-4C17-A520-8443BE7F2735}" dt="2020-10-06T02:10:49.104" v="6042" actId="478"/>
          <ac:spMkLst>
            <pc:docMk/>
            <pc:sldMk cId="402785580" sldId="3337"/>
            <ac:spMk id="64" creationId="{15EABDC8-C07B-42FF-BE60-DC9032994ADD}"/>
          </ac:spMkLst>
        </pc:spChg>
        <pc:spChg chg="mod">
          <ac:chgData name="Aster Santana" userId="35558cee-3b16-4f02-812b-0cc58980f729" providerId="ADAL" clId="{6DBDEC13-AF6D-4C17-A520-8443BE7F2735}" dt="2020-10-07T16:49:21.349" v="7213"/>
          <ac:spMkLst>
            <pc:docMk/>
            <pc:sldMk cId="402785580" sldId="3337"/>
            <ac:spMk id="64" creationId="{40A9BF17-3373-48CB-9E4D-93142F8A53F7}"/>
          </ac:spMkLst>
        </pc:spChg>
        <pc:spChg chg="mod">
          <ac:chgData name="Aster Santana" userId="35558cee-3b16-4f02-812b-0cc58980f729" providerId="ADAL" clId="{6DBDEC13-AF6D-4C17-A520-8443BE7F2735}" dt="2020-10-07T16:49:21.349" v="7213"/>
          <ac:spMkLst>
            <pc:docMk/>
            <pc:sldMk cId="402785580" sldId="3337"/>
            <ac:spMk id="66" creationId="{56E629C9-05E3-44A5-8DCF-47526EF337AF}"/>
          </ac:spMkLst>
        </pc:spChg>
        <pc:spChg chg="mod">
          <ac:chgData name="Aster Santana" userId="35558cee-3b16-4f02-812b-0cc58980f729" providerId="ADAL" clId="{6DBDEC13-AF6D-4C17-A520-8443BE7F2735}" dt="2020-10-07T16:49:21.349" v="7213"/>
          <ac:spMkLst>
            <pc:docMk/>
            <pc:sldMk cId="402785580" sldId="3337"/>
            <ac:spMk id="67" creationId="{BB0D8CCE-6AED-43BC-828A-C2041A76C02A}"/>
          </ac:spMkLst>
        </pc:spChg>
        <pc:spChg chg="mod">
          <ac:chgData name="Aster Santana" userId="35558cee-3b16-4f02-812b-0cc58980f729" providerId="ADAL" clId="{6DBDEC13-AF6D-4C17-A520-8443BE7F2735}" dt="2020-10-06T03:31:42.368" v="6607" actId="20577"/>
          <ac:spMkLst>
            <pc:docMk/>
            <pc:sldMk cId="402785580" sldId="3337"/>
            <ac:spMk id="75" creationId="{545B2466-0906-4435-81B7-4DA520A36624}"/>
          </ac:spMkLst>
        </pc:spChg>
        <pc:spChg chg="mod">
          <ac:chgData name="Aster Santana" userId="35558cee-3b16-4f02-812b-0cc58980f729" providerId="ADAL" clId="{6DBDEC13-AF6D-4C17-A520-8443BE7F2735}" dt="2020-10-07T16:49:21.349" v="7213"/>
          <ac:spMkLst>
            <pc:docMk/>
            <pc:sldMk cId="402785580" sldId="3337"/>
            <ac:spMk id="82" creationId="{DBF4E9B0-B698-488C-9B71-29A5991863C1}"/>
          </ac:spMkLst>
        </pc:spChg>
        <pc:spChg chg="mod">
          <ac:chgData name="Aster Santana" userId="35558cee-3b16-4f02-812b-0cc58980f729" providerId="ADAL" clId="{6DBDEC13-AF6D-4C17-A520-8443BE7F2735}" dt="2020-10-07T16:49:21.349" v="7213"/>
          <ac:spMkLst>
            <pc:docMk/>
            <pc:sldMk cId="402785580" sldId="3337"/>
            <ac:spMk id="83" creationId="{C9E816AD-0BDF-40AE-97C4-151409B7D4E9}"/>
          </ac:spMkLst>
        </pc:spChg>
        <pc:spChg chg="mod topLvl">
          <ac:chgData name="Aster Santana" userId="35558cee-3b16-4f02-812b-0cc58980f729" providerId="ADAL" clId="{6DBDEC13-AF6D-4C17-A520-8443BE7F2735}" dt="2020-10-06T02:10:38.208" v="6039" actId="165"/>
          <ac:spMkLst>
            <pc:docMk/>
            <pc:sldMk cId="402785580" sldId="3337"/>
            <ac:spMk id="84" creationId="{F0759EFE-A08E-4C9C-8ED9-CCFF9D0BF49E}"/>
          </ac:spMkLst>
        </pc:spChg>
        <pc:spChg chg="mod">
          <ac:chgData name="Aster Santana" userId="35558cee-3b16-4f02-812b-0cc58980f729" providerId="ADAL" clId="{6DBDEC13-AF6D-4C17-A520-8443BE7F2735}" dt="2020-10-07T16:49:21.349" v="7213"/>
          <ac:spMkLst>
            <pc:docMk/>
            <pc:sldMk cId="402785580" sldId="3337"/>
            <ac:spMk id="85" creationId="{B842BBBE-24CA-48C6-A8B5-DEB2C4AA4A37}"/>
          </ac:spMkLst>
        </pc:spChg>
        <pc:spChg chg="del mod topLvl">
          <ac:chgData name="Aster Santana" userId="35558cee-3b16-4f02-812b-0cc58980f729" providerId="ADAL" clId="{6DBDEC13-AF6D-4C17-A520-8443BE7F2735}" dt="2020-10-06T02:11:18.360" v="6047" actId="478"/>
          <ac:spMkLst>
            <pc:docMk/>
            <pc:sldMk cId="402785580" sldId="3337"/>
            <ac:spMk id="87" creationId="{1D5DA370-1949-45F6-B4B4-D9A461479560}"/>
          </ac:spMkLst>
        </pc:spChg>
        <pc:spChg chg="mod">
          <ac:chgData name="Aster Santana" userId="35558cee-3b16-4f02-812b-0cc58980f729" providerId="ADAL" clId="{6DBDEC13-AF6D-4C17-A520-8443BE7F2735}" dt="2020-10-07T16:49:21.349" v="7213"/>
          <ac:spMkLst>
            <pc:docMk/>
            <pc:sldMk cId="402785580" sldId="3337"/>
            <ac:spMk id="87" creationId="{5F332955-10B4-4F6D-B46A-E27CEECA2369}"/>
          </ac:spMkLst>
        </pc:spChg>
        <pc:spChg chg="mod">
          <ac:chgData name="Aster Santana" userId="35558cee-3b16-4f02-812b-0cc58980f729" providerId="ADAL" clId="{6DBDEC13-AF6D-4C17-A520-8443BE7F2735}" dt="2020-10-07T16:49:21.349" v="7213"/>
          <ac:spMkLst>
            <pc:docMk/>
            <pc:sldMk cId="402785580" sldId="3337"/>
            <ac:spMk id="88" creationId="{924C83BF-ADE8-4480-A02F-70B17BF06C67}"/>
          </ac:spMkLst>
        </pc:spChg>
        <pc:spChg chg="mod">
          <ac:chgData name="Aster Santana" userId="35558cee-3b16-4f02-812b-0cc58980f729" providerId="ADAL" clId="{6DBDEC13-AF6D-4C17-A520-8443BE7F2735}" dt="2020-10-07T16:49:21.349" v="7213"/>
          <ac:spMkLst>
            <pc:docMk/>
            <pc:sldMk cId="402785580" sldId="3337"/>
            <ac:spMk id="89" creationId="{91A39AD3-85B8-4501-9D79-EE83D825A2CC}"/>
          </ac:spMkLst>
        </pc:spChg>
        <pc:spChg chg="del mod topLvl">
          <ac:chgData name="Aster Santana" userId="35558cee-3b16-4f02-812b-0cc58980f729" providerId="ADAL" clId="{6DBDEC13-AF6D-4C17-A520-8443BE7F2735}" dt="2020-10-06T02:10:45.509" v="6040" actId="478"/>
          <ac:spMkLst>
            <pc:docMk/>
            <pc:sldMk cId="402785580" sldId="3337"/>
            <ac:spMk id="89" creationId="{FF5407FE-30B3-4952-8561-968DA1B73421}"/>
          </ac:spMkLst>
        </pc:spChg>
        <pc:spChg chg="add mod">
          <ac:chgData name="Aster Santana" userId="35558cee-3b16-4f02-812b-0cc58980f729" providerId="ADAL" clId="{6DBDEC13-AF6D-4C17-A520-8443BE7F2735}" dt="2020-10-07T09:49:41.390" v="6769" actId="1076"/>
          <ac:spMkLst>
            <pc:docMk/>
            <pc:sldMk cId="402785580" sldId="3337"/>
            <ac:spMk id="92" creationId="{A52BC301-10FC-4C90-85F9-F7B779704A4D}"/>
          </ac:spMkLst>
        </pc:spChg>
        <pc:spChg chg="add mod">
          <ac:chgData name="Aster Santana" userId="35558cee-3b16-4f02-812b-0cc58980f729" providerId="ADAL" clId="{6DBDEC13-AF6D-4C17-A520-8443BE7F2735}" dt="2020-10-07T17:54:36.048" v="7550" actId="1038"/>
          <ac:spMkLst>
            <pc:docMk/>
            <pc:sldMk cId="402785580" sldId="3337"/>
            <ac:spMk id="93" creationId="{CE56318E-9EDF-428C-BCF5-1EF04BADD619}"/>
          </ac:spMkLst>
        </pc:spChg>
        <pc:spChg chg="mod">
          <ac:chgData name="Aster Santana" userId="35558cee-3b16-4f02-812b-0cc58980f729" providerId="ADAL" clId="{6DBDEC13-AF6D-4C17-A520-8443BE7F2735}" dt="2020-10-07T16:49:21.349" v="7213"/>
          <ac:spMkLst>
            <pc:docMk/>
            <pc:sldMk cId="402785580" sldId="3337"/>
            <ac:spMk id="96" creationId="{CA02CAB8-BEB5-416A-BB94-5F901B575278}"/>
          </ac:spMkLst>
        </pc:spChg>
        <pc:spChg chg="mod">
          <ac:chgData name="Aster Santana" userId="35558cee-3b16-4f02-812b-0cc58980f729" providerId="ADAL" clId="{6DBDEC13-AF6D-4C17-A520-8443BE7F2735}" dt="2020-10-07T16:49:21.349" v="7213"/>
          <ac:spMkLst>
            <pc:docMk/>
            <pc:sldMk cId="402785580" sldId="3337"/>
            <ac:spMk id="97" creationId="{76819C7F-9311-480A-B934-736925F923B0}"/>
          </ac:spMkLst>
        </pc:spChg>
        <pc:spChg chg="mod">
          <ac:chgData name="Aster Santana" userId="35558cee-3b16-4f02-812b-0cc58980f729" providerId="ADAL" clId="{6DBDEC13-AF6D-4C17-A520-8443BE7F2735}" dt="2020-10-07T16:49:21.349" v="7213"/>
          <ac:spMkLst>
            <pc:docMk/>
            <pc:sldMk cId="402785580" sldId="3337"/>
            <ac:spMk id="98" creationId="{3E01C3D0-07AD-45A5-B8C6-8E0C1AED89D1}"/>
          </ac:spMkLst>
        </pc:spChg>
        <pc:spChg chg="mod">
          <ac:chgData name="Aster Santana" userId="35558cee-3b16-4f02-812b-0cc58980f729" providerId="ADAL" clId="{6DBDEC13-AF6D-4C17-A520-8443BE7F2735}" dt="2020-10-07T16:49:21.349" v="7213"/>
          <ac:spMkLst>
            <pc:docMk/>
            <pc:sldMk cId="402785580" sldId="3337"/>
            <ac:spMk id="99" creationId="{B57FCF41-F4B2-41BA-BB03-89558FFB2052}"/>
          </ac:spMkLst>
        </pc:spChg>
        <pc:spChg chg="mod">
          <ac:chgData name="Aster Santana" userId="35558cee-3b16-4f02-812b-0cc58980f729" providerId="ADAL" clId="{6DBDEC13-AF6D-4C17-A520-8443BE7F2735}" dt="2020-10-07T16:49:21.349" v="7213"/>
          <ac:spMkLst>
            <pc:docMk/>
            <pc:sldMk cId="402785580" sldId="3337"/>
            <ac:spMk id="100" creationId="{097EDA3F-1780-4E04-91DE-8F86037E8124}"/>
          </ac:spMkLst>
        </pc:spChg>
        <pc:spChg chg="mod">
          <ac:chgData name="Aster Santana" userId="35558cee-3b16-4f02-812b-0cc58980f729" providerId="ADAL" clId="{6DBDEC13-AF6D-4C17-A520-8443BE7F2735}" dt="2020-10-07T16:49:21.349" v="7213"/>
          <ac:spMkLst>
            <pc:docMk/>
            <pc:sldMk cId="402785580" sldId="3337"/>
            <ac:spMk id="101" creationId="{839BEA25-E01D-4FAB-8E21-1D9BB954FD06}"/>
          </ac:spMkLst>
        </pc:spChg>
        <pc:spChg chg="mod">
          <ac:chgData name="Aster Santana" userId="35558cee-3b16-4f02-812b-0cc58980f729" providerId="ADAL" clId="{6DBDEC13-AF6D-4C17-A520-8443BE7F2735}" dt="2020-10-07T16:49:21.349" v="7213"/>
          <ac:spMkLst>
            <pc:docMk/>
            <pc:sldMk cId="402785580" sldId="3337"/>
            <ac:spMk id="103" creationId="{D1E046E0-827E-4EA5-AB3C-C80588CDA9F1}"/>
          </ac:spMkLst>
        </pc:spChg>
        <pc:spChg chg="mod">
          <ac:chgData name="Aster Santana" userId="35558cee-3b16-4f02-812b-0cc58980f729" providerId="ADAL" clId="{6DBDEC13-AF6D-4C17-A520-8443BE7F2735}" dt="2020-10-07T16:49:21.349" v="7213"/>
          <ac:spMkLst>
            <pc:docMk/>
            <pc:sldMk cId="402785580" sldId="3337"/>
            <ac:spMk id="104" creationId="{EC8C6BBB-EBC5-46D1-B546-584803322949}"/>
          </ac:spMkLst>
        </pc:spChg>
        <pc:spChg chg="add mod">
          <ac:chgData name="Aster Santana" userId="35558cee-3b16-4f02-812b-0cc58980f729" providerId="ADAL" clId="{6DBDEC13-AF6D-4C17-A520-8443BE7F2735}" dt="2020-10-07T17:08:06.590" v="7481" actId="6549"/>
          <ac:spMkLst>
            <pc:docMk/>
            <pc:sldMk cId="402785580" sldId="3337"/>
            <ac:spMk id="105" creationId="{5E2F7723-733A-4BC7-8597-57226463A4E4}"/>
          </ac:spMkLst>
        </pc:spChg>
        <pc:spChg chg="add mod">
          <ac:chgData name="Aster Santana" userId="35558cee-3b16-4f02-812b-0cc58980f729" providerId="ADAL" clId="{6DBDEC13-AF6D-4C17-A520-8443BE7F2735}" dt="2020-10-07T17:08:04.275" v="7480" actId="6549"/>
          <ac:spMkLst>
            <pc:docMk/>
            <pc:sldMk cId="402785580" sldId="3337"/>
            <ac:spMk id="106" creationId="{629A6002-F744-49DC-9AC4-AC9736BDEB9E}"/>
          </ac:spMkLst>
        </pc:spChg>
        <pc:spChg chg="add mod">
          <ac:chgData name="Aster Santana" userId="35558cee-3b16-4f02-812b-0cc58980f729" providerId="ADAL" clId="{6DBDEC13-AF6D-4C17-A520-8443BE7F2735}" dt="2020-10-07T16:59:12.508" v="7410" actId="1076"/>
          <ac:spMkLst>
            <pc:docMk/>
            <pc:sldMk cId="402785580" sldId="3337"/>
            <ac:spMk id="107" creationId="{D070E89D-9709-481B-9BA0-EF1D57DF866C}"/>
          </ac:spMkLst>
        </pc:spChg>
        <pc:spChg chg="add mod">
          <ac:chgData name="Aster Santana" userId="35558cee-3b16-4f02-812b-0cc58980f729" providerId="ADAL" clId="{6DBDEC13-AF6D-4C17-A520-8443BE7F2735}" dt="2020-10-07T16:59:26.334" v="7419" actId="1038"/>
          <ac:spMkLst>
            <pc:docMk/>
            <pc:sldMk cId="402785580" sldId="3337"/>
            <ac:spMk id="108" creationId="{1DFFA576-044C-4BF7-B713-DECBC55917E9}"/>
          </ac:spMkLst>
        </pc:spChg>
        <pc:spChg chg="add mod">
          <ac:chgData name="Aster Santana" userId="35558cee-3b16-4f02-812b-0cc58980f729" providerId="ADAL" clId="{6DBDEC13-AF6D-4C17-A520-8443BE7F2735}" dt="2020-10-07T16:59:35.824" v="7420" actId="1076"/>
          <ac:spMkLst>
            <pc:docMk/>
            <pc:sldMk cId="402785580" sldId="3337"/>
            <ac:spMk id="109" creationId="{56CAC7FA-E61B-4A09-AA87-B98C3B9323E8}"/>
          </ac:spMkLst>
        </pc:spChg>
        <pc:spChg chg="add mod">
          <ac:chgData name="Aster Santana" userId="35558cee-3b16-4f02-812b-0cc58980f729" providerId="ADAL" clId="{6DBDEC13-AF6D-4C17-A520-8443BE7F2735}" dt="2020-10-07T17:11:59.763" v="7510" actId="6549"/>
          <ac:spMkLst>
            <pc:docMk/>
            <pc:sldMk cId="402785580" sldId="3337"/>
            <ac:spMk id="110" creationId="{7E9777DD-4045-4D20-8126-710AE8DDCE8B}"/>
          </ac:spMkLst>
        </pc:spChg>
        <pc:spChg chg="add mod">
          <ac:chgData name="Aster Santana" userId="35558cee-3b16-4f02-812b-0cc58980f729" providerId="ADAL" clId="{6DBDEC13-AF6D-4C17-A520-8443BE7F2735}" dt="2020-10-07T17:07:40.199" v="7479" actId="12789"/>
          <ac:spMkLst>
            <pc:docMk/>
            <pc:sldMk cId="402785580" sldId="3337"/>
            <ac:spMk id="111" creationId="{999FB215-DBBB-4B8C-8F64-65F245312339}"/>
          </ac:spMkLst>
        </pc:spChg>
        <pc:spChg chg="mod">
          <ac:chgData name="Aster Santana" userId="35558cee-3b16-4f02-812b-0cc58980f729" providerId="ADAL" clId="{6DBDEC13-AF6D-4C17-A520-8443BE7F2735}" dt="2020-10-07T18:36:06.974" v="8203"/>
          <ac:spMkLst>
            <pc:docMk/>
            <pc:sldMk cId="402785580" sldId="3337"/>
            <ac:spMk id="114" creationId="{CE1C7F9B-1505-41C1-885C-DFC3E1425421}"/>
          </ac:spMkLst>
        </pc:spChg>
        <pc:grpChg chg="mod">
          <ac:chgData name="Aster Santana" userId="35558cee-3b16-4f02-812b-0cc58980f729" providerId="ADAL" clId="{6DBDEC13-AF6D-4C17-A520-8443BE7F2735}" dt="2020-10-06T02:09:41.253" v="6031" actId="1076"/>
          <ac:grpSpMkLst>
            <pc:docMk/>
            <pc:sldMk cId="402785580" sldId="3337"/>
            <ac:grpSpMk id="10" creationId="{21D950A0-2528-4369-B3D2-5E954618B13C}"/>
          </ac:grpSpMkLst>
        </pc:grpChg>
        <pc:grpChg chg="add del mod">
          <ac:chgData name="Aster Santana" userId="35558cee-3b16-4f02-812b-0cc58980f729" providerId="ADAL" clId="{6DBDEC13-AF6D-4C17-A520-8443BE7F2735}" dt="2020-10-07T16:52:44.676" v="7262" actId="478"/>
          <ac:grpSpMkLst>
            <pc:docMk/>
            <pc:sldMk cId="402785580" sldId="3337"/>
            <ac:grpSpMk id="52" creationId="{44D441A1-12A0-4453-9B48-2FE0B19435BA}"/>
          </ac:grpSpMkLst>
        </pc:grpChg>
        <pc:grpChg chg="mod ord">
          <ac:chgData name="Aster Santana" userId="35558cee-3b16-4f02-812b-0cc58980f729" providerId="ADAL" clId="{6DBDEC13-AF6D-4C17-A520-8443BE7F2735}" dt="2020-10-07T16:29:56.307" v="7105" actId="166"/>
          <ac:grpSpMkLst>
            <pc:docMk/>
            <pc:sldMk cId="402785580" sldId="3337"/>
            <ac:grpSpMk id="53" creationId="{F6270CFE-4685-4A1F-AD54-DF335D10E4A2}"/>
          </ac:grpSpMkLst>
        </pc:grpChg>
        <pc:grpChg chg="add del mod">
          <ac:chgData name="Aster Santana" userId="35558cee-3b16-4f02-812b-0cc58980f729" providerId="ADAL" clId="{6DBDEC13-AF6D-4C17-A520-8443BE7F2735}" dt="2020-10-07T16:50:36.041" v="7219" actId="478"/>
          <ac:grpSpMkLst>
            <pc:docMk/>
            <pc:sldMk cId="402785580" sldId="3337"/>
            <ac:grpSpMk id="62" creationId="{1AB376E1-864A-4785-8D5F-CB2250B3D519}"/>
          </ac:grpSpMkLst>
        </pc:grpChg>
        <pc:grpChg chg="add del mod">
          <ac:chgData name="Aster Santana" userId="35558cee-3b16-4f02-812b-0cc58980f729" providerId="ADAL" clId="{6DBDEC13-AF6D-4C17-A520-8443BE7F2735}" dt="2020-10-07T16:50:36.743" v="7220" actId="478"/>
          <ac:grpSpMkLst>
            <pc:docMk/>
            <pc:sldMk cId="402785580" sldId="3337"/>
            <ac:grpSpMk id="65" creationId="{12D86D51-FF2D-42DB-81CC-A491D1BB33E5}"/>
          </ac:grpSpMkLst>
        </pc:grpChg>
        <pc:grpChg chg="add del mod">
          <ac:chgData name="Aster Santana" userId="35558cee-3b16-4f02-812b-0cc58980f729" providerId="ADAL" clId="{6DBDEC13-AF6D-4C17-A520-8443BE7F2735}" dt="2020-10-06T02:52:17.128" v="6302" actId="478"/>
          <ac:grpSpMkLst>
            <pc:docMk/>
            <pc:sldMk cId="402785580" sldId="3337"/>
            <ac:grpSpMk id="66" creationId="{F077B2AA-22BD-47B3-A9E6-0D36D0C66409}"/>
          </ac:grpSpMkLst>
        </pc:grpChg>
        <pc:grpChg chg="add del mod">
          <ac:chgData name="Aster Santana" userId="35558cee-3b16-4f02-812b-0cc58980f729" providerId="ADAL" clId="{6DBDEC13-AF6D-4C17-A520-8443BE7F2735}" dt="2020-10-07T16:52:44.676" v="7262" actId="478"/>
          <ac:grpSpMkLst>
            <pc:docMk/>
            <pc:sldMk cId="402785580" sldId="3337"/>
            <ac:grpSpMk id="68" creationId="{0ED23A0E-31AE-4778-A5D0-AF3C3CE7EE64}"/>
          </ac:grpSpMkLst>
        </pc:grpChg>
        <pc:grpChg chg="mod">
          <ac:chgData name="Aster Santana" userId="35558cee-3b16-4f02-812b-0cc58980f729" providerId="ADAL" clId="{6DBDEC13-AF6D-4C17-A520-8443BE7F2735}" dt="2020-10-07T16:49:21.349" v="7213"/>
          <ac:grpSpMkLst>
            <pc:docMk/>
            <pc:sldMk cId="402785580" sldId="3337"/>
            <ac:grpSpMk id="69" creationId="{D2EBB47C-C301-4137-A302-656012B4C836}"/>
          </ac:grpSpMkLst>
        </pc:grpChg>
        <pc:grpChg chg="mod">
          <ac:chgData name="Aster Santana" userId="35558cee-3b16-4f02-812b-0cc58980f729" providerId="ADAL" clId="{6DBDEC13-AF6D-4C17-A520-8443BE7F2735}" dt="2020-10-07T16:49:21.349" v="7213"/>
          <ac:grpSpMkLst>
            <pc:docMk/>
            <pc:sldMk cId="402785580" sldId="3337"/>
            <ac:grpSpMk id="80" creationId="{9D857CC9-2162-420C-8B9C-BF1C04C85BBB}"/>
          </ac:grpSpMkLst>
        </pc:grpChg>
        <pc:grpChg chg="mod">
          <ac:chgData name="Aster Santana" userId="35558cee-3b16-4f02-812b-0cc58980f729" providerId="ADAL" clId="{6DBDEC13-AF6D-4C17-A520-8443BE7F2735}" dt="2020-10-07T16:49:21.349" v="7213"/>
          <ac:grpSpMkLst>
            <pc:docMk/>
            <pc:sldMk cId="402785580" sldId="3337"/>
            <ac:grpSpMk id="81" creationId="{19183D12-CAB6-4ECB-A202-2C90C6C61702}"/>
          </ac:grpSpMkLst>
        </pc:grpChg>
        <pc:grpChg chg="del">
          <ac:chgData name="Aster Santana" userId="35558cee-3b16-4f02-812b-0cc58980f729" providerId="ADAL" clId="{6DBDEC13-AF6D-4C17-A520-8443BE7F2735}" dt="2020-10-06T02:09:28.595" v="6028" actId="478"/>
          <ac:grpSpMkLst>
            <pc:docMk/>
            <pc:sldMk cId="402785580" sldId="3337"/>
            <ac:grpSpMk id="82" creationId="{E2F89A0C-21C2-454B-A731-D35E2882418B}"/>
          </ac:grpSpMkLst>
        </pc:grpChg>
        <pc:grpChg chg="del mod">
          <ac:chgData name="Aster Santana" userId="35558cee-3b16-4f02-812b-0cc58980f729" providerId="ADAL" clId="{6DBDEC13-AF6D-4C17-A520-8443BE7F2735}" dt="2020-10-06T02:10:38.208" v="6039" actId="165"/>
          <ac:grpSpMkLst>
            <pc:docMk/>
            <pc:sldMk cId="402785580" sldId="3337"/>
            <ac:grpSpMk id="90" creationId="{27F9AED9-650A-46EA-924A-5E8AF56C6F6D}"/>
          </ac:grpSpMkLst>
        </pc:grpChg>
        <pc:grpChg chg="add del mod">
          <ac:chgData name="Aster Santana" userId="35558cee-3b16-4f02-812b-0cc58980f729" providerId="ADAL" clId="{6DBDEC13-AF6D-4C17-A520-8443BE7F2735}" dt="2020-10-07T16:52:44.676" v="7262" actId="478"/>
          <ac:grpSpMkLst>
            <pc:docMk/>
            <pc:sldMk cId="402785580" sldId="3337"/>
            <ac:grpSpMk id="90" creationId="{2DC3D526-C686-497B-8354-674882D9BD5D}"/>
          </ac:grpSpMkLst>
        </pc:grpChg>
        <pc:grpChg chg="mod">
          <ac:chgData name="Aster Santana" userId="35558cee-3b16-4f02-812b-0cc58980f729" providerId="ADAL" clId="{6DBDEC13-AF6D-4C17-A520-8443BE7F2735}" dt="2020-10-07T16:49:21.349" v="7213"/>
          <ac:grpSpMkLst>
            <pc:docMk/>
            <pc:sldMk cId="402785580" sldId="3337"/>
            <ac:grpSpMk id="91" creationId="{57DC9ABB-3A1E-41C9-96FB-985B496E22D3}"/>
          </ac:grpSpMkLst>
        </pc:grpChg>
        <pc:grpChg chg="mod">
          <ac:chgData name="Aster Santana" userId="35558cee-3b16-4f02-812b-0cc58980f729" providerId="ADAL" clId="{6DBDEC13-AF6D-4C17-A520-8443BE7F2735}" dt="2020-10-07T16:49:21.349" v="7213"/>
          <ac:grpSpMkLst>
            <pc:docMk/>
            <pc:sldMk cId="402785580" sldId="3337"/>
            <ac:grpSpMk id="94" creationId="{B082C21F-5963-4EA2-BA01-7FCEB51B3705}"/>
          </ac:grpSpMkLst>
        </pc:grpChg>
        <pc:grpChg chg="mod">
          <ac:chgData name="Aster Santana" userId="35558cee-3b16-4f02-812b-0cc58980f729" providerId="ADAL" clId="{6DBDEC13-AF6D-4C17-A520-8443BE7F2735}" dt="2020-10-07T16:49:21.349" v="7213"/>
          <ac:grpSpMkLst>
            <pc:docMk/>
            <pc:sldMk cId="402785580" sldId="3337"/>
            <ac:grpSpMk id="95" creationId="{AA2A87BF-8BAA-475F-9AD8-9C84EF7D5950}"/>
          </ac:grpSpMkLst>
        </pc:grpChg>
        <pc:grpChg chg="add del mod">
          <ac:chgData name="Aster Santana" userId="35558cee-3b16-4f02-812b-0cc58980f729" providerId="ADAL" clId="{6DBDEC13-AF6D-4C17-A520-8443BE7F2735}" dt="2020-10-07T16:52:44.676" v="7262" actId="478"/>
          <ac:grpSpMkLst>
            <pc:docMk/>
            <pc:sldMk cId="402785580" sldId="3337"/>
            <ac:grpSpMk id="102" creationId="{8192B035-4848-4149-8EE9-A4D0DF989052}"/>
          </ac:grpSpMkLst>
        </pc:grpChg>
        <pc:grpChg chg="add mod">
          <ac:chgData name="Aster Santana" userId="35558cee-3b16-4f02-812b-0cc58980f729" providerId="ADAL" clId="{6DBDEC13-AF6D-4C17-A520-8443BE7F2735}" dt="2020-10-07T18:22:01.919" v="7852"/>
          <ac:grpSpMkLst>
            <pc:docMk/>
            <pc:sldMk cId="402785580" sldId="3337"/>
            <ac:grpSpMk id="112" creationId="{6E6F067E-9181-4F54-8DFF-869048B08447}"/>
          </ac:grpSpMkLst>
        </pc:grpChg>
        <pc:cxnChg chg="add mod">
          <ac:chgData name="Aster Santana" userId="35558cee-3b16-4f02-812b-0cc58980f729" providerId="ADAL" clId="{6DBDEC13-AF6D-4C17-A520-8443BE7F2735}" dt="2020-10-07T17:07:40.199" v="7479" actId="12789"/>
          <ac:cxnSpMkLst>
            <pc:docMk/>
            <pc:sldMk cId="402785580" sldId="3337"/>
            <ac:cxnSpMk id="6" creationId="{A5F79436-3478-49F9-8557-ED06C053AFB0}"/>
          </ac:cxnSpMkLst>
        </pc:cxnChg>
        <pc:cxnChg chg="add mod">
          <ac:chgData name="Aster Santana" userId="35558cee-3b16-4f02-812b-0cc58980f729" providerId="ADAL" clId="{6DBDEC13-AF6D-4C17-A520-8443BE7F2735}" dt="2020-10-07T17:07:40.199" v="7479" actId="12789"/>
          <ac:cxnSpMkLst>
            <pc:docMk/>
            <pc:sldMk cId="402785580" sldId="3337"/>
            <ac:cxnSpMk id="12" creationId="{DC3EAD0B-73D3-46A1-9392-7DA5F859E83A}"/>
          </ac:cxnSpMkLst>
        </pc:cxnChg>
        <pc:cxnChg chg="mod">
          <ac:chgData name="Aster Santana" userId="35558cee-3b16-4f02-812b-0cc58980f729" providerId="ADAL" clId="{6DBDEC13-AF6D-4C17-A520-8443BE7F2735}" dt="2020-10-06T02:09:50.254" v="6032" actId="1076"/>
          <ac:cxnSpMkLst>
            <pc:docMk/>
            <pc:sldMk cId="402785580" sldId="3337"/>
            <ac:cxnSpMk id="14" creationId="{628EC4BC-E7FB-47BF-A48C-74A95B51E74B}"/>
          </ac:cxnSpMkLst>
        </pc:cxnChg>
        <pc:cxnChg chg="mod">
          <ac:chgData name="Aster Santana" userId="35558cee-3b16-4f02-812b-0cc58980f729" providerId="ADAL" clId="{6DBDEC13-AF6D-4C17-A520-8443BE7F2735}" dt="2020-10-06T02:09:50.254" v="6032" actId="1076"/>
          <ac:cxnSpMkLst>
            <pc:docMk/>
            <pc:sldMk cId="402785580" sldId="3337"/>
            <ac:cxnSpMk id="15" creationId="{7B96C04A-E2CF-40E5-990B-B83A75B960A5}"/>
          </ac:cxnSpMkLst>
        </pc:cxnChg>
        <pc:cxnChg chg="mod">
          <ac:chgData name="Aster Santana" userId="35558cee-3b16-4f02-812b-0cc58980f729" providerId="ADAL" clId="{6DBDEC13-AF6D-4C17-A520-8443BE7F2735}" dt="2020-10-06T02:09:50.254" v="6032" actId="1076"/>
          <ac:cxnSpMkLst>
            <pc:docMk/>
            <pc:sldMk cId="402785580" sldId="3337"/>
            <ac:cxnSpMk id="16" creationId="{BF40124D-869A-47CF-8DA3-E5BA5AB51380}"/>
          </ac:cxnSpMkLst>
        </pc:cxnChg>
        <pc:cxnChg chg="mod">
          <ac:chgData name="Aster Santana" userId="35558cee-3b16-4f02-812b-0cc58980f729" providerId="ADAL" clId="{6DBDEC13-AF6D-4C17-A520-8443BE7F2735}" dt="2020-10-06T02:09:50.254" v="6032" actId="1076"/>
          <ac:cxnSpMkLst>
            <pc:docMk/>
            <pc:sldMk cId="402785580" sldId="3337"/>
            <ac:cxnSpMk id="17" creationId="{985B337B-8B3E-48D9-9011-7922DBBAA512}"/>
          </ac:cxnSpMkLst>
        </pc:cxnChg>
        <pc:cxnChg chg="mod">
          <ac:chgData name="Aster Santana" userId="35558cee-3b16-4f02-812b-0cc58980f729" providerId="ADAL" clId="{6DBDEC13-AF6D-4C17-A520-8443BE7F2735}" dt="2020-10-07T16:32:08.781" v="7116" actId="1038"/>
          <ac:cxnSpMkLst>
            <pc:docMk/>
            <pc:sldMk cId="402785580" sldId="3337"/>
            <ac:cxnSpMk id="18" creationId="{C4A7AA2D-D98C-483E-83B5-9AA467B267FB}"/>
          </ac:cxnSpMkLst>
        </pc:cxnChg>
        <pc:cxnChg chg="mod">
          <ac:chgData name="Aster Santana" userId="35558cee-3b16-4f02-812b-0cc58980f729" providerId="ADAL" clId="{6DBDEC13-AF6D-4C17-A520-8443BE7F2735}" dt="2020-10-06T02:21:27.180" v="6126" actId="108"/>
          <ac:cxnSpMkLst>
            <pc:docMk/>
            <pc:sldMk cId="402785580" sldId="3337"/>
            <ac:cxnSpMk id="19" creationId="{D1A7FD73-EDA6-44CE-92FF-D871DADFF76B}"/>
          </ac:cxnSpMkLst>
        </pc:cxnChg>
        <pc:cxnChg chg="mod">
          <ac:chgData name="Aster Santana" userId="35558cee-3b16-4f02-812b-0cc58980f729" providerId="ADAL" clId="{6DBDEC13-AF6D-4C17-A520-8443BE7F2735}" dt="2020-10-06T02:09:50.254" v="6032" actId="1076"/>
          <ac:cxnSpMkLst>
            <pc:docMk/>
            <pc:sldMk cId="402785580" sldId="3337"/>
            <ac:cxnSpMk id="20" creationId="{2F55C71D-C5D2-49D0-913D-A953895E6024}"/>
          </ac:cxnSpMkLst>
        </pc:cxnChg>
        <pc:cxnChg chg="mod">
          <ac:chgData name="Aster Santana" userId="35558cee-3b16-4f02-812b-0cc58980f729" providerId="ADAL" clId="{6DBDEC13-AF6D-4C17-A520-8443BE7F2735}" dt="2020-10-06T02:09:50.254" v="6032" actId="1076"/>
          <ac:cxnSpMkLst>
            <pc:docMk/>
            <pc:sldMk cId="402785580" sldId="3337"/>
            <ac:cxnSpMk id="30" creationId="{3A1D6DBD-7B7F-4D00-AE34-ECD8E7113F45}"/>
          </ac:cxnSpMkLst>
        </pc:cxnChg>
        <pc:cxnChg chg="mod">
          <ac:chgData name="Aster Santana" userId="35558cee-3b16-4f02-812b-0cc58980f729" providerId="ADAL" clId="{6DBDEC13-AF6D-4C17-A520-8443BE7F2735}" dt="2020-10-06T02:09:50.254" v="6032" actId="1076"/>
          <ac:cxnSpMkLst>
            <pc:docMk/>
            <pc:sldMk cId="402785580" sldId="3337"/>
            <ac:cxnSpMk id="32" creationId="{96F6BD28-0384-4D0B-B77E-1723ADD4E2C7}"/>
          </ac:cxnSpMkLst>
        </pc:cxnChg>
        <pc:cxnChg chg="mod">
          <ac:chgData name="Aster Santana" userId="35558cee-3b16-4f02-812b-0cc58980f729" providerId="ADAL" clId="{6DBDEC13-AF6D-4C17-A520-8443BE7F2735}" dt="2020-10-06T02:09:50.254" v="6032" actId="1076"/>
          <ac:cxnSpMkLst>
            <pc:docMk/>
            <pc:sldMk cId="402785580" sldId="3337"/>
            <ac:cxnSpMk id="34" creationId="{4321FD43-773A-465D-8E15-002A8F3CFB41}"/>
          </ac:cxnSpMkLst>
        </pc:cxnChg>
        <pc:cxnChg chg="mod">
          <ac:chgData name="Aster Santana" userId="35558cee-3b16-4f02-812b-0cc58980f729" providerId="ADAL" clId="{6DBDEC13-AF6D-4C17-A520-8443BE7F2735}" dt="2020-10-06T02:09:50.254" v="6032" actId="1076"/>
          <ac:cxnSpMkLst>
            <pc:docMk/>
            <pc:sldMk cId="402785580" sldId="3337"/>
            <ac:cxnSpMk id="36" creationId="{81D7F427-398C-4675-AC22-BCA0CC22433E}"/>
          </ac:cxnSpMkLst>
        </pc:cxnChg>
        <pc:cxnChg chg="add mod">
          <ac:chgData name="Aster Santana" userId="35558cee-3b16-4f02-812b-0cc58980f729" providerId="ADAL" clId="{6DBDEC13-AF6D-4C17-A520-8443BE7F2735}" dt="2020-10-07T16:32:11.328" v="7117" actId="1037"/>
          <ac:cxnSpMkLst>
            <pc:docMk/>
            <pc:sldMk cId="402785580" sldId="3337"/>
            <ac:cxnSpMk id="48" creationId="{75204011-6AA4-4D31-9757-66BDD5336198}"/>
          </ac:cxnSpMkLst>
        </pc:cxnChg>
        <pc:cxnChg chg="add mod">
          <ac:chgData name="Aster Santana" userId="35558cee-3b16-4f02-812b-0cc58980f729" providerId="ADAL" clId="{6DBDEC13-AF6D-4C17-A520-8443BE7F2735}" dt="2020-10-07T16:32:14.975" v="7119" actId="1038"/>
          <ac:cxnSpMkLst>
            <pc:docMk/>
            <pc:sldMk cId="402785580" sldId="3337"/>
            <ac:cxnSpMk id="49" creationId="{70B8D6F8-7D72-42C0-B83F-339A7DBBB9A3}"/>
          </ac:cxnSpMkLst>
        </pc:cxnChg>
        <pc:cxnChg chg="del mod">
          <ac:chgData name="Aster Santana" userId="35558cee-3b16-4f02-812b-0cc58980f729" providerId="ADAL" clId="{6DBDEC13-AF6D-4C17-A520-8443BE7F2735}" dt="2020-10-06T02:10:50.728" v="6043" actId="478"/>
          <ac:cxnSpMkLst>
            <pc:docMk/>
            <pc:sldMk cId="402785580" sldId="3337"/>
            <ac:cxnSpMk id="61" creationId="{77CDCDF1-D07A-4E3C-BC54-D7EF008A41F5}"/>
          </ac:cxnSpMkLst>
        </pc:cxnChg>
        <pc:cxnChg chg="del mod">
          <ac:chgData name="Aster Santana" userId="35558cee-3b16-4f02-812b-0cc58980f729" providerId="ADAL" clId="{6DBDEC13-AF6D-4C17-A520-8443BE7F2735}" dt="2020-10-06T02:11:09" v="6046" actId="478"/>
          <ac:cxnSpMkLst>
            <pc:docMk/>
            <pc:sldMk cId="402785580" sldId="3337"/>
            <ac:cxnSpMk id="62" creationId="{9FA39743-1CF6-4C11-B451-50ADEDB754FD}"/>
          </ac:cxnSpMkLst>
        </pc:cxnChg>
        <pc:cxnChg chg="add del mod">
          <ac:chgData name="Aster Santana" userId="35558cee-3b16-4f02-812b-0cc58980f729" providerId="ADAL" clId="{6DBDEC13-AF6D-4C17-A520-8443BE7F2735}" dt="2020-10-06T02:21:15.952" v="6123" actId="478"/>
          <ac:cxnSpMkLst>
            <pc:docMk/>
            <pc:sldMk cId="402785580" sldId="3337"/>
            <ac:cxnSpMk id="65" creationId="{682F1470-6C25-457C-B156-BA4D175D5239}"/>
          </ac:cxnSpMkLst>
        </pc:cxnChg>
        <pc:cxnChg chg="mod">
          <ac:chgData name="Aster Santana" userId="35558cee-3b16-4f02-812b-0cc58980f729" providerId="ADAL" clId="{6DBDEC13-AF6D-4C17-A520-8443BE7F2735}" dt="2020-10-06T02:17:10.600" v="6098"/>
          <ac:cxnSpMkLst>
            <pc:docMk/>
            <pc:sldMk cId="402785580" sldId="3337"/>
            <ac:cxnSpMk id="67" creationId="{96D8E175-9F0A-4F27-BA6F-A353CE3B951F}"/>
          </ac:cxnSpMkLst>
        </pc:cxnChg>
        <pc:cxnChg chg="mod">
          <ac:chgData name="Aster Santana" userId="35558cee-3b16-4f02-812b-0cc58980f729" providerId="ADAL" clId="{6DBDEC13-AF6D-4C17-A520-8443BE7F2735}" dt="2020-10-06T02:17:10.600" v="6098"/>
          <ac:cxnSpMkLst>
            <pc:docMk/>
            <pc:sldMk cId="402785580" sldId="3337"/>
            <ac:cxnSpMk id="68" creationId="{F18A0133-6C96-495A-A03B-30886D74CEE8}"/>
          </ac:cxnSpMkLst>
        </pc:cxnChg>
        <pc:cxnChg chg="mod">
          <ac:chgData name="Aster Santana" userId="35558cee-3b16-4f02-812b-0cc58980f729" providerId="ADAL" clId="{6DBDEC13-AF6D-4C17-A520-8443BE7F2735}" dt="2020-10-06T02:17:10.600" v="6098"/>
          <ac:cxnSpMkLst>
            <pc:docMk/>
            <pc:sldMk cId="402785580" sldId="3337"/>
            <ac:cxnSpMk id="69" creationId="{31325520-33A7-4D71-84FA-61775EDC8061}"/>
          </ac:cxnSpMkLst>
        </pc:cxnChg>
        <pc:cxnChg chg="mod">
          <ac:chgData name="Aster Santana" userId="35558cee-3b16-4f02-812b-0cc58980f729" providerId="ADAL" clId="{6DBDEC13-AF6D-4C17-A520-8443BE7F2735}" dt="2020-10-06T02:17:10.600" v="6098"/>
          <ac:cxnSpMkLst>
            <pc:docMk/>
            <pc:sldMk cId="402785580" sldId="3337"/>
            <ac:cxnSpMk id="80" creationId="{1BDAFBCF-1150-4078-8C8A-00D11F79B021}"/>
          </ac:cxnSpMkLst>
        </pc:cxnChg>
        <pc:cxnChg chg="add del mod">
          <ac:chgData name="Aster Santana" userId="35558cee-3b16-4f02-812b-0cc58980f729" providerId="ADAL" clId="{6DBDEC13-AF6D-4C17-A520-8443BE7F2735}" dt="2020-10-06T02:21:17.399" v="6124" actId="478"/>
          <ac:cxnSpMkLst>
            <pc:docMk/>
            <pc:sldMk cId="402785580" sldId="3337"/>
            <ac:cxnSpMk id="83" creationId="{50587495-DB88-4163-8DA4-90EDC085C00C}"/>
          </ac:cxnSpMkLst>
        </pc:cxnChg>
        <pc:cxnChg chg="del mod topLvl">
          <ac:chgData name="Aster Santana" userId="35558cee-3b16-4f02-812b-0cc58980f729" providerId="ADAL" clId="{6DBDEC13-AF6D-4C17-A520-8443BE7F2735}" dt="2020-10-06T02:11:19.752" v="6048" actId="478"/>
          <ac:cxnSpMkLst>
            <pc:docMk/>
            <pc:sldMk cId="402785580" sldId="3337"/>
            <ac:cxnSpMk id="85" creationId="{7F3B69EB-1948-4303-BE0D-C67A9F3961FA}"/>
          </ac:cxnSpMkLst>
        </pc:cxnChg>
        <pc:cxnChg chg="mod topLvl">
          <ac:chgData name="Aster Santana" userId="35558cee-3b16-4f02-812b-0cc58980f729" providerId="ADAL" clId="{6DBDEC13-AF6D-4C17-A520-8443BE7F2735}" dt="2020-10-06T02:10:38.208" v="6039" actId="165"/>
          <ac:cxnSpMkLst>
            <pc:docMk/>
            <pc:sldMk cId="402785580" sldId="3337"/>
            <ac:cxnSpMk id="86" creationId="{86DF7E29-3048-4FC4-9AFC-CB4A5E88294C}"/>
          </ac:cxnSpMkLst>
        </pc:cxnChg>
        <pc:cxnChg chg="del mod topLvl">
          <ac:chgData name="Aster Santana" userId="35558cee-3b16-4f02-812b-0cc58980f729" providerId="ADAL" clId="{6DBDEC13-AF6D-4C17-A520-8443BE7F2735}" dt="2020-10-06T02:10:45.509" v="6040" actId="478"/>
          <ac:cxnSpMkLst>
            <pc:docMk/>
            <pc:sldMk cId="402785580" sldId="3337"/>
            <ac:cxnSpMk id="88" creationId="{B13F0C2C-7F0F-4179-A22E-B9FFA2403D7B}"/>
          </ac:cxnSpMkLst>
        </pc:cxnChg>
        <pc:cxnChg chg="add mod">
          <ac:chgData name="Aster Santana" userId="35558cee-3b16-4f02-812b-0cc58980f729" providerId="ADAL" clId="{6DBDEC13-AF6D-4C17-A520-8443BE7F2735}" dt="2020-10-06T02:21:12.468" v="6119"/>
          <ac:cxnSpMkLst>
            <pc:docMk/>
            <pc:sldMk cId="402785580" sldId="3337"/>
            <ac:cxnSpMk id="91" creationId="{73A4181A-34DE-44BD-A0E4-D1E1804D87E5}"/>
          </ac:cxnSpMkLst>
        </pc:cxnChg>
        <pc:cxnChg chg="mod">
          <ac:chgData name="Aster Santana" userId="35558cee-3b16-4f02-812b-0cc58980f729" providerId="ADAL" clId="{6DBDEC13-AF6D-4C17-A520-8443BE7F2735}" dt="2020-10-07T18:22:01.919" v="7852"/>
          <ac:cxnSpMkLst>
            <pc:docMk/>
            <pc:sldMk cId="402785580" sldId="3337"/>
            <ac:cxnSpMk id="113" creationId="{21710109-170C-4D1B-BA2D-E281975994C0}"/>
          </ac:cxnSpMkLst>
        </pc:cxnChg>
      </pc:sldChg>
      <pc:sldChg chg="add del">
        <pc:chgData name="Aster Santana" userId="35558cee-3b16-4f02-812b-0cc58980f729" providerId="ADAL" clId="{6DBDEC13-AF6D-4C17-A520-8443BE7F2735}" dt="2020-10-06T02:09:09.296" v="6026" actId="47"/>
        <pc:sldMkLst>
          <pc:docMk/>
          <pc:sldMk cId="908615134" sldId="3338"/>
        </pc:sldMkLst>
      </pc:sldChg>
      <pc:sldChg chg="addSp delSp modSp add mod delAnim modAnim">
        <pc:chgData name="Aster Santana" userId="35558cee-3b16-4f02-812b-0cc58980f729" providerId="ADAL" clId="{6DBDEC13-AF6D-4C17-A520-8443BE7F2735}" dt="2020-10-07T18:36:10.251" v="8204"/>
        <pc:sldMkLst>
          <pc:docMk/>
          <pc:sldMk cId="4231532407" sldId="3338"/>
        </pc:sldMkLst>
        <pc:spChg chg="del">
          <ac:chgData name="Aster Santana" userId="35558cee-3b16-4f02-812b-0cc58980f729" providerId="ADAL" clId="{6DBDEC13-AF6D-4C17-A520-8443BE7F2735}" dt="2020-10-06T02:59:14.803" v="6320" actId="478"/>
          <ac:spMkLst>
            <pc:docMk/>
            <pc:sldMk cId="4231532407" sldId="3338"/>
            <ac:spMk id="2" creationId="{6A892BD0-490D-479C-8847-29CB31F45B08}"/>
          </ac:spMkLst>
        </pc:spChg>
        <pc:spChg chg="add mod ord">
          <ac:chgData name="Aster Santana" userId="35558cee-3b16-4f02-812b-0cc58980f729" providerId="ADAL" clId="{6DBDEC13-AF6D-4C17-A520-8443BE7F2735}" dt="2020-10-07T16:41:33.336" v="7171" actId="167"/>
          <ac:spMkLst>
            <pc:docMk/>
            <pc:sldMk cId="4231532407" sldId="3338"/>
            <ac:spMk id="3" creationId="{E6B280A2-964B-49D4-A411-7EF93A9D0DC9}"/>
          </ac:spMkLst>
        </pc:spChg>
        <pc:spChg chg="add">
          <ac:chgData name="Aster Santana" userId="35558cee-3b16-4f02-812b-0cc58980f729" providerId="ADAL" clId="{6DBDEC13-AF6D-4C17-A520-8443BE7F2735}" dt="2020-10-06T02:40:26.166" v="6218" actId="22"/>
          <ac:spMkLst>
            <pc:docMk/>
            <pc:sldMk cId="4231532407" sldId="3338"/>
            <ac:spMk id="4" creationId="{45373620-5829-47F6-AE93-D0AF37897A82}"/>
          </ac:spMkLst>
        </pc:spChg>
        <pc:spChg chg="add">
          <ac:chgData name="Aster Santana" userId="35558cee-3b16-4f02-812b-0cc58980f729" providerId="ADAL" clId="{6DBDEC13-AF6D-4C17-A520-8443BE7F2735}" dt="2020-10-06T02:40:26.166" v="6218" actId="22"/>
          <ac:spMkLst>
            <pc:docMk/>
            <pc:sldMk cId="4231532407" sldId="3338"/>
            <ac:spMk id="5" creationId="{BA880B86-4E3E-4063-9CCD-ABA112642EE7}"/>
          </ac:spMkLst>
        </pc:spChg>
        <pc:spChg chg="add">
          <ac:chgData name="Aster Santana" userId="35558cee-3b16-4f02-812b-0cc58980f729" providerId="ADAL" clId="{6DBDEC13-AF6D-4C17-A520-8443BE7F2735}" dt="2020-10-07T17:08:32.358" v="7483" actId="22"/>
          <ac:spMkLst>
            <pc:docMk/>
            <pc:sldMk cId="4231532407" sldId="3338"/>
            <ac:spMk id="6" creationId="{1C60ED22-BF1A-4FF3-ABB9-8D1AB4B9D102}"/>
          </ac:spMkLst>
        </pc:spChg>
        <pc:spChg chg="add mod">
          <ac:chgData name="Aster Santana" userId="35558cee-3b16-4f02-812b-0cc58980f729" providerId="ADAL" clId="{6DBDEC13-AF6D-4C17-A520-8443BE7F2735}" dt="2020-10-07T18:13:55.229" v="7772" actId="207"/>
          <ac:spMkLst>
            <pc:docMk/>
            <pc:sldMk cId="4231532407" sldId="3338"/>
            <ac:spMk id="7" creationId="{4044A6F3-13D1-4031-A535-C61259A0195D}"/>
          </ac:spMkLst>
        </pc:spChg>
        <pc:spChg chg="ord">
          <ac:chgData name="Aster Santana" userId="35558cee-3b16-4f02-812b-0cc58980f729" providerId="ADAL" clId="{6DBDEC13-AF6D-4C17-A520-8443BE7F2735}" dt="2020-10-07T16:41:28.827" v="7170" actId="167"/>
          <ac:spMkLst>
            <pc:docMk/>
            <pc:sldMk cId="4231532407" sldId="3338"/>
            <ac:spMk id="8" creationId="{7E30052E-A6F4-43DC-854F-8A582AD38BC1}"/>
          </ac:spMkLst>
        </pc:spChg>
        <pc:spChg chg="mod ord">
          <ac:chgData name="Aster Santana" userId="35558cee-3b16-4f02-812b-0cc58980f729" providerId="ADAL" clId="{6DBDEC13-AF6D-4C17-A520-8443BE7F2735}" dt="2020-10-07T16:40:23.282" v="7165" actId="14100"/>
          <ac:spMkLst>
            <pc:docMk/>
            <pc:sldMk cId="4231532407" sldId="3338"/>
            <ac:spMk id="11" creationId="{9D7A4D87-F7E7-422E-A97F-27833BCFB979}"/>
          </ac:spMkLst>
        </pc:spChg>
        <pc:spChg chg="del">
          <ac:chgData name="Aster Santana" userId="35558cee-3b16-4f02-812b-0cc58980f729" providerId="ADAL" clId="{6DBDEC13-AF6D-4C17-A520-8443BE7F2735}" dt="2020-10-06T02:29:37.773" v="6154" actId="478"/>
          <ac:spMkLst>
            <pc:docMk/>
            <pc:sldMk cId="4231532407" sldId="3338"/>
            <ac:spMk id="13" creationId="{D27AF3BA-AD70-4115-ABB7-4751F586940A}"/>
          </ac:spMkLst>
        </pc:spChg>
        <pc:spChg chg="del">
          <ac:chgData name="Aster Santana" userId="35558cee-3b16-4f02-812b-0cc58980f729" providerId="ADAL" clId="{6DBDEC13-AF6D-4C17-A520-8443BE7F2735}" dt="2020-10-07T09:52:52.774" v="6781" actId="478"/>
          <ac:spMkLst>
            <pc:docMk/>
            <pc:sldMk cId="4231532407" sldId="3338"/>
            <ac:spMk id="40" creationId="{F809CDD0-4F82-484C-93AC-162DBA0E43A4}"/>
          </ac:spMkLst>
        </pc:spChg>
        <pc:spChg chg="add mod">
          <ac:chgData name="Aster Santana" userId="35558cee-3b16-4f02-812b-0cc58980f729" providerId="ADAL" clId="{6DBDEC13-AF6D-4C17-A520-8443BE7F2735}" dt="2020-10-07T17:08:30.737" v="7482" actId="6549"/>
          <ac:spMkLst>
            <pc:docMk/>
            <pc:sldMk cId="4231532407" sldId="3338"/>
            <ac:spMk id="51" creationId="{B2E0D729-6813-486D-81B4-9C106C214033}"/>
          </ac:spMkLst>
        </pc:spChg>
        <pc:spChg chg="add mod">
          <ac:chgData name="Aster Santana" userId="35558cee-3b16-4f02-812b-0cc58980f729" providerId="ADAL" clId="{6DBDEC13-AF6D-4C17-A520-8443BE7F2735}" dt="2020-10-07T17:08:43.357" v="7487" actId="6549"/>
          <ac:spMkLst>
            <pc:docMk/>
            <pc:sldMk cId="4231532407" sldId="3338"/>
            <ac:spMk id="52" creationId="{B32F787E-25CC-4214-AD9E-D25152CEB6FD}"/>
          </ac:spMkLst>
        </pc:spChg>
        <pc:spChg chg="add mod">
          <ac:chgData name="Aster Santana" userId="35558cee-3b16-4f02-812b-0cc58980f729" providerId="ADAL" clId="{6DBDEC13-AF6D-4C17-A520-8443BE7F2735}" dt="2020-10-07T17:08:41.133" v="7486" actId="6549"/>
          <ac:spMkLst>
            <pc:docMk/>
            <pc:sldMk cId="4231532407" sldId="3338"/>
            <ac:spMk id="60" creationId="{5355BBCA-4AF8-4155-8295-30CBC28C0365}"/>
          </ac:spMkLst>
        </pc:spChg>
        <pc:spChg chg="add del mod">
          <ac:chgData name="Aster Santana" userId="35558cee-3b16-4f02-812b-0cc58980f729" providerId="ADAL" clId="{6DBDEC13-AF6D-4C17-A520-8443BE7F2735}" dt="2020-10-07T09:52:26.124" v="6780" actId="478"/>
          <ac:spMkLst>
            <pc:docMk/>
            <pc:sldMk cId="4231532407" sldId="3338"/>
            <ac:spMk id="60" creationId="{DD9D28AF-B7D2-4FAA-80D5-39846795F480}"/>
          </ac:spMkLst>
        </pc:spChg>
        <pc:spChg chg="add mod">
          <ac:chgData name="Aster Santana" userId="35558cee-3b16-4f02-812b-0cc58980f729" providerId="ADAL" clId="{6DBDEC13-AF6D-4C17-A520-8443BE7F2735}" dt="2020-10-07T10:28:46.745" v="6891" actId="1037"/>
          <ac:spMkLst>
            <pc:docMk/>
            <pc:sldMk cId="4231532407" sldId="3338"/>
            <ac:spMk id="61" creationId="{BB14CDC6-0C35-4491-ABA1-3F085328B192}"/>
          </ac:spMkLst>
        </pc:spChg>
        <pc:spChg chg="add del mod">
          <ac:chgData name="Aster Santana" userId="35558cee-3b16-4f02-812b-0cc58980f729" providerId="ADAL" clId="{6DBDEC13-AF6D-4C17-A520-8443BE7F2735}" dt="2020-10-07T09:53:09.470" v="6782" actId="478"/>
          <ac:spMkLst>
            <pc:docMk/>
            <pc:sldMk cId="4231532407" sldId="3338"/>
            <ac:spMk id="62" creationId="{08785BEE-265C-4056-AC47-690FC43FCCB0}"/>
          </ac:spMkLst>
        </pc:spChg>
        <pc:spChg chg="add mod">
          <ac:chgData name="Aster Santana" userId="35558cee-3b16-4f02-812b-0cc58980f729" providerId="ADAL" clId="{6DBDEC13-AF6D-4C17-A520-8443BE7F2735}" dt="2020-10-07T10:28:01.479" v="6881" actId="1076"/>
          <ac:spMkLst>
            <pc:docMk/>
            <pc:sldMk cId="4231532407" sldId="3338"/>
            <ac:spMk id="63" creationId="{D134B91F-1F47-4608-99D8-1FFE0261F46B}"/>
          </ac:spMkLst>
        </pc:spChg>
        <pc:spChg chg="add del mod">
          <ac:chgData name="Aster Santana" userId="35558cee-3b16-4f02-812b-0cc58980f729" providerId="ADAL" clId="{6DBDEC13-AF6D-4C17-A520-8443BE7F2735}" dt="2020-10-06T02:35:44.416" v="6194" actId="478"/>
          <ac:spMkLst>
            <pc:docMk/>
            <pc:sldMk cId="4231532407" sldId="3338"/>
            <ac:spMk id="64" creationId="{9914A70F-9D63-4A2A-961D-D80434206A27}"/>
          </ac:spMkLst>
        </pc:spChg>
        <pc:spChg chg="add mod">
          <ac:chgData name="Aster Santana" userId="35558cee-3b16-4f02-812b-0cc58980f729" providerId="ADAL" clId="{6DBDEC13-AF6D-4C17-A520-8443BE7F2735}" dt="2020-10-07T17:05:51.258" v="7449"/>
          <ac:spMkLst>
            <pc:docMk/>
            <pc:sldMk cId="4231532407" sldId="3338"/>
            <ac:spMk id="66" creationId="{48E90865-2CB2-443E-B2EF-CD885B7FA845}"/>
          </ac:spMkLst>
        </pc:spChg>
        <pc:spChg chg="add mod">
          <ac:chgData name="Aster Santana" userId="35558cee-3b16-4f02-812b-0cc58980f729" providerId="ADAL" clId="{6DBDEC13-AF6D-4C17-A520-8443BE7F2735}" dt="2020-10-07T17:05:51.258" v="7449"/>
          <ac:spMkLst>
            <pc:docMk/>
            <pc:sldMk cId="4231532407" sldId="3338"/>
            <ac:spMk id="67" creationId="{C4713EE6-08AC-4F7B-BA53-8E5E388B2EE1}"/>
          </ac:spMkLst>
        </pc:spChg>
        <pc:spChg chg="add mod">
          <ac:chgData name="Aster Santana" userId="35558cee-3b16-4f02-812b-0cc58980f729" providerId="ADAL" clId="{6DBDEC13-AF6D-4C17-A520-8443BE7F2735}" dt="2020-10-07T17:05:51.258" v="7449"/>
          <ac:spMkLst>
            <pc:docMk/>
            <pc:sldMk cId="4231532407" sldId="3338"/>
            <ac:spMk id="68" creationId="{010DF13D-71D3-4110-A006-80D66C7EBF6D}"/>
          </ac:spMkLst>
        </pc:spChg>
        <pc:spChg chg="add mod">
          <ac:chgData name="Aster Santana" userId="35558cee-3b16-4f02-812b-0cc58980f729" providerId="ADAL" clId="{6DBDEC13-AF6D-4C17-A520-8443BE7F2735}" dt="2020-10-07T17:05:51.258" v="7449"/>
          <ac:spMkLst>
            <pc:docMk/>
            <pc:sldMk cId="4231532407" sldId="3338"/>
            <ac:spMk id="69" creationId="{035B384C-D082-4F59-8456-D809891E1145}"/>
          </ac:spMkLst>
        </pc:spChg>
        <pc:spChg chg="mod">
          <ac:chgData name="Aster Santana" userId="35558cee-3b16-4f02-812b-0cc58980f729" providerId="ADAL" clId="{6DBDEC13-AF6D-4C17-A520-8443BE7F2735}" dt="2020-10-06T03:31:49.223" v="6608"/>
          <ac:spMkLst>
            <pc:docMk/>
            <pc:sldMk cId="4231532407" sldId="3338"/>
            <ac:spMk id="75" creationId="{545B2466-0906-4435-81B7-4DA520A36624}"/>
          </ac:spMkLst>
        </pc:spChg>
        <pc:spChg chg="add mod">
          <ac:chgData name="Aster Santana" userId="35558cee-3b16-4f02-812b-0cc58980f729" providerId="ADAL" clId="{6DBDEC13-AF6D-4C17-A520-8443BE7F2735}" dt="2020-10-07T17:11:54.036" v="7508" actId="6549"/>
          <ac:spMkLst>
            <pc:docMk/>
            <pc:sldMk cId="4231532407" sldId="3338"/>
            <ac:spMk id="80" creationId="{2E6A190B-9A80-46F3-B462-773DC7B64804}"/>
          </ac:spMkLst>
        </pc:spChg>
        <pc:spChg chg="add del mod">
          <ac:chgData name="Aster Santana" userId="35558cee-3b16-4f02-812b-0cc58980f729" providerId="ADAL" clId="{6DBDEC13-AF6D-4C17-A520-8443BE7F2735}" dt="2020-10-06T03:02:44.705" v="6361" actId="478"/>
          <ac:spMkLst>
            <pc:docMk/>
            <pc:sldMk cId="4231532407" sldId="3338"/>
            <ac:spMk id="82" creationId="{CABF767B-E012-4CB4-AD3E-509ADEACE987}"/>
          </ac:spMkLst>
        </pc:spChg>
        <pc:spChg chg="add mod">
          <ac:chgData name="Aster Santana" userId="35558cee-3b16-4f02-812b-0cc58980f729" providerId="ADAL" clId="{6DBDEC13-AF6D-4C17-A520-8443BE7F2735}" dt="2020-10-07T10:03:07.380" v="6809" actId="1076"/>
          <ac:spMkLst>
            <pc:docMk/>
            <pc:sldMk cId="4231532407" sldId="3338"/>
            <ac:spMk id="83" creationId="{5FEE0B95-710A-4DDF-9226-6C531E5CBFA3}"/>
          </ac:spMkLst>
        </pc:spChg>
        <pc:spChg chg="mod">
          <ac:chgData name="Aster Santana" userId="35558cee-3b16-4f02-812b-0cc58980f729" providerId="ADAL" clId="{6DBDEC13-AF6D-4C17-A520-8443BE7F2735}" dt="2020-10-07T10:13:01.657" v="6838" actId="1076"/>
          <ac:spMkLst>
            <pc:docMk/>
            <pc:sldMk cId="4231532407" sldId="3338"/>
            <ac:spMk id="84" creationId="{F0759EFE-A08E-4C9C-8ED9-CCFF9D0BF49E}"/>
          </ac:spMkLst>
        </pc:spChg>
        <pc:spChg chg="add mod">
          <ac:chgData name="Aster Santana" userId="35558cee-3b16-4f02-812b-0cc58980f729" providerId="ADAL" clId="{6DBDEC13-AF6D-4C17-A520-8443BE7F2735}" dt="2020-10-07T17:13:06.826" v="7520"/>
          <ac:spMkLst>
            <pc:docMk/>
            <pc:sldMk cId="4231532407" sldId="3338"/>
            <ac:spMk id="85" creationId="{0C8BCDCA-DE70-4071-BE6D-000496F1A9CD}"/>
          </ac:spMkLst>
        </pc:spChg>
        <pc:spChg chg="add mod">
          <ac:chgData name="Aster Santana" userId="35558cee-3b16-4f02-812b-0cc58980f729" providerId="ADAL" clId="{6DBDEC13-AF6D-4C17-A520-8443BE7F2735}" dt="2020-10-07T17:13:06.826" v="7520"/>
          <ac:spMkLst>
            <pc:docMk/>
            <pc:sldMk cId="4231532407" sldId="3338"/>
            <ac:spMk id="87" creationId="{B6AA02AD-8DEC-4BB9-8BB4-6A755BB3CEE8}"/>
          </ac:spMkLst>
        </pc:spChg>
        <pc:spChg chg="add mod">
          <ac:chgData name="Aster Santana" userId="35558cee-3b16-4f02-812b-0cc58980f729" providerId="ADAL" clId="{6DBDEC13-AF6D-4C17-A520-8443BE7F2735}" dt="2020-10-07T17:14:34.106" v="7539" actId="20577"/>
          <ac:spMkLst>
            <pc:docMk/>
            <pc:sldMk cId="4231532407" sldId="3338"/>
            <ac:spMk id="90" creationId="{D061B57E-3C0D-4328-B8F0-EA58B791D040}"/>
          </ac:spMkLst>
        </pc:spChg>
        <pc:spChg chg="add mod">
          <ac:chgData name="Aster Santana" userId="35558cee-3b16-4f02-812b-0cc58980f729" providerId="ADAL" clId="{6DBDEC13-AF6D-4C17-A520-8443BE7F2735}" dt="2020-10-07T17:14:38.042" v="7541" actId="20577"/>
          <ac:spMkLst>
            <pc:docMk/>
            <pc:sldMk cId="4231532407" sldId="3338"/>
            <ac:spMk id="91" creationId="{14A9A07E-0252-4FF1-8219-A2BAF2395B80}"/>
          </ac:spMkLst>
        </pc:spChg>
        <pc:spChg chg="add mod">
          <ac:chgData name="Aster Santana" userId="35558cee-3b16-4f02-812b-0cc58980f729" providerId="ADAL" clId="{6DBDEC13-AF6D-4C17-A520-8443BE7F2735}" dt="2020-10-07T17:13:06.826" v="7520"/>
          <ac:spMkLst>
            <pc:docMk/>
            <pc:sldMk cId="4231532407" sldId="3338"/>
            <ac:spMk id="92" creationId="{BC7F62C9-EA9D-4846-A6F0-E547739C1FA6}"/>
          </ac:spMkLst>
        </pc:spChg>
        <pc:spChg chg="add mod">
          <ac:chgData name="Aster Santana" userId="35558cee-3b16-4f02-812b-0cc58980f729" providerId="ADAL" clId="{6DBDEC13-AF6D-4C17-A520-8443BE7F2735}" dt="2020-10-07T17:13:06.826" v="7520"/>
          <ac:spMkLst>
            <pc:docMk/>
            <pc:sldMk cId="4231532407" sldId="3338"/>
            <ac:spMk id="93" creationId="{FC00FBDC-BFBE-45CD-B322-0A9E5FAB7078}"/>
          </ac:spMkLst>
        </pc:spChg>
        <pc:spChg chg="add del mod">
          <ac:chgData name="Aster Santana" userId="35558cee-3b16-4f02-812b-0cc58980f729" providerId="ADAL" clId="{6DBDEC13-AF6D-4C17-A520-8443BE7F2735}" dt="2020-10-07T17:13:11.038" v="7521" actId="478"/>
          <ac:spMkLst>
            <pc:docMk/>
            <pc:sldMk cId="4231532407" sldId="3338"/>
            <ac:spMk id="94" creationId="{E3B12D5B-AF98-4A50-B4F1-0F679541352D}"/>
          </ac:spMkLst>
        </pc:spChg>
        <pc:spChg chg="add mod">
          <ac:chgData name="Aster Santana" userId="35558cee-3b16-4f02-812b-0cc58980f729" providerId="ADAL" clId="{6DBDEC13-AF6D-4C17-A520-8443BE7F2735}" dt="2020-10-07T17:14:12.351" v="7536" actId="1076"/>
          <ac:spMkLst>
            <pc:docMk/>
            <pc:sldMk cId="4231532407" sldId="3338"/>
            <ac:spMk id="95" creationId="{B4E4CCBD-C03B-4EFA-8FE1-2F438C7C9FB9}"/>
          </ac:spMkLst>
        </pc:spChg>
        <pc:spChg chg="add mod ord">
          <ac:chgData name="Aster Santana" userId="35558cee-3b16-4f02-812b-0cc58980f729" providerId="ADAL" clId="{6DBDEC13-AF6D-4C17-A520-8443BE7F2735}" dt="2020-10-07T18:06:37.094" v="7685" actId="167"/>
          <ac:spMkLst>
            <pc:docMk/>
            <pc:sldMk cId="4231532407" sldId="3338"/>
            <ac:spMk id="96" creationId="{14441BE5-0610-48C2-931D-5D129D6C68AF}"/>
          </ac:spMkLst>
        </pc:spChg>
        <pc:spChg chg="mod">
          <ac:chgData name="Aster Santana" userId="35558cee-3b16-4f02-812b-0cc58980f729" providerId="ADAL" clId="{6DBDEC13-AF6D-4C17-A520-8443BE7F2735}" dt="2020-10-07T18:36:10.251" v="8204"/>
          <ac:spMkLst>
            <pc:docMk/>
            <pc:sldMk cId="4231532407" sldId="3338"/>
            <ac:spMk id="99" creationId="{6772FA0B-FD0A-4B24-BA39-05A83EE67E5C}"/>
          </ac:spMkLst>
        </pc:spChg>
        <pc:grpChg chg="del">
          <ac:chgData name="Aster Santana" userId="35558cee-3b16-4f02-812b-0cc58980f729" providerId="ADAL" clId="{6DBDEC13-AF6D-4C17-A520-8443BE7F2735}" dt="2020-10-06T02:52:14.678" v="6301" actId="478"/>
          <ac:grpSpMkLst>
            <pc:docMk/>
            <pc:sldMk cId="4231532407" sldId="3338"/>
            <ac:grpSpMk id="66" creationId="{F077B2AA-22BD-47B3-A9E6-0D36D0C66409}"/>
          </ac:grpSpMkLst>
        </pc:grpChg>
        <pc:grpChg chg="add mod">
          <ac:chgData name="Aster Santana" userId="35558cee-3b16-4f02-812b-0cc58980f729" providerId="ADAL" clId="{6DBDEC13-AF6D-4C17-A520-8443BE7F2735}" dt="2020-10-07T18:22:02.942" v="7853"/>
          <ac:grpSpMkLst>
            <pc:docMk/>
            <pc:sldMk cId="4231532407" sldId="3338"/>
            <ac:grpSpMk id="97" creationId="{A2606319-AD45-4633-97D9-A0DA462779FB}"/>
          </ac:grpSpMkLst>
        </pc:grpChg>
        <pc:cxnChg chg="mod">
          <ac:chgData name="Aster Santana" userId="35558cee-3b16-4f02-812b-0cc58980f729" providerId="ADAL" clId="{6DBDEC13-AF6D-4C17-A520-8443BE7F2735}" dt="2020-10-07T18:33:29.214" v="8181" actId="1036"/>
          <ac:cxnSpMkLst>
            <pc:docMk/>
            <pc:sldMk cId="4231532407" sldId="3338"/>
            <ac:cxnSpMk id="16" creationId="{BF40124D-869A-47CF-8DA3-E5BA5AB51380}"/>
          </ac:cxnSpMkLst>
        </pc:cxnChg>
        <pc:cxnChg chg="mod">
          <ac:chgData name="Aster Santana" userId="35558cee-3b16-4f02-812b-0cc58980f729" providerId="ADAL" clId="{6DBDEC13-AF6D-4C17-A520-8443BE7F2735}" dt="2020-10-07T10:15:51.882" v="6852" actId="1035"/>
          <ac:cxnSpMkLst>
            <pc:docMk/>
            <pc:sldMk cId="4231532407" sldId="3338"/>
            <ac:cxnSpMk id="20" creationId="{2F55C71D-C5D2-49D0-913D-A953895E6024}"/>
          </ac:cxnSpMkLst>
        </pc:cxnChg>
        <pc:cxnChg chg="add del mod">
          <ac:chgData name="Aster Santana" userId="35558cee-3b16-4f02-812b-0cc58980f729" providerId="ADAL" clId="{6DBDEC13-AF6D-4C17-A520-8443BE7F2735}" dt="2020-10-06T02:29:55.034" v="6157" actId="478"/>
          <ac:cxnSpMkLst>
            <pc:docMk/>
            <pc:sldMk cId="4231532407" sldId="3338"/>
            <ac:cxnSpMk id="51" creationId="{C326EF72-EF72-4A31-88F3-432423605594}"/>
          </ac:cxnSpMkLst>
        </pc:cxnChg>
        <pc:cxnChg chg="add del mod">
          <ac:chgData name="Aster Santana" userId="35558cee-3b16-4f02-812b-0cc58980f729" providerId="ADAL" clId="{6DBDEC13-AF6D-4C17-A520-8443BE7F2735}" dt="2020-10-07T09:52:26.124" v="6780" actId="478"/>
          <ac:cxnSpMkLst>
            <pc:docMk/>
            <pc:sldMk cId="4231532407" sldId="3338"/>
            <ac:cxnSpMk id="52" creationId="{E594FEBA-CF71-484A-8990-5313F8D13EC6}"/>
          </ac:cxnSpMkLst>
        </pc:cxnChg>
        <pc:cxnChg chg="add mod">
          <ac:chgData name="Aster Santana" userId="35558cee-3b16-4f02-812b-0cc58980f729" providerId="ADAL" clId="{6DBDEC13-AF6D-4C17-A520-8443BE7F2735}" dt="2020-10-07T17:05:51.258" v="7449"/>
          <ac:cxnSpMkLst>
            <pc:docMk/>
            <pc:sldMk cId="4231532407" sldId="3338"/>
            <ac:cxnSpMk id="62" creationId="{EB0DA6BB-01A2-4952-908E-FF4C5120DC2C}"/>
          </ac:cxnSpMkLst>
        </pc:cxnChg>
        <pc:cxnChg chg="add mod ord">
          <ac:chgData name="Aster Santana" userId="35558cee-3b16-4f02-812b-0cc58980f729" providerId="ADAL" clId="{6DBDEC13-AF6D-4C17-A520-8443BE7F2735}" dt="2020-10-07T10:14:01.090" v="6842" actId="167"/>
          <ac:cxnSpMkLst>
            <pc:docMk/>
            <pc:sldMk cId="4231532407" sldId="3338"/>
            <ac:cxnSpMk id="64" creationId="{C486C033-5E48-4EB9-8FF0-842C6626E082}"/>
          </ac:cxnSpMkLst>
        </pc:cxnChg>
        <pc:cxnChg chg="add mod">
          <ac:chgData name="Aster Santana" userId="35558cee-3b16-4f02-812b-0cc58980f729" providerId="ADAL" clId="{6DBDEC13-AF6D-4C17-A520-8443BE7F2735}" dt="2020-10-07T17:05:51.258" v="7449"/>
          <ac:cxnSpMkLst>
            <pc:docMk/>
            <pc:sldMk cId="4231532407" sldId="3338"/>
            <ac:cxnSpMk id="65" creationId="{FBEB8F66-40C4-40C6-9C5A-B9C798DE58D0}"/>
          </ac:cxnSpMkLst>
        </pc:cxnChg>
        <pc:cxnChg chg="mod">
          <ac:chgData name="Aster Santana" userId="35558cee-3b16-4f02-812b-0cc58980f729" providerId="ADAL" clId="{6DBDEC13-AF6D-4C17-A520-8443BE7F2735}" dt="2020-10-07T10:13:01.657" v="6838" actId="1076"/>
          <ac:cxnSpMkLst>
            <pc:docMk/>
            <pc:sldMk cId="4231532407" sldId="3338"/>
            <ac:cxnSpMk id="86" creationId="{86DF7E29-3048-4FC4-9AFC-CB4A5E88294C}"/>
          </ac:cxnSpMkLst>
        </pc:cxnChg>
        <pc:cxnChg chg="add mod">
          <ac:chgData name="Aster Santana" userId="35558cee-3b16-4f02-812b-0cc58980f729" providerId="ADAL" clId="{6DBDEC13-AF6D-4C17-A520-8443BE7F2735}" dt="2020-10-07T17:13:06.826" v="7520"/>
          <ac:cxnSpMkLst>
            <pc:docMk/>
            <pc:sldMk cId="4231532407" sldId="3338"/>
            <ac:cxnSpMk id="88" creationId="{2F859361-817F-46B4-A85F-8C1237289857}"/>
          </ac:cxnSpMkLst>
        </pc:cxnChg>
        <pc:cxnChg chg="add mod">
          <ac:chgData name="Aster Santana" userId="35558cee-3b16-4f02-812b-0cc58980f729" providerId="ADAL" clId="{6DBDEC13-AF6D-4C17-A520-8443BE7F2735}" dt="2020-10-07T17:13:06.826" v="7520"/>
          <ac:cxnSpMkLst>
            <pc:docMk/>
            <pc:sldMk cId="4231532407" sldId="3338"/>
            <ac:cxnSpMk id="89" creationId="{140CEB0B-13AC-41BD-B17F-D6FEFCBE29BE}"/>
          </ac:cxnSpMkLst>
        </pc:cxnChg>
        <pc:cxnChg chg="mod">
          <ac:chgData name="Aster Santana" userId="35558cee-3b16-4f02-812b-0cc58980f729" providerId="ADAL" clId="{6DBDEC13-AF6D-4C17-A520-8443BE7F2735}" dt="2020-10-07T18:22:02.942" v="7853"/>
          <ac:cxnSpMkLst>
            <pc:docMk/>
            <pc:sldMk cId="4231532407" sldId="3338"/>
            <ac:cxnSpMk id="98" creationId="{3E5A76D0-41D7-4F06-822C-BD9E29288051}"/>
          </ac:cxnSpMkLst>
        </pc:cxnChg>
      </pc:sldChg>
      <pc:sldChg chg="addSp delSp modSp add mod delAnim modAnim">
        <pc:chgData name="Aster Santana" userId="35558cee-3b16-4f02-812b-0cc58980f729" providerId="ADAL" clId="{6DBDEC13-AF6D-4C17-A520-8443BE7F2735}" dt="2020-10-07T18:36:14.165" v="8205"/>
        <pc:sldMkLst>
          <pc:docMk/>
          <pc:sldMk cId="71937690" sldId="3339"/>
        </pc:sldMkLst>
        <pc:spChg chg="del">
          <ac:chgData name="Aster Santana" userId="35558cee-3b16-4f02-812b-0cc58980f729" providerId="ADAL" clId="{6DBDEC13-AF6D-4C17-A520-8443BE7F2735}" dt="2020-10-06T02:59:19.615" v="6321" actId="478"/>
          <ac:spMkLst>
            <pc:docMk/>
            <pc:sldMk cId="71937690" sldId="3339"/>
            <ac:spMk id="2" creationId="{6A892BD0-490D-479C-8847-29CB31F45B08}"/>
          </ac:spMkLst>
        </pc:spChg>
        <pc:spChg chg="mod">
          <ac:chgData name="Aster Santana" userId="35558cee-3b16-4f02-812b-0cc58980f729" providerId="ADAL" clId="{6DBDEC13-AF6D-4C17-A520-8443BE7F2735}" dt="2020-10-07T18:05:05.623" v="7630" actId="1038"/>
          <ac:spMkLst>
            <pc:docMk/>
            <pc:sldMk cId="71937690" sldId="3339"/>
            <ac:spMk id="3" creationId="{E6B280A2-964B-49D4-A411-7EF93A9D0DC9}"/>
          </ac:spMkLst>
        </pc:spChg>
        <pc:spChg chg="mod">
          <ac:chgData name="Aster Santana" userId="35558cee-3b16-4f02-812b-0cc58980f729" providerId="ADAL" clId="{6DBDEC13-AF6D-4C17-A520-8443BE7F2735}" dt="2020-10-07T18:05:05.623" v="7630" actId="1038"/>
          <ac:spMkLst>
            <pc:docMk/>
            <pc:sldMk cId="71937690" sldId="3339"/>
            <ac:spMk id="4" creationId="{45373620-5829-47F6-AE93-D0AF37897A82}"/>
          </ac:spMkLst>
        </pc:spChg>
        <pc:spChg chg="mod">
          <ac:chgData name="Aster Santana" userId="35558cee-3b16-4f02-812b-0cc58980f729" providerId="ADAL" clId="{6DBDEC13-AF6D-4C17-A520-8443BE7F2735}" dt="2020-10-07T18:05:05.623" v="7630" actId="1038"/>
          <ac:spMkLst>
            <pc:docMk/>
            <pc:sldMk cId="71937690" sldId="3339"/>
            <ac:spMk id="5" creationId="{BA880B86-4E3E-4063-9CCD-ABA112642EE7}"/>
          </ac:spMkLst>
        </pc:spChg>
        <pc:spChg chg="add mod ord">
          <ac:chgData name="Aster Santana" userId="35558cee-3b16-4f02-812b-0cc58980f729" providerId="ADAL" clId="{6DBDEC13-AF6D-4C17-A520-8443BE7F2735}" dt="2020-10-07T18:05:05.623" v="7630" actId="1038"/>
          <ac:spMkLst>
            <pc:docMk/>
            <pc:sldMk cId="71937690" sldId="3339"/>
            <ac:spMk id="6" creationId="{7643CECF-0569-4E18-92DA-A5105189ED21}"/>
          </ac:spMkLst>
        </pc:spChg>
        <pc:spChg chg="add mod">
          <ac:chgData name="Aster Santana" userId="35558cee-3b16-4f02-812b-0cc58980f729" providerId="ADAL" clId="{6DBDEC13-AF6D-4C17-A520-8443BE7F2735}" dt="2020-10-07T18:05:05.623" v="7630" actId="1038"/>
          <ac:spMkLst>
            <pc:docMk/>
            <pc:sldMk cId="71937690" sldId="3339"/>
            <ac:spMk id="7" creationId="{FE178953-D0D3-4CB4-A0CD-7CCDDF74D479}"/>
          </ac:spMkLst>
        </pc:spChg>
        <pc:spChg chg="del">
          <ac:chgData name="Aster Santana" userId="35558cee-3b16-4f02-812b-0cc58980f729" providerId="ADAL" clId="{6DBDEC13-AF6D-4C17-A520-8443BE7F2735}" dt="2020-10-06T02:43:11.658" v="6237" actId="478"/>
          <ac:spMkLst>
            <pc:docMk/>
            <pc:sldMk cId="71937690" sldId="3339"/>
            <ac:spMk id="8" creationId="{7E30052E-A6F4-43DC-854F-8A582AD38BC1}"/>
          </ac:spMkLst>
        </pc:spChg>
        <pc:spChg chg="mod">
          <ac:chgData name="Aster Santana" userId="35558cee-3b16-4f02-812b-0cc58980f729" providerId="ADAL" clId="{6DBDEC13-AF6D-4C17-A520-8443BE7F2735}" dt="2020-10-07T18:05:05.623" v="7630" actId="1038"/>
          <ac:spMkLst>
            <pc:docMk/>
            <pc:sldMk cId="71937690" sldId="3339"/>
            <ac:spMk id="11" creationId="{9D7A4D87-F7E7-422E-A97F-27833BCFB979}"/>
          </ac:spMkLst>
        </pc:spChg>
        <pc:spChg chg="mod">
          <ac:chgData name="Aster Santana" userId="35558cee-3b16-4f02-812b-0cc58980f729" providerId="ADAL" clId="{6DBDEC13-AF6D-4C17-A520-8443BE7F2735}" dt="2020-10-07T18:05:05.623" v="7630" actId="1038"/>
          <ac:spMkLst>
            <pc:docMk/>
            <pc:sldMk cId="71937690" sldId="3339"/>
            <ac:spMk id="21" creationId="{58B5BED7-5BFF-49CB-AF6D-13F1F865200B}"/>
          </ac:spMkLst>
        </pc:spChg>
        <pc:spChg chg="mod">
          <ac:chgData name="Aster Santana" userId="35558cee-3b16-4f02-812b-0cc58980f729" providerId="ADAL" clId="{6DBDEC13-AF6D-4C17-A520-8443BE7F2735}" dt="2020-10-07T18:05:05.623" v="7630" actId="1038"/>
          <ac:spMkLst>
            <pc:docMk/>
            <pc:sldMk cId="71937690" sldId="3339"/>
            <ac:spMk id="22" creationId="{24D37897-E64F-443D-83D8-1479094769B6}"/>
          </ac:spMkLst>
        </pc:spChg>
        <pc:spChg chg="mod">
          <ac:chgData name="Aster Santana" userId="35558cee-3b16-4f02-812b-0cc58980f729" providerId="ADAL" clId="{6DBDEC13-AF6D-4C17-A520-8443BE7F2735}" dt="2020-10-07T18:05:05.623" v="7630" actId="1038"/>
          <ac:spMkLst>
            <pc:docMk/>
            <pc:sldMk cId="71937690" sldId="3339"/>
            <ac:spMk id="28" creationId="{A8054311-B005-4307-8A60-C5EB4A344427}"/>
          </ac:spMkLst>
        </pc:spChg>
        <pc:spChg chg="mod">
          <ac:chgData name="Aster Santana" userId="35558cee-3b16-4f02-812b-0cc58980f729" providerId="ADAL" clId="{6DBDEC13-AF6D-4C17-A520-8443BE7F2735}" dt="2020-10-07T18:05:05.623" v="7630" actId="1038"/>
          <ac:spMkLst>
            <pc:docMk/>
            <pc:sldMk cId="71937690" sldId="3339"/>
            <ac:spMk id="29" creationId="{DAC5D0A6-8FB0-442D-ABB1-302EDD89220F}"/>
          </ac:spMkLst>
        </pc:spChg>
        <pc:spChg chg="mod">
          <ac:chgData name="Aster Santana" userId="35558cee-3b16-4f02-812b-0cc58980f729" providerId="ADAL" clId="{6DBDEC13-AF6D-4C17-A520-8443BE7F2735}" dt="2020-10-07T18:05:05.623" v="7630" actId="1038"/>
          <ac:spMkLst>
            <pc:docMk/>
            <pc:sldMk cId="71937690" sldId="3339"/>
            <ac:spMk id="31" creationId="{7103F3D8-3F06-4B24-8997-96AB8F6914C8}"/>
          </ac:spMkLst>
        </pc:spChg>
        <pc:spChg chg="mod">
          <ac:chgData name="Aster Santana" userId="35558cee-3b16-4f02-812b-0cc58980f729" providerId="ADAL" clId="{6DBDEC13-AF6D-4C17-A520-8443BE7F2735}" dt="2020-10-07T18:05:05.623" v="7630" actId="1038"/>
          <ac:spMkLst>
            <pc:docMk/>
            <pc:sldMk cId="71937690" sldId="3339"/>
            <ac:spMk id="33" creationId="{04EDD0BC-DED6-4442-8E8B-708325CC1194}"/>
          </ac:spMkLst>
        </pc:spChg>
        <pc:spChg chg="mod">
          <ac:chgData name="Aster Santana" userId="35558cee-3b16-4f02-812b-0cc58980f729" providerId="ADAL" clId="{6DBDEC13-AF6D-4C17-A520-8443BE7F2735}" dt="2020-10-07T18:05:05.623" v="7630" actId="1038"/>
          <ac:spMkLst>
            <pc:docMk/>
            <pc:sldMk cId="71937690" sldId="3339"/>
            <ac:spMk id="35" creationId="{B85E5307-DE1C-4119-828E-34446A8F43CD}"/>
          </ac:spMkLst>
        </pc:spChg>
        <pc:spChg chg="del">
          <ac:chgData name="Aster Santana" userId="35558cee-3b16-4f02-812b-0cc58980f729" providerId="ADAL" clId="{6DBDEC13-AF6D-4C17-A520-8443BE7F2735}" dt="2020-10-07T10:05:16.471" v="6827" actId="478"/>
          <ac:spMkLst>
            <pc:docMk/>
            <pc:sldMk cId="71937690" sldId="3339"/>
            <ac:spMk id="40" creationId="{F809CDD0-4F82-484C-93AC-162DBA0E43A4}"/>
          </ac:spMkLst>
        </pc:spChg>
        <pc:spChg chg="add mod">
          <ac:chgData name="Aster Santana" userId="35558cee-3b16-4f02-812b-0cc58980f729" providerId="ADAL" clId="{6DBDEC13-AF6D-4C17-A520-8443BE7F2735}" dt="2020-10-07T17:10:49.899" v="7495"/>
          <ac:spMkLst>
            <pc:docMk/>
            <pc:sldMk cId="71937690" sldId="3339"/>
            <ac:spMk id="60" creationId="{62AFCC42-CC68-4C19-97B0-811BD388ED64}"/>
          </ac:spMkLst>
        </pc:spChg>
        <pc:spChg chg="del">
          <ac:chgData name="Aster Santana" userId="35558cee-3b16-4f02-812b-0cc58980f729" providerId="ADAL" clId="{6DBDEC13-AF6D-4C17-A520-8443BE7F2735}" dt="2020-10-06T02:54:55.744" v="6307" actId="478"/>
          <ac:spMkLst>
            <pc:docMk/>
            <pc:sldMk cId="71937690" sldId="3339"/>
            <ac:spMk id="60" creationId="{DD9D28AF-B7D2-4FAA-80D5-39846795F480}"/>
          </ac:spMkLst>
        </pc:spChg>
        <pc:spChg chg="add mod">
          <ac:chgData name="Aster Santana" userId="35558cee-3b16-4f02-812b-0cc58980f729" providerId="ADAL" clId="{6DBDEC13-AF6D-4C17-A520-8443BE7F2735}" dt="2020-10-07T17:10:49.899" v="7495"/>
          <ac:spMkLst>
            <pc:docMk/>
            <pc:sldMk cId="71937690" sldId="3339"/>
            <ac:spMk id="61" creationId="{44D9D0F6-B159-4A7D-8F8F-1741AF4B0564}"/>
          </ac:spMkLst>
        </pc:spChg>
        <pc:spChg chg="del">
          <ac:chgData name="Aster Santana" userId="35558cee-3b16-4f02-812b-0cc58980f729" providerId="ADAL" clId="{6DBDEC13-AF6D-4C17-A520-8443BE7F2735}" dt="2020-10-07T10:05:16.471" v="6827" actId="478"/>
          <ac:spMkLst>
            <pc:docMk/>
            <pc:sldMk cId="71937690" sldId="3339"/>
            <ac:spMk id="61" creationId="{BB14CDC6-0C35-4491-ABA1-3F085328B192}"/>
          </ac:spMkLst>
        </pc:spChg>
        <pc:spChg chg="del">
          <ac:chgData name="Aster Santana" userId="35558cee-3b16-4f02-812b-0cc58980f729" providerId="ADAL" clId="{6DBDEC13-AF6D-4C17-A520-8443BE7F2735}" dt="2020-10-07T10:05:20.200" v="6828" actId="478"/>
          <ac:spMkLst>
            <pc:docMk/>
            <pc:sldMk cId="71937690" sldId="3339"/>
            <ac:spMk id="62" creationId="{08785BEE-265C-4056-AC47-690FC43FCCB0}"/>
          </ac:spMkLst>
        </pc:spChg>
        <pc:spChg chg="add mod">
          <ac:chgData name="Aster Santana" userId="35558cee-3b16-4f02-812b-0cc58980f729" providerId="ADAL" clId="{6DBDEC13-AF6D-4C17-A520-8443BE7F2735}" dt="2020-10-07T17:10:49.899" v="7495"/>
          <ac:spMkLst>
            <pc:docMk/>
            <pc:sldMk cId="71937690" sldId="3339"/>
            <ac:spMk id="62" creationId="{ECD5EF68-6837-49BD-9947-52907324137B}"/>
          </ac:spMkLst>
        </pc:spChg>
        <pc:spChg chg="del">
          <ac:chgData name="Aster Santana" userId="35558cee-3b16-4f02-812b-0cc58980f729" providerId="ADAL" clId="{6DBDEC13-AF6D-4C17-A520-8443BE7F2735}" dt="2020-10-06T02:59:21.507" v="6322" actId="478"/>
          <ac:spMkLst>
            <pc:docMk/>
            <pc:sldMk cId="71937690" sldId="3339"/>
            <ac:spMk id="63" creationId="{D134B91F-1F47-4608-99D8-1FFE0261F46B}"/>
          </ac:spMkLst>
        </pc:spChg>
        <pc:spChg chg="add mod ord">
          <ac:chgData name="Aster Santana" userId="35558cee-3b16-4f02-812b-0cc58980f729" providerId="ADAL" clId="{6DBDEC13-AF6D-4C17-A520-8443BE7F2735}" dt="2020-10-07T18:05:05.623" v="7630" actId="1038"/>
          <ac:spMkLst>
            <pc:docMk/>
            <pc:sldMk cId="71937690" sldId="3339"/>
            <ac:spMk id="64" creationId="{FF178CEC-CF75-48A9-BEB1-3ABBF37FEB80}"/>
          </ac:spMkLst>
        </pc:spChg>
        <pc:spChg chg="add mod">
          <ac:chgData name="Aster Santana" userId="35558cee-3b16-4f02-812b-0cc58980f729" providerId="ADAL" clId="{6DBDEC13-AF6D-4C17-A520-8443BE7F2735}" dt="2020-10-07T17:10:49.899" v="7495"/>
          <ac:spMkLst>
            <pc:docMk/>
            <pc:sldMk cId="71937690" sldId="3339"/>
            <ac:spMk id="69" creationId="{DBBBDF54-6717-4CD5-BF70-1523FA467987}"/>
          </ac:spMkLst>
        </pc:spChg>
        <pc:spChg chg="mod">
          <ac:chgData name="Aster Santana" userId="35558cee-3b16-4f02-812b-0cc58980f729" providerId="ADAL" clId="{6DBDEC13-AF6D-4C17-A520-8443BE7F2735}" dt="2020-10-06T03:31:52.568" v="6609"/>
          <ac:spMkLst>
            <pc:docMk/>
            <pc:sldMk cId="71937690" sldId="3339"/>
            <ac:spMk id="75" creationId="{545B2466-0906-4435-81B7-4DA520A36624}"/>
          </ac:spMkLst>
        </pc:spChg>
        <pc:spChg chg="add mod">
          <ac:chgData name="Aster Santana" userId="35558cee-3b16-4f02-812b-0cc58980f729" providerId="ADAL" clId="{6DBDEC13-AF6D-4C17-A520-8443BE7F2735}" dt="2020-10-07T17:10:49.899" v="7495"/>
          <ac:spMkLst>
            <pc:docMk/>
            <pc:sldMk cId="71937690" sldId="3339"/>
            <ac:spMk id="80" creationId="{8A717EE7-41BA-4EDA-9E2F-3D77A6E63653}"/>
          </ac:spMkLst>
        </pc:spChg>
        <pc:spChg chg="add mod">
          <ac:chgData name="Aster Santana" userId="35558cee-3b16-4f02-812b-0cc58980f729" providerId="ADAL" clId="{6DBDEC13-AF6D-4C17-A520-8443BE7F2735}" dt="2020-10-07T18:05:05.623" v="7630" actId="1038"/>
          <ac:spMkLst>
            <pc:docMk/>
            <pc:sldMk cId="71937690" sldId="3339"/>
            <ac:spMk id="81" creationId="{0BBC4579-3CB2-454C-97E8-E8F64D112D60}"/>
          </ac:spMkLst>
        </pc:spChg>
        <pc:spChg chg="del">
          <ac:chgData name="Aster Santana" userId="35558cee-3b16-4f02-812b-0cc58980f729" providerId="ADAL" clId="{6DBDEC13-AF6D-4C17-A520-8443BE7F2735}" dt="2020-10-06T03:03:09.724" v="6369" actId="478"/>
          <ac:spMkLst>
            <pc:docMk/>
            <pc:sldMk cId="71937690" sldId="3339"/>
            <ac:spMk id="82" creationId="{CABF767B-E012-4CB4-AD3E-509ADEACE987}"/>
          </ac:spMkLst>
        </pc:spChg>
        <pc:spChg chg="add mod">
          <ac:chgData name="Aster Santana" userId="35558cee-3b16-4f02-812b-0cc58980f729" providerId="ADAL" clId="{6DBDEC13-AF6D-4C17-A520-8443BE7F2735}" dt="2020-10-07T17:10:49.899" v="7495"/>
          <ac:spMkLst>
            <pc:docMk/>
            <pc:sldMk cId="71937690" sldId="3339"/>
            <ac:spMk id="82" creationId="{FB23F35E-2FDE-4A32-8F22-9DB950735E2F}"/>
          </ac:spMkLst>
        </pc:spChg>
        <pc:spChg chg="add mod ord">
          <ac:chgData name="Aster Santana" userId="35558cee-3b16-4f02-812b-0cc58980f729" providerId="ADAL" clId="{6DBDEC13-AF6D-4C17-A520-8443BE7F2735}" dt="2020-10-07T18:05:05.623" v="7630" actId="1038"/>
          <ac:spMkLst>
            <pc:docMk/>
            <pc:sldMk cId="71937690" sldId="3339"/>
            <ac:spMk id="83" creationId="{76680FA9-7787-4D6A-9119-E924B39AD423}"/>
          </ac:spMkLst>
        </pc:spChg>
        <pc:spChg chg="add mod">
          <ac:chgData name="Aster Santana" userId="35558cee-3b16-4f02-812b-0cc58980f729" providerId="ADAL" clId="{6DBDEC13-AF6D-4C17-A520-8443BE7F2735}" dt="2020-10-07T17:10:49.899" v="7495"/>
          <ac:spMkLst>
            <pc:docMk/>
            <pc:sldMk cId="71937690" sldId="3339"/>
            <ac:spMk id="84" creationId="{7FC8F1B8-651A-4FE6-A9F7-B632F588F3C2}"/>
          </ac:spMkLst>
        </pc:spChg>
        <pc:spChg chg="del">
          <ac:chgData name="Aster Santana" userId="35558cee-3b16-4f02-812b-0cc58980f729" providerId="ADAL" clId="{6DBDEC13-AF6D-4C17-A520-8443BE7F2735}" dt="2020-10-06T02:43:15.955" v="6239" actId="478"/>
          <ac:spMkLst>
            <pc:docMk/>
            <pc:sldMk cId="71937690" sldId="3339"/>
            <ac:spMk id="84" creationId="{F0759EFE-A08E-4C9C-8ED9-CCFF9D0BF49E}"/>
          </ac:spMkLst>
        </pc:spChg>
        <pc:spChg chg="add mod">
          <ac:chgData name="Aster Santana" userId="35558cee-3b16-4f02-812b-0cc58980f729" providerId="ADAL" clId="{6DBDEC13-AF6D-4C17-A520-8443BE7F2735}" dt="2020-10-07T18:05:05.623" v="7630" actId="1038"/>
          <ac:spMkLst>
            <pc:docMk/>
            <pc:sldMk cId="71937690" sldId="3339"/>
            <ac:spMk id="85" creationId="{4E7CCC26-4748-4497-BC24-DE80A4CFCC24}"/>
          </ac:spMkLst>
        </pc:spChg>
        <pc:spChg chg="add mod">
          <ac:chgData name="Aster Santana" userId="35558cee-3b16-4f02-812b-0cc58980f729" providerId="ADAL" clId="{6DBDEC13-AF6D-4C17-A520-8443BE7F2735}" dt="2020-10-07T17:11:46.820" v="7506" actId="20577"/>
          <ac:spMkLst>
            <pc:docMk/>
            <pc:sldMk cId="71937690" sldId="3339"/>
            <ac:spMk id="86" creationId="{8E309A48-1BF8-46BE-B00F-C77C5616FFE7}"/>
          </ac:spMkLst>
        </pc:spChg>
        <pc:spChg chg="add mod">
          <ac:chgData name="Aster Santana" userId="35558cee-3b16-4f02-812b-0cc58980f729" providerId="ADAL" clId="{6DBDEC13-AF6D-4C17-A520-8443BE7F2735}" dt="2020-10-07T18:05:05.623" v="7630" actId="1038"/>
          <ac:spMkLst>
            <pc:docMk/>
            <pc:sldMk cId="71937690" sldId="3339"/>
            <ac:spMk id="87" creationId="{76495E6A-350E-40FE-8286-C03FD9651960}"/>
          </ac:spMkLst>
        </pc:spChg>
        <pc:spChg chg="add mod">
          <ac:chgData name="Aster Santana" userId="35558cee-3b16-4f02-812b-0cc58980f729" providerId="ADAL" clId="{6DBDEC13-AF6D-4C17-A520-8443BE7F2735}" dt="2020-10-07T17:10:49.899" v="7495"/>
          <ac:spMkLst>
            <pc:docMk/>
            <pc:sldMk cId="71937690" sldId="3339"/>
            <ac:spMk id="88" creationId="{D2F68ACC-8586-4DC2-B287-92BD7711AF80}"/>
          </ac:spMkLst>
        </pc:spChg>
        <pc:spChg chg="add mod">
          <ac:chgData name="Aster Santana" userId="35558cee-3b16-4f02-812b-0cc58980f729" providerId="ADAL" clId="{6DBDEC13-AF6D-4C17-A520-8443BE7F2735}" dt="2020-10-07T18:13:41.058" v="7771" actId="207"/>
          <ac:spMkLst>
            <pc:docMk/>
            <pc:sldMk cId="71937690" sldId="3339"/>
            <ac:spMk id="89" creationId="{2AF553CA-2D7A-4650-B801-2BD600FC262B}"/>
          </ac:spMkLst>
        </pc:spChg>
        <pc:spChg chg="add mod">
          <ac:chgData name="Aster Santana" userId="35558cee-3b16-4f02-812b-0cc58980f729" providerId="ADAL" clId="{6DBDEC13-AF6D-4C17-A520-8443BE7F2735}" dt="2020-10-07T17:11:05.687" v="7497" actId="1076"/>
          <ac:spMkLst>
            <pc:docMk/>
            <pc:sldMk cId="71937690" sldId="3339"/>
            <ac:spMk id="90" creationId="{4ECDABBE-1D35-4DF7-84FD-029226620B9E}"/>
          </ac:spMkLst>
        </pc:spChg>
        <pc:spChg chg="add mod">
          <ac:chgData name="Aster Santana" userId="35558cee-3b16-4f02-812b-0cc58980f729" providerId="ADAL" clId="{6DBDEC13-AF6D-4C17-A520-8443BE7F2735}" dt="2020-10-07T17:11:05.687" v="7497" actId="1076"/>
          <ac:spMkLst>
            <pc:docMk/>
            <pc:sldMk cId="71937690" sldId="3339"/>
            <ac:spMk id="91" creationId="{2E233C20-B3AB-4BC5-9A7D-D5DD3E50CEE8}"/>
          </ac:spMkLst>
        </pc:spChg>
        <pc:spChg chg="add mod">
          <ac:chgData name="Aster Santana" userId="35558cee-3b16-4f02-812b-0cc58980f729" providerId="ADAL" clId="{6DBDEC13-AF6D-4C17-A520-8443BE7F2735}" dt="2020-10-07T17:14:41.643" v="7543" actId="20577"/>
          <ac:spMkLst>
            <pc:docMk/>
            <pc:sldMk cId="71937690" sldId="3339"/>
            <ac:spMk id="94" creationId="{6C03C95A-5013-451C-9B4E-4FAB30628D20}"/>
          </ac:spMkLst>
        </pc:spChg>
        <pc:spChg chg="add mod">
          <ac:chgData name="Aster Santana" userId="35558cee-3b16-4f02-812b-0cc58980f729" providerId="ADAL" clId="{6DBDEC13-AF6D-4C17-A520-8443BE7F2735}" dt="2020-10-07T17:14:44.406" v="7545" actId="20577"/>
          <ac:spMkLst>
            <pc:docMk/>
            <pc:sldMk cId="71937690" sldId="3339"/>
            <ac:spMk id="95" creationId="{4C2CDC6B-D56D-4CBA-8FA1-C92C3134DA44}"/>
          </ac:spMkLst>
        </pc:spChg>
        <pc:spChg chg="add mod">
          <ac:chgData name="Aster Santana" userId="35558cee-3b16-4f02-812b-0cc58980f729" providerId="ADAL" clId="{6DBDEC13-AF6D-4C17-A520-8443BE7F2735}" dt="2020-10-07T17:11:29.022" v="7500" actId="20577"/>
          <ac:spMkLst>
            <pc:docMk/>
            <pc:sldMk cId="71937690" sldId="3339"/>
            <ac:spMk id="96" creationId="{982934F4-D8BD-4DFB-ACE3-4A00EFB21CBD}"/>
          </ac:spMkLst>
        </pc:spChg>
        <pc:spChg chg="add mod">
          <ac:chgData name="Aster Santana" userId="35558cee-3b16-4f02-812b-0cc58980f729" providerId="ADAL" clId="{6DBDEC13-AF6D-4C17-A520-8443BE7F2735}" dt="2020-10-07T17:11:33.402" v="7502" actId="6549"/>
          <ac:spMkLst>
            <pc:docMk/>
            <pc:sldMk cId="71937690" sldId="3339"/>
            <ac:spMk id="97" creationId="{AE58F5EE-E8D6-49B8-88F3-8191AC8BC283}"/>
          </ac:spMkLst>
        </pc:spChg>
        <pc:spChg chg="add mod">
          <ac:chgData name="Aster Santana" userId="35558cee-3b16-4f02-812b-0cc58980f729" providerId="ADAL" clId="{6DBDEC13-AF6D-4C17-A520-8443BE7F2735}" dt="2020-10-07T18:13:36.281" v="7770" actId="207"/>
          <ac:spMkLst>
            <pc:docMk/>
            <pc:sldMk cId="71937690" sldId="3339"/>
            <ac:spMk id="98" creationId="{9EAD4416-0CC3-4A7B-A749-17B92CD33E09}"/>
          </ac:spMkLst>
        </pc:spChg>
        <pc:spChg chg="add mod">
          <ac:chgData name="Aster Santana" userId="35558cee-3b16-4f02-812b-0cc58980f729" providerId="ADAL" clId="{6DBDEC13-AF6D-4C17-A520-8443BE7F2735}" dt="2020-10-07T17:14:52.348" v="7546"/>
          <ac:spMkLst>
            <pc:docMk/>
            <pc:sldMk cId="71937690" sldId="3339"/>
            <ac:spMk id="99" creationId="{DA895AD4-89AF-44AE-82E8-BEBB79BADCDD}"/>
          </ac:spMkLst>
        </pc:spChg>
        <pc:spChg chg="add del mod">
          <ac:chgData name="Aster Santana" userId="35558cee-3b16-4f02-812b-0cc58980f729" providerId="ADAL" clId="{6DBDEC13-AF6D-4C17-A520-8443BE7F2735}" dt="2020-10-07T17:58:35.193" v="7555" actId="478"/>
          <ac:spMkLst>
            <pc:docMk/>
            <pc:sldMk cId="71937690" sldId="3339"/>
            <ac:spMk id="100" creationId="{E576BB92-A387-4669-981C-8FC7FF8BD756}"/>
          </ac:spMkLst>
        </pc:spChg>
        <pc:spChg chg="add del mod">
          <ac:chgData name="Aster Santana" userId="35558cee-3b16-4f02-812b-0cc58980f729" providerId="ADAL" clId="{6DBDEC13-AF6D-4C17-A520-8443BE7F2735}" dt="2020-10-07T17:58:35.193" v="7555" actId="478"/>
          <ac:spMkLst>
            <pc:docMk/>
            <pc:sldMk cId="71937690" sldId="3339"/>
            <ac:spMk id="101" creationId="{7805B828-BAA8-4A6E-83E5-91A060616AE7}"/>
          </ac:spMkLst>
        </pc:spChg>
        <pc:spChg chg="add del mod">
          <ac:chgData name="Aster Santana" userId="35558cee-3b16-4f02-812b-0cc58980f729" providerId="ADAL" clId="{6DBDEC13-AF6D-4C17-A520-8443BE7F2735}" dt="2020-10-07T17:58:35.193" v="7555" actId="478"/>
          <ac:spMkLst>
            <pc:docMk/>
            <pc:sldMk cId="71937690" sldId="3339"/>
            <ac:spMk id="102" creationId="{6E19A31D-08AC-4782-9DCD-637EBE0CF96A}"/>
          </ac:spMkLst>
        </pc:spChg>
        <pc:spChg chg="add del mod">
          <ac:chgData name="Aster Santana" userId="35558cee-3b16-4f02-812b-0cc58980f729" providerId="ADAL" clId="{6DBDEC13-AF6D-4C17-A520-8443BE7F2735}" dt="2020-10-07T17:58:35.193" v="7555" actId="478"/>
          <ac:spMkLst>
            <pc:docMk/>
            <pc:sldMk cId="71937690" sldId="3339"/>
            <ac:spMk id="103" creationId="{2B8187B9-8928-4C08-94CA-91C12AE4F122}"/>
          </ac:spMkLst>
        </pc:spChg>
        <pc:spChg chg="add del mod">
          <ac:chgData name="Aster Santana" userId="35558cee-3b16-4f02-812b-0cc58980f729" providerId="ADAL" clId="{6DBDEC13-AF6D-4C17-A520-8443BE7F2735}" dt="2020-10-07T17:58:35.193" v="7555" actId="478"/>
          <ac:spMkLst>
            <pc:docMk/>
            <pc:sldMk cId="71937690" sldId="3339"/>
            <ac:spMk id="106" creationId="{74A27415-05DE-4879-8162-407BBE3E9122}"/>
          </ac:spMkLst>
        </pc:spChg>
        <pc:spChg chg="add del mod">
          <ac:chgData name="Aster Santana" userId="35558cee-3b16-4f02-812b-0cc58980f729" providerId="ADAL" clId="{6DBDEC13-AF6D-4C17-A520-8443BE7F2735}" dt="2020-10-07T17:58:35.193" v="7555" actId="478"/>
          <ac:spMkLst>
            <pc:docMk/>
            <pc:sldMk cId="71937690" sldId="3339"/>
            <ac:spMk id="107" creationId="{1EFDD737-6DBA-441F-9B32-2FD4ED49CCDB}"/>
          </ac:spMkLst>
        </pc:spChg>
        <pc:spChg chg="add del mod">
          <ac:chgData name="Aster Santana" userId="35558cee-3b16-4f02-812b-0cc58980f729" providerId="ADAL" clId="{6DBDEC13-AF6D-4C17-A520-8443BE7F2735}" dt="2020-10-07T17:58:35.193" v="7555" actId="478"/>
          <ac:spMkLst>
            <pc:docMk/>
            <pc:sldMk cId="71937690" sldId="3339"/>
            <ac:spMk id="108" creationId="{46C1C215-D95B-4C62-85C1-46D741646415}"/>
          </ac:spMkLst>
        </pc:spChg>
        <pc:spChg chg="add del mod">
          <ac:chgData name="Aster Santana" userId="35558cee-3b16-4f02-812b-0cc58980f729" providerId="ADAL" clId="{6DBDEC13-AF6D-4C17-A520-8443BE7F2735}" dt="2020-10-07T17:58:35.193" v="7555" actId="478"/>
          <ac:spMkLst>
            <pc:docMk/>
            <pc:sldMk cId="71937690" sldId="3339"/>
            <ac:spMk id="109" creationId="{533D1C8D-A3DF-40D9-8E66-B60666E96C01}"/>
          </ac:spMkLst>
        </pc:spChg>
        <pc:spChg chg="add del mod">
          <ac:chgData name="Aster Santana" userId="35558cee-3b16-4f02-812b-0cc58980f729" providerId="ADAL" clId="{6DBDEC13-AF6D-4C17-A520-8443BE7F2735}" dt="2020-10-07T17:58:35.193" v="7555" actId="478"/>
          <ac:spMkLst>
            <pc:docMk/>
            <pc:sldMk cId="71937690" sldId="3339"/>
            <ac:spMk id="110" creationId="{3D7BEF44-942D-466B-91F3-DE0B25A93319}"/>
          </ac:spMkLst>
        </pc:spChg>
        <pc:spChg chg="add del mod">
          <ac:chgData name="Aster Santana" userId="35558cee-3b16-4f02-812b-0cc58980f729" providerId="ADAL" clId="{6DBDEC13-AF6D-4C17-A520-8443BE7F2735}" dt="2020-10-07T17:58:35.193" v="7555" actId="478"/>
          <ac:spMkLst>
            <pc:docMk/>
            <pc:sldMk cId="71937690" sldId="3339"/>
            <ac:spMk id="111" creationId="{4558BEEB-0FFE-4ED7-BE18-EFAAD2FF7BA1}"/>
          </ac:spMkLst>
        </pc:spChg>
        <pc:spChg chg="add mod">
          <ac:chgData name="Aster Santana" userId="35558cee-3b16-4f02-812b-0cc58980f729" providerId="ADAL" clId="{6DBDEC13-AF6D-4C17-A520-8443BE7F2735}" dt="2020-10-07T17:58:46.959" v="7557" actId="1076"/>
          <ac:spMkLst>
            <pc:docMk/>
            <pc:sldMk cId="71937690" sldId="3339"/>
            <ac:spMk id="112" creationId="{839E5447-F6FD-4796-80DD-D5CE26C57A1E}"/>
          </ac:spMkLst>
        </pc:spChg>
        <pc:spChg chg="add del mod">
          <ac:chgData name="Aster Santana" userId="35558cee-3b16-4f02-812b-0cc58980f729" providerId="ADAL" clId="{6DBDEC13-AF6D-4C17-A520-8443BE7F2735}" dt="2020-10-07T17:59:48.978" v="7564" actId="478"/>
          <ac:spMkLst>
            <pc:docMk/>
            <pc:sldMk cId="71937690" sldId="3339"/>
            <ac:spMk id="113" creationId="{79A8534E-4532-4F91-AA31-413A8CC62F12}"/>
          </ac:spMkLst>
        </pc:spChg>
        <pc:spChg chg="add mod">
          <ac:chgData name="Aster Santana" userId="35558cee-3b16-4f02-812b-0cc58980f729" providerId="ADAL" clId="{6DBDEC13-AF6D-4C17-A520-8443BE7F2735}" dt="2020-10-07T17:59:09.342" v="7561" actId="20577"/>
          <ac:spMkLst>
            <pc:docMk/>
            <pc:sldMk cId="71937690" sldId="3339"/>
            <ac:spMk id="116" creationId="{0A4FDEA9-A21C-4A85-9C72-A449AE00B7D7}"/>
          </ac:spMkLst>
        </pc:spChg>
        <pc:spChg chg="add del mod">
          <ac:chgData name="Aster Santana" userId="35558cee-3b16-4f02-812b-0cc58980f729" providerId="ADAL" clId="{6DBDEC13-AF6D-4C17-A520-8443BE7F2735}" dt="2020-10-07T17:59:50.947" v="7565" actId="478"/>
          <ac:spMkLst>
            <pc:docMk/>
            <pc:sldMk cId="71937690" sldId="3339"/>
            <ac:spMk id="117" creationId="{5B2C4BF6-3932-419E-BF69-769D3A743E11}"/>
          </ac:spMkLst>
        </pc:spChg>
        <pc:spChg chg="add mod">
          <ac:chgData name="Aster Santana" userId="35558cee-3b16-4f02-812b-0cc58980f729" providerId="ADAL" clId="{6DBDEC13-AF6D-4C17-A520-8443BE7F2735}" dt="2020-10-07T18:00:13.999" v="7573" actId="20577"/>
          <ac:spMkLst>
            <pc:docMk/>
            <pc:sldMk cId="71937690" sldId="3339"/>
            <ac:spMk id="118" creationId="{62D561AE-68AC-4040-A7A9-2AEA2A331C77}"/>
          </ac:spMkLst>
        </pc:spChg>
        <pc:spChg chg="add mod">
          <ac:chgData name="Aster Santana" userId="35558cee-3b16-4f02-812b-0cc58980f729" providerId="ADAL" clId="{6DBDEC13-AF6D-4C17-A520-8443BE7F2735}" dt="2020-10-07T18:05:18.488" v="7675" actId="1038"/>
          <ac:spMkLst>
            <pc:docMk/>
            <pc:sldMk cId="71937690" sldId="3339"/>
            <ac:spMk id="119" creationId="{26C2440C-A89A-4A64-B7D5-3ABD0E24C1E6}"/>
          </ac:spMkLst>
        </pc:spChg>
        <pc:spChg chg="add del mod">
          <ac:chgData name="Aster Santana" userId="35558cee-3b16-4f02-812b-0cc58980f729" providerId="ADAL" clId="{6DBDEC13-AF6D-4C17-A520-8443BE7F2735}" dt="2020-10-07T17:59:05.379" v="7559" actId="478"/>
          <ac:spMkLst>
            <pc:docMk/>
            <pc:sldMk cId="71937690" sldId="3339"/>
            <ac:spMk id="120" creationId="{3E963F77-7A54-4B03-A55E-6A8FD8083E14}"/>
          </ac:spMkLst>
        </pc:spChg>
        <pc:spChg chg="add del mod">
          <ac:chgData name="Aster Santana" userId="35558cee-3b16-4f02-812b-0cc58980f729" providerId="ADAL" clId="{6DBDEC13-AF6D-4C17-A520-8443BE7F2735}" dt="2020-10-07T18:00:23.547" v="7576" actId="478"/>
          <ac:spMkLst>
            <pc:docMk/>
            <pc:sldMk cId="71937690" sldId="3339"/>
            <ac:spMk id="121" creationId="{638FE629-41A0-45A6-8C89-8833D5457726}"/>
          </ac:spMkLst>
        </pc:spChg>
        <pc:spChg chg="add del mod">
          <ac:chgData name="Aster Santana" userId="35558cee-3b16-4f02-812b-0cc58980f729" providerId="ADAL" clId="{6DBDEC13-AF6D-4C17-A520-8443BE7F2735}" dt="2020-10-07T18:11:16.212" v="7708" actId="478"/>
          <ac:spMkLst>
            <pc:docMk/>
            <pc:sldMk cId="71937690" sldId="3339"/>
            <ac:spMk id="122" creationId="{600D9473-80AF-4EBF-8FD5-FD768384B7FF}"/>
          </ac:spMkLst>
        </pc:spChg>
        <pc:spChg chg="add mod">
          <ac:chgData name="Aster Santana" userId="35558cee-3b16-4f02-812b-0cc58980f729" providerId="ADAL" clId="{6DBDEC13-AF6D-4C17-A520-8443BE7F2735}" dt="2020-10-07T18:08:16.081" v="7689" actId="1076"/>
          <ac:spMkLst>
            <pc:docMk/>
            <pc:sldMk cId="71937690" sldId="3339"/>
            <ac:spMk id="123" creationId="{CAFD8522-8DDC-468C-80D8-00E4748C628A}"/>
          </ac:spMkLst>
        </pc:spChg>
        <pc:spChg chg="add mod">
          <ac:chgData name="Aster Santana" userId="35558cee-3b16-4f02-812b-0cc58980f729" providerId="ADAL" clId="{6DBDEC13-AF6D-4C17-A520-8443BE7F2735}" dt="2020-10-07T18:08:32.110" v="7693" actId="20577"/>
          <ac:spMkLst>
            <pc:docMk/>
            <pc:sldMk cId="71937690" sldId="3339"/>
            <ac:spMk id="124" creationId="{9816C451-DB72-4FA9-B59B-4CA02896F619}"/>
          </ac:spMkLst>
        </pc:spChg>
        <pc:spChg chg="add del mod">
          <ac:chgData name="Aster Santana" userId="35558cee-3b16-4f02-812b-0cc58980f729" providerId="ADAL" clId="{6DBDEC13-AF6D-4C17-A520-8443BE7F2735}" dt="2020-10-07T18:10:44.537" v="7706" actId="478"/>
          <ac:spMkLst>
            <pc:docMk/>
            <pc:sldMk cId="71937690" sldId="3339"/>
            <ac:spMk id="125" creationId="{B9F85B3B-3705-4C7A-94CA-8542C7AE6331}"/>
          </ac:spMkLst>
        </pc:spChg>
        <pc:spChg chg="mod">
          <ac:chgData name="Aster Santana" userId="35558cee-3b16-4f02-812b-0cc58980f729" providerId="ADAL" clId="{6DBDEC13-AF6D-4C17-A520-8443BE7F2735}" dt="2020-10-07T18:36:14.165" v="8205"/>
          <ac:spMkLst>
            <pc:docMk/>
            <pc:sldMk cId="71937690" sldId="3339"/>
            <ac:spMk id="129" creationId="{9317DD5D-6DE3-470B-B699-09078103D7FF}"/>
          </ac:spMkLst>
        </pc:spChg>
        <pc:grpChg chg="mod ord">
          <ac:chgData name="Aster Santana" userId="35558cee-3b16-4f02-812b-0cc58980f729" providerId="ADAL" clId="{6DBDEC13-AF6D-4C17-A520-8443BE7F2735}" dt="2020-10-07T18:15:34.163" v="7781" actId="166"/>
          <ac:grpSpMkLst>
            <pc:docMk/>
            <pc:sldMk cId="71937690" sldId="3339"/>
            <ac:grpSpMk id="53" creationId="{F6270CFE-4685-4A1F-AD54-DF335D10E4A2}"/>
          </ac:grpSpMkLst>
        </pc:grpChg>
        <pc:grpChg chg="del">
          <ac:chgData name="Aster Santana" userId="35558cee-3b16-4f02-812b-0cc58980f729" providerId="ADAL" clId="{6DBDEC13-AF6D-4C17-A520-8443BE7F2735}" dt="2020-10-06T02:52:12.568" v="6300" actId="478"/>
          <ac:grpSpMkLst>
            <pc:docMk/>
            <pc:sldMk cId="71937690" sldId="3339"/>
            <ac:grpSpMk id="66" creationId="{F077B2AA-22BD-47B3-A9E6-0D36D0C66409}"/>
          </ac:grpSpMkLst>
        </pc:grpChg>
        <pc:grpChg chg="add mod">
          <ac:chgData name="Aster Santana" userId="35558cee-3b16-4f02-812b-0cc58980f729" providerId="ADAL" clId="{6DBDEC13-AF6D-4C17-A520-8443BE7F2735}" dt="2020-10-07T18:22:03.919" v="7854"/>
          <ac:grpSpMkLst>
            <pc:docMk/>
            <pc:sldMk cId="71937690" sldId="3339"/>
            <ac:grpSpMk id="127" creationId="{DF4DDE4B-35AF-456A-8795-9554FA5322E2}"/>
          </ac:grpSpMkLst>
        </pc:grpChg>
        <pc:cxnChg chg="mod">
          <ac:chgData name="Aster Santana" userId="35558cee-3b16-4f02-812b-0cc58980f729" providerId="ADAL" clId="{6DBDEC13-AF6D-4C17-A520-8443BE7F2735}" dt="2020-10-07T18:05:05.623" v="7630" actId="1038"/>
          <ac:cxnSpMkLst>
            <pc:docMk/>
            <pc:sldMk cId="71937690" sldId="3339"/>
            <ac:cxnSpMk id="14" creationId="{628EC4BC-E7FB-47BF-A48C-74A95B51E74B}"/>
          </ac:cxnSpMkLst>
        </pc:cxnChg>
        <pc:cxnChg chg="mod">
          <ac:chgData name="Aster Santana" userId="35558cee-3b16-4f02-812b-0cc58980f729" providerId="ADAL" clId="{6DBDEC13-AF6D-4C17-A520-8443BE7F2735}" dt="2020-10-07T18:05:05.623" v="7630" actId="1038"/>
          <ac:cxnSpMkLst>
            <pc:docMk/>
            <pc:sldMk cId="71937690" sldId="3339"/>
            <ac:cxnSpMk id="15" creationId="{7B96C04A-E2CF-40E5-990B-B83A75B960A5}"/>
          </ac:cxnSpMkLst>
        </pc:cxnChg>
        <pc:cxnChg chg="mod">
          <ac:chgData name="Aster Santana" userId="35558cee-3b16-4f02-812b-0cc58980f729" providerId="ADAL" clId="{6DBDEC13-AF6D-4C17-A520-8443BE7F2735}" dt="2020-10-07T18:05:05.623" v="7630" actId="1038"/>
          <ac:cxnSpMkLst>
            <pc:docMk/>
            <pc:sldMk cId="71937690" sldId="3339"/>
            <ac:cxnSpMk id="16" creationId="{BF40124D-869A-47CF-8DA3-E5BA5AB51380}"/>
          </ac:cxnSpMkLst>
        </pc:cxnChg>
        <pc:cxnChg chg="mod">
          <ac:chgData name="Aster Santana" userId="35558cee-3b16-4f02-812b-0cc58980f729" providerId="ADAL" clId="{6DBDEC13-AF6D-4C17-A520-8443BE7F2735}" dt="2020-10-07T18:05:05.623" v="7630" actId="1038"/>
          <ac:cxnSpMkLst>
            <pc:docMk/>
            <pc:sldMk cId="71937690" sldId="3339"/>
            <ac:cxnSpMk id="17" creationId="{985B337B-8B3E-48D9-9011-7922DBBAA512}"/>
          </ac:cxnSpMkLst>
        </pc:cxnChg>
        <pc:cxnChg chg="mod">
          <ac:chgData name="Aster Santana" userId="35558cee-3b16-4f02-812b-0cc58980f729" providerId="ADAL" clId="{6DBDEC13-AF6D-4C17-A520-8443BE7F2735}" dt="2020-10-07T18:05:05.623" v="7630" actId="1038"/>
          <ac:cxnSpMkLst>
            <pc:docMk/>
            <pc:sldMk cId="71937690" sldId="3339"/>
            <ac:cxnSpMk id="18" creationId="{C4A7AA2D-D98C-483E-83B5-9AA467B267FB}"/>
          </ac:cxnSpMkLst>
        </pc:cxnChg>
        <pc:cxnChg chg="mod">
          <ac:chgData name="Aster Santana" userId="35558cee-3b16-4f02-812b-0cc58980f729" providerId="ADAL" clId="{6DBDEC13-AF6D-4C17-A520-8443BE7F2735}" dt="2020-10-07T18:05:05.623" v="7630" actId="1038"/>
          <ac:cxnSpMkLst>
            <pc:docMk/>
            <pc:sldMk cId="71937690" sldId="3339"/>
            <ac:cxnSpMk id="19" creationId="{D1A7FD73-EDA6-44CE-92FF-D871DADFF76B}"/>
          </ac:cxnSpMkLst>
        </pc:cxnChg>
        <pc:cxnChg chg="mod">
          <ac:chgData name="Aster Santana" userId="35558cee-3b16-4f02-812b-0cc58980f729" providerId="ADAL" clId="{6DBDEC13-AF6D-4C17-A520-8443BE7F2735}" dt="2020-10-07T18:05:05.623" v="7630" actId="1038"/>
          <ac:cxnSpMkLst>
            <pc:docMk/>
            <pc:sldMk cId="71937690" sldId="3339"/>
            <ac:cxnSpMk id="20" creationId="{2F55C71D-C5D2-49D0-913D-A953895E6024}"/>
          </ac:cxnSpMkLst>
        </pc:cxnChg>
        <pc:cxnChg chg="mod">
          <ac:chgData name="Aster Santana" userId="35558cee-3b16-4f02-812b-0cc58980f729" providerId="ADAL" clId="{6DBDEC13-AF6D-4C17-A520-8443BE7F2735}" dt="2020-10-07T18:05:05.623" v="7630" actId="1038"/>
          <ac:cxnSpMkLst>
            <pc:docMk/>
            <pc:sldMk cId="71937690" sldId="3339"/>
            <ac:cxnSpMk id="30" creationId="{3A1D6DBD-7B7F-4D00-AE34-ECD8E7113F45}"/>
          </ac:cxnSpMkLst>
        </pc:cxnChg>
        <pc:cxnChg chg="mod">
          <ac:chgData name="Aster Santana" userId="35558cee-3b16-4f02-812b-0cc58980f729" providerId="ADAL" clId="{6DBDEC13-AF6D-4C17-A520-8443BE7F2735}" dt="2020-10-07T18:05:05.623" v="7630" actId="1038"/>
          <ac:cxnSpMkLst>
            <pc:docMk/>
            <pc:sldMk cId="71937690" sldId="3339"/>
            <ac:cxnSpMk id="32" creationId="{96F6BD28-0384-4D0B-B77E-1723ADD4E2C7}"/>
          </ac:cxnSpMkLst>
        </pc:cxnChg>
        <pc:cxnChg chg="mod">
          <ac:chgData name="Aster Santana" userId="35558cee-3b16-4f02-812b-0cc58980f729" providerId="ADAL" clId="{6DBDEC13-AF6D-4C17-A520-8443BE7F2735}" dt="2020-10-07T18:05:05.623" v="7630" actId="1038"/>
          <ac:cxnSpMkLst>
            <pc:docMk/>
            <pc:sldMk cId="71937690" sldId="3339"/>
            <ac:cxnSpMk id="34" creationId="{4321FD43-773A-465D-8E15-002A8F3CFB41}"/>
          </ac:cxnSpMkLst>
        </pc:cxnChg>
        <pc:cxnChg chg="mod">
          <ac:chgData name="Aster Santana" userId="35558cee-3b16-4f02-812b-0cc58980f729" providerId="ADAL" clId="{6DBDEC13-AF6D-4C17-A520-8443BE7F2735}" dt="2020-10-07T18:05:05.623" v="7630" actId="1038"/>
          <ac:cxnSpMkLst>
            <pc:docMk/>
            <pc:sldMk cId="71937690" sldId="3339"/>
            <ac:cxnSpMk id="36" creationId="{81D7F427-398C-4675-AC22-BCA0CC22433E}"/>
          </ac:cxnSpMkLst>
        </pc:cxnChg>
        <pc:cxnChg chg="del">
          <ac:chgData name="Aster Santana" userId="35558cee-3b16-4f02-812b-0cc58980f729" providerId="ADAL" clId="{6DBDEC13-AF6D-4C17-A520-8443BE7F2735}" dt="2020-10-06T02:54:57.067" v="6308" actId="478"/>
          <ac:cxnSpMkLst>
            <pc:docMk/>
            <pc:sldMk cId="71937690" sldId="3339"/>
            <ac:cxnSpMk id="52" creationId="{E594FEBA-CF71-484A-8990-5313F8D13EC6}"/>
          </ac:cxnSpMkLst>
        </pc:cxnChg>
        <pc:cxnChg chg="add del mod">
          <ac:chgData name="Aster Santana" userId="35558cee-3b16-4f02-812b-0cc58980f729" providerId="ADAL" clId="{6DBDEC13-AF6D-4C17-A520-8443BE7F2735}" dt="2020-10-07T10:16:01.436" v="6854" actId="478"/>
          <ac:cxnSpMkLst>
            <pc:docMk/>
            <pc:sldMk cId="71937690" sldId="3339"/>
            <ac:cxnSpMk id="60" creationId="{BCC70286-6737-44AA-9EA4-1158C9C4CEB5}"/>
          </ac:cxnSpMkLst>
        </pc:cxnChg>
        <pc:cxnChg chg="add del mod">
          <ac:chgData name="Aster Santana" userId="35558cee-3b16-4f02-812b-0cc58980f729" providerId="ADAL" clId="{6DBDEC13-AF6D-4C17-A520-8443BE7F2735}" dt="2020-10-07T10:16:10.614" v="6856" actId="478"/>
          <ac:cxnSpMkLst>
            <pc:docMk/>
            <pc:sldMk cId="71937690" sldId="3339"/>
            <ac:cxnSpMk id="63" creationId="{120AAFB1-7FBA-4DF8-9FD1-F4E50CEC32A1}"/>
          </ac:cxnSpMkLst>
        </pc:cxnChg>
        <pc:cxnChg chg="add mod">
          <ac:chgData name="Aster Santana" userId="35558cee-3b16-4f02-812b-0cc58980f729" providerId="ADAL" clId="{6DBDEC13-AF6D-4C17-A520-8443BE7F2735}" dt="2020-10-07T17:10:49.899" v="7495"/>
          <ac:cxnSpMkLst>
            <pc:docMk/>
            <pc:sldMk cId="71937690" sldId="3339"/>
            <ac:cxnSpMk id="63" creationId="{8EF9FFC0-CD9B-47B9-989F-816A017B6D2E}"/>
          </ac:cxnSpMkLst>
        </pc:cxnChg>
        <pc:cxnChg chg="add mod">
          <ac:chgData name="Aster Santana" userId="35558cee-3b16-4f02-812b-0cc58980f729" providerId="ADAL" clId="{6DBDEC13-AF6D-4C17-A520-8443BE7F2735}" dt="2020-10-07T18:05:05.623" v="7630" actId="1038"/>
          <ac:cxnSpMkLst>
            <pc:docMk/>
            <pc:sldMk cId="71937690" sldId="3339"/>
            <ac:cxnSpMk id="65" creationId="{3836628B-E156-49AA-AE81-463BE7FB736F}"/>
          </ac:cxnSpMkLst>
        </pc:cxnChg>
        <pc:cxnChg chg="add del mod">
          <ac:chgData name="Aster Santana" userId="35558cee-3b16-4f02-812b-0cc58980f729" providerId="ADAL" clId="{6DBDEC13-AF6D-4C17-A520-8443BE7F2735}" dt="2020-10-07T10:16:37.228" v="6858" actId="478"/>
          <ac:cxnSpMkLst>
            <pc:docMk/>
            <pc:sldMk cId="71937690" sldId="3339"/>
            <ac:cxnSpMk id="66" creationId="{41BF7C93-DD5F-480D-8E44-65897780F9DB}"/>
          </ac:cxnSpMkLst>
        </pc:cxnChg>
        <pc:cxnChg chg="add mod">
          <ac:chgData name="Aster Santana" userId="35558cee-3b16-4f02-812b-0cc58980f729" providerId="ADAL" clId="{6DBDEC13-AF6D-4C17-A520-8443BE7F2735}" dt="2020-10-07T17:10:49.899" v="7495"/>
          <ac:cxnSpMkLst>
            <pc:docMk/>
            <pc:sldMk cId="71937690" sldId="3339"/>
            <ac:cxnSpMk id="66" creationId="{BC61CD6F-1790-47B1-B2AD-95B90DDC61AD}"/>
          </ac:cxnSpMkLst>
        </pc:cxnChg>
        <pc:cxnChg chg="add mod">
          <ac:chgData name="Aster Santana" userId="35558cee-3b16-4f02-812b-0cc58980f729" providerId="ADAL" clId="{6DBDEC13-AF6D-4C17-A520-8443BE7F2735}" dt="2020-10-07T18:05:05.623" v="7630" actId="1038"/>
          <ac:cxnSpMkLst>
            <pc:docMk/>
            <pc:sldMk cId="71937690" sldId="3339"/>
            <ac:cxnSpMk id="67" creationId="{4A6F24D8-5BAC-47F6-9E06-3C580F7A7665}"/>
          </ac:cxnSpMkLst>
        </pc:cxnChg>
        <pc:cxnChg chg="add mod">
          <ac:chgData name="Aster Santana" userId="35558cee-3b16-4f02-812b-0cc58980f729" providerId="ADAL" clId="{6DBDEC13-AF6D-4C17-A520-8443BE7F2735}" dt="2020-10-07T18:05:05.623" v="7630" actId="1038"/>
          <ac:cxnSpMkLst>
            <pc:docMk/>
            <pc:sldMk cId="71937690" sldId="3339"/>
            <ac:cxnSpMk id="68" creationId="{EB754459-7029-48B6-8EE4-3BEEFC8C3EDB}"/>
          </ac:cxnSpMkLst>
        </pc:cxnChg>
        <pc:cxnChg chg="del">
          <ac:chgData name="Aster Santana" userId="35558cee-3b16-4f02-812b-0cc58980f729" providerId="ADAL" clId="{6DBDEC13-AF6D-4C17-A520-8443BE7F2735}" dt="2020-10-06T02:43:14.138" v="6238" actId="478"/>
          <ac:cxnSpMkLst>
            <pc:docMk/>
            <pc:sldMk cId="71937690" sldId="3339"/>
            <ac:cxnSpMk id="86" creationId="{86DF7E29-3048-4FC4-9AFC-CB4A5E88294C}"/>
          </ac:cxnSpMkLst>
        </pc:cxnChg>
        <pc:cxnChg chg="add mod">
          <ac:chgData name="Aster Santana" userId="35558cee-3b16-4f02-812b-0cc58980f729" providerId="ADAL" clId="{6DBDEC13-AF6D-4C17-A520-8443BE7F2735}" dt="2020-10-07T17:11:05.687" v="7497" actId="1076"/>
          <ac:cxnSpMkLst>
            <pc:docMk/>
            <pc:sldMk cId="71937690" sldId="3339"/>
            <ac:cxnSpMk id="92" creationId="{70EBAB69-F514-44A7-91BE-75C1FA77E421}"/>
          </ac:cxnSpMkLst>
        </pc:cxnChg>
        <pc:cxnChg chg="add mod">
          <ac:chgData name="Aster Santana" userId="35558cee-3b16-4f02-812b-0cc58980f729" providerId="ADAL" clId="{6DBDEC13-AF6D-4C17-A520-8443BE7F2735}" dt="2020-10-07T17:11:05.687" v="7497" actId="1076"/>
          <ac:cxnSpMkLst>
            <pc:docMk/>
            <pc:sldMk cId="71937690" sldId="3339"/>
            <ac:cxnSpMk id="93" creationId="{D0E44126-C6A1-45A7-BBA4-4E2B1255890B}"/>
          </ac:cxnSpMkLst>
        </pc:cxnChg>
        <pc:cxnChg chg="add del mod">
          <ac:chgData name="Aster Santana" userId="35558cee-3b16-4f02-812b-0cc58980f729" providerId="ADAL" clId="{6DBDEC13-AF6D-4C17-A520-8443BE7F2735}" dt="2020-10-07T17:58:35.193" v="7555" actId="478"/>
          <ac:cxnSpMkLst>
            <pc:docMk/>
            <pc:sldMk cId="71937690" sldId="3339"/>
            <ac:cxnSpMk id="104" creationId="{68AED737-565F-4241-9AE6-7BFC66F80F54}"/>
          </ac:cxnSpMkLst>
        </pc:cxnChg>
        <pc:cxnChg chg="add del mod">
          <ac:chgData name="Aster Santana" userId="35558cee-3b16-4f02-812b-0cc58980f729" providerId="ADAL" clId="{6DBDEC13-AF6D-4C17-A520-8443BE7F2735}" dt="2020-10-07T17:58:35.193" v="7555" actId="478"/>
          <ac:cxnSpMkLst>
            <pc:docMk/>
            <pc:sldMk cId="71937690" sldId="3339"/>
            <ac:cxnSpMk id="105" creationId="{A042E0AD-06FC-4D92-B97F-C78F8B477137}"/>
          </ac:cxnSpMkLst>
        </pc:cxnChg>
        <pc:cxnChg chg="add mod">
          <ac:chgData name="Aster Santana" userId="35558cee-3b16-4f02-812b-0cc58980f729" providerId="ADAL" clId="{6DBDEC13-AF6D-4C17-A520-8443BE7F2735}" dt="2020-10-07T17:58:46.959" v="7557" actId="1076"/>
          <ac:cxnSpMkLst>
            <pc:docMk/>
            <pc:sldMk cId="71937690" sldId="3339"/>
            <ac:cxnSpMk id="114" creationId="{A406C0E4-238B-4700-9C06-121BE9D20F4D}"/>
          </ac:cxnSpMkLst>
        </pc:cxnChg>
        <pc:cxnChg chg="add mod">
          <ac:chgData name="Aster Santana" userId="35558cee-3b16-4f02-812b-0cc58980f729" providerId="ADAL" clId="{6DBDEC13-AF6D-4C17-A520-8443BE7F2735}" dt="2020-10-07T18:08:26.290" v="7691" actId="14100"/>
          <ac:cxnSpMkLst>
            <pc:docMk/>
            <pc:sldMk cId="71937690" sldId="3339"/>
            <ac:cxnSpMk id="115" creationId="{33F7B843-2B27-4382-A812-67C4E5F6AEFA}"/>
          </ac:cxnSpMkLst>
        </pc:cxnChg>
        <pc:cxnChg chg="add mod">
          <ac:chgData name="Aster Santana" userId="35558cee-3b16-4f02-812b-0cc58980f729" providerId="ADAL" clId="{6DBDEC13-AF6D-4C17-A520-8443BE7F2735}" dt="2020-10-07T18:14:53.586" v="7776"/>
          <ac:cxnSpMkLst>
            <pc:docMk/>
            <pc:sldMk cId="71937690" sldId="3339"/>
            <ac:cxnSpMk id="126" creationId="{6D4D9FA7-87CF-4D42-A900-6612B2F43057}"/>
          </ac:cxnSpMkLst>
        </pc:cxnChg>
        <pc:cxnChg chg="mod">
          <ac:chgData name="Aster Santana" userId="35558cee-3b16-4f02-812b-0cc58980f729" providerId="ADAL" clId="{6DBDEC13-AF6D-4C17-A520-8443BE7F2735}" dt="2020-10-07T18:22:03.919" v="7854"/>
          <ac:cxnSpMkLst>
            <pc:docMk/>
            <pc:sldMk cId="71937690" sldId="3339"/>
            <ac:cxnSpMk id="128" creationId="{4EE2644B-1DDC-4724-8741-9DAEC4D15723}"/>
          </ac:cxnSpMkLst>
        </pc:cxnChg>
      </pc:sldChg>
      <pc:sldChg chg="addSp delSp modSp add mod delAnim modAnim">
        <pc:chgData name="Aster Santana" userId="35558cee-3b16-4f02-812b-0cc58980f729" providerId="ADAL" clId="{6DBDEC13-AF6D-4C17-A520-8443BE7F2735}" dt="2020-10-07T18:36:18.936" v="8208"/>
        <pc:sldMkLst>
          <pc:docMk/>
          <pc:sldMk cId="2410876188" sldId="3340"/>
        </pc:sldMkLst>
        <pc:spChg chg="del">
          <ac:chgData name="Aster Santana" userId="35558cee-3b16-4f02-812b-0cc58980f729" providerId="ADAL" clId="{6DBDEC13-AF6D-4C17-A520-8443BE7F2735}" dt="2020-10-06T02:59:26.492" v="6323" actId="478"/>
          <ac:spMkLst>
            <pc:docMk/>
            <pc:sldMk cId="2410876188" sldId="3340"/>
            <ac:spMk id="2" creationId="{6A892BD0-490D-479C-8847-29CB31F45B08}"/>
          </ac:spMkLst>
        </pc:spChg>
        <pc:spChg chg="add ord">
          <ac:chgData name="Aster Santana" userId="35558cee-3b16-4f02-812b-0cc58980f729" providerId="ADAL" clId="{6DBDEC13-AF6D-4C17-A520-8443BE7F2735}" dt="2020-10-07T18:12:28.708" v="7758" actId="167"/>
          <ac:spMkLst>
            <pc:docMk/>
            <pc:sldMk cId="2410876188" sldId="3340"/>
            <ac:spMk id="3" creationId="{3FEE0672-86C7-40AF-BA06-0B8DE8AC4CF5}"/>
          </ac:spMkLst>
        </pc:spChg>
        <pc:spChg chg="del">
          <ac:chgData name="Aster Santana" userId="35558cee-3b16-4f02-812b-0cc58980f729" providerId="ADAL" clId="{6DBDEC13-AF6D-4C17-A520-8443BE7F2735}" dt="2020-10-06T02:47:02.916" v="6262" actId="478"/>
          <ac:spMkLst>
            <pc:docMk/>
            <pc:sldMk cId="2410876188" sldId="3340"/>
            <ac:spMk id="3" creationId="{E6B280A2-964B-49D4-A411-7EF93A9D0DC9}"/>
          </ac:spMkLst>
        </pc:spChg>
        <pc:spChg chg="mod">
          <ac:chgData name="Aster Santana" userId="35558cee-3b16-4f02-812b-0cc58980f729" providerId="ADAL" clId="{6DBDEC13-AF6D-4C17-A520-8443BE7F2735}" dt="2020-10-07T18:12:17.613" v="7757" actId="1038"/>
          <ac:spMkLst>
            <pc:docMk/>
            <pc:sldMk cId="2410876188" sldId="3340"/>
            <ac:spMk id="4" creationId="{45373620-5829-47F6-AE93-D0AF37897A82}"/>
          </ac:spMkLst>
        </pc:spChg>
        <pc:spChg chg="mod">
          <ac:chgData name="Aster Santana" userId="35558cee-3b16-4f02-812b-0cc58980f729" providerId="ADAL" clId="{6DBDEC13-AF6D-4C17-A520-8443BE7F2735}" dt="2020-10-07T18:12:17.613" v="7757" actId="1038"/>
          <ac:spMkLst>
            <pc:docMk/>
            <pc:sldMk cId="2410876188" sldId="3340"/>
            <ac:spMk id="5" creationId="{BA880B86-4E3E-4063-9CCD-ABA112642EE7}"/>
          </ac:spMkLst>
        </pc:spChg>
        <pc:spChg chg="mod">
          <ac:chgData name="Aster Santana" userId="35558cee-3b16-4f02-812b-0cc58980f729" providerId="ADAL" clId="{6DBDEC13-AF6D-4C17-A520-8443BE7F2735}" dt="2020-10-07T18:12:17.613" v="7757" actId="1038"/>
          <ac:spMkLst>
            <pc:docMk/>
            <pc:sldMk cId="2410876188" sldId="3340"/>
            <ac:spMk id="6" creationId="{7643CECF-0569-4E18-92DA-A5105189ED21}"/>
          </ac:spMkLst>
        </pc:spChg>
        <pc:spChg chg="add del">
          <ac:chgData name="Aster Santana" userId="35558cee-3b16-4f02-812b-0cc58980f729" providerId="ADAL" clId="{6DBDEC13-AF6D-4C17-A520-8443BE7F2735}" dt="2020-10-06T02:59:29.580" v="6325" actId="478"/>
          <ac:spMkLst>
            <pc:docMk/>
            <pc:sldMk cId="2410876188" sldId="3340"/>
            <ac:spMk id="7" creationId="{38743BBF-A721-438D-AB3A-A471FCF85390}"/>
          </ac:spMkLst>
        </pc:spChg>
        <pc:spChg chg="mod">
          <ac:chgData name="Aster Santana" userId="35558cee-3b16-4f02-812b-0cc58980f729" providerId="ADAL" clId="{6DBDEC13-AF6D-4C17-A520-8443BE7F2735}" dt="2020-10-07T18:12:17.613" v="7757" actId="1038"/>
          <ac:spMkLst>
            <pc:docMk/>
            <pc:sldMk cId="2410876188" sldId="3340"/>
            <ac:spMk id="11" creationId="{9D7A4D87-F7E7-422E-A97F-27833BCFB979}"/>
          </ac:spMkLst>
        </pc:spChg>
        <pc:spChg chg="del mod">
          <ac:chgData name="Aster Santana" userId="35558cee-3b16-4f02-812b-0cc58980f729" providerId="ADAL" clId="{6DBDEC13-AF6D-4C17-A520-8443BE7F2735}" dt="2020-10-07T18:12:31.762" v="7759" actId="478"/>
          <ac:spMkLst>
            <pc:docMk/>
            <pc:sldMk cId="2410876188" sldId="3340"/>
            <ac:spMk id="21" creationId="{58B5BED7-5BFF-49CB-AF6D-13F1F865200B}"/>
          </ac:spMkLst>
        </pc:spChg>
        <pc:spChg chg="mod">
          <ac:chgData name="Aster Santana" userId="35558cee-3b16-4f02-812b-0cc58980f729" providerId="ADAL" clId="{6DBDEC13-AF6D-4C17-A520-8443BE7F2735}" dt="2020-10-07T18:12:17.613" v="7757" actId="1038"/>
          <ac:spMkLst>
            <pc:docMk/>
            <pc:sldMk cId="2410876188" sldId="3340"/>
            <ac:spMk id="22" creationId="{24D37897-E64F-443D-83D8-1479094769B6}"/>
          </ac:spMkLst>
        </pc:spChg>
        <pc:spChg chg="add mod">
          <ac:chgData name="Aster Santana" userId="35558cee-3b16-4f02-812b-0cc58980f729" providerId="ADAL" clId="{6DBDEC13-AF6D-4C17-A520-8443BE7F2735}" dt="2020-10-07T18:12:17.613" v="7757" actId="1038"/>
          <ac:spMkLst>
            <pc:docMk/>
            <pc:sldMk cId="2410876188" sldId="3340"/>
            <ac:spMk id="23" creationId="{4F61ECC4-3930-44C7-836A-99C2AB9BA354}"/>
          </ac:spMkLst>
        </pc:spChg>
        <pc:spChg chg="add del mod">
          <ac:chgData name="Aster Santana" userId="35558cee-3b16-4f02-812b-0cc58980f729" providerId="ADAL" clId="{6DBDEC13-AF6D-4C17-A520-8443BE7F2735}" dt="2020-10-06T03:20:10.303" v="6494" actId="478"/>
          <ac:spMkLst>
            <pc:docMk/>
            <pc:sldMk cId="2410876188" sldId="3340"/>
            <ac:spMk id="24" creationId="{26EB60B0-27CF-47B7-B9EA-D07CC276C9DB}"/>
          </ac:spMkLst>
        </pc:spChg>
        <pc:spChg chg="mod">
          <ac:chgData name="Aster Santana" userId="35558cee-3b16-4f02-812b-0cc58980f729" providerId="ADAL" clId="{6DBDEC13-AF6D-4C17-A520-8443BE7F2735}" dt="2020-10-07T18:12:17.613" v="7757" actId="1038"/>
          <ac:spMkLst>
            <pc:docMk/>
            <pc:sldMk cId="2410876188" sldId="3340"/>
            <ac:spMk id="28" creationId="{A8054311-B005-4307-8A60-C5EB4A344427}"/>
          </ac:spMkLst>
        </pc:spChg>
        <pc:spChg chg="mod">
          <ac:chgData name="Aster Santana" userId="35558cee-3b16-4f02-812b-0cc58980f729" providerId="ADAL" clId="{6DBDEC13-AF6D-4C17-A520-8443BE7F2735}" dt="2020-10-07T18:12:17.613" v="7757" actId="1038"/>
          <ac:spMkLst>
            <pc:docMk/>
            <pc:sldMk cId="2410876188" sldId="3340"/>
            <ac:spMk id="29" creationId="{DAC5D0A6-8FB0-442D-ABB1-302EDD89220F}"/>
          </ac:spMkLst>
        </pc:spChg>
        <pc:spChg chg="mod">
          <ac:chgData name="Aster Santana" userId="35558cee-3b16-4f02-812b-0cc58980f729" providerId="ADAL" clId="{6DBDEC13-AF6D-4C17-A520-8443BE7F2735}" dt="2020-10-07T18:12:17.613" v="7757" actId="1038"/>
          <ac:spMkLst>
            <pc:docMk/>
            <pc:sldMk cId="2410876188" sldId="3340"/>
            <ac:spMk id="31" creationId="{7103F3D8-3F06-4B24-8997-96AB8F6914C8}"/>
          </ac:spMkLst>
        </pc:spChg>
        <pc:spChg chg="mod">
          <ac:chgData name="Aster Santana" userId="35558cee-3b16-4f02-812b-0cc58980f729" providerId="ADAL" clId="{6DBDEC13-AF6D-4C17-A520-8443BE7F2735}" dt="2020-10-07T18:12:17.613" v="7757" actId="1038"/>
          <ac:spMkLst>
            <pc:docMk/>
            <pc:sldMk cId="2410876188" sldId="3340"/>
            <ac:spMk id="33" creationId="{04EDD0BC-DED6-4442-8E8B-708325CC1194}"/>
          </ac:spMkLst>
        </pc:spChg>
        <pc:spChg chg="mod">
          <ac:chgData name="Aster Santana" userId="35558cee-3b16-4f02-812b-0cc58980f729" providerId="ADAL" clId="{6DBDEC13-AF6D-4C17-A520-8443BE7F2735}" dt="2020-10-07T18:12:17.613" v="7757" actId="1038"/>
          <ac:spMkLst>
            <pc:docMk/>
            <pc:sldMk cId="2410876188" sldId="3340"/>
            <ac:spMk id="35" creationId="{B85E5307-DE1C-4119-828E-34446A8F43CD}"/>
          </ac:spMkLst>
        </pc:spChg>
        <pc:spChg chg="del">
          <ac:chgData name="Aster Santana" userId="35558cee-3b16-4f02-812b-0cc58980f729" providerId="ADAL" clId="{6DBDEC13-AF6D-4C17-A520-8443BE7F2735}" dt="2020-10-07T10:31:02.005" v="6898" actId="478"/>
          <ac:spMkLst>
            <pc:docMk/>
            <pc:sldMk cId="2410876188" sldId="3340"/>
            <ac:spMk id="40" creationId="{F809CDD0-4F82-484C-93AC-162DBA0E43A4}"/>
          </ac:spMkLst>
        </pc:spChg>
        <pc:spChg chg="add mod">
          <ac:chgData name="Aster Santana" userId="35558cee-3b16-4f02-812b-0cc58980f729" providerId="ADAL" clId="{6DBDEC13-AF6D-4C17-A520-8443BE7F2735}" dt="2020-10-07T18:12:44.343" v="7760"/>
          <ac:spMkLst>
            <pc:docMk/>
            <pc:sldMk cId="2410876188" sldId="3340"/>
            <ac:spMk id="60" creationId="{C89781B5-D6F2-4F81-9BC3-4E290C499603}"/>
          </ac:spMkLst>
        </pc:spChg>
        <pc:spChg chg="del">
          <ac:chgData name="Aster Santana" userId="35558cee-3b16-4f02-812b-0cc58980f729" providerId="ADAL" clId="{6DBDEC13-AF6D-4C17-A520-8443BE7F2735}" dt="2020-10-06T02:55:03.856" v="6310" actId="478"/>
          <ac:spMkLst>
            <pc:docMk/>
            <pc:sldMk cId="2410876188" sldId="3340"/>
            <ac:spMk id="60" creationId="{DD9D28AF-B7D2-4FAA-80D5-39846795F480}"/>
          </ac:spMkLst>
        </pc:spChg>
        <pc:spChg chg="add mod">
          <ac:chgData name="Aster Santana" userId="35558cee-3b16-4f02-812b-0cc58980f729" providerId="ADAL" clId="{6DBDEC13-AF6D-4C17-A520-8443BE7F2735}" dt="2020-10-07T18:12:44.343" v="7760"/>
          <ac:spMkLst>
            <pc:docMk/>
            <pc:sldMk cId="2410876188" sldId="3340"/>
            <ac:spMk id="61" creationId="{752D1F16-D134-44C9-8232-11104171EB30}"/>
          </ac:spMkLst>
        </pc:spChg>
        <pc:spChg chg="del">
          <ac:chgData name="Aster Santana" userId="35558cee-3b16-4f02-812b-0cc58980f729" providerId="ADAL" clId="{6DBDEC13-AF6D-4C17-A520-8443BE7F2735}" dt="2020-10-07T10:31:02.005" v="6898" actId="478"/>
          <ac:spMkLst>
            <pc:docMk/>
            <pc:sldMk cId="2410876188" sldId="3340"/>
            <ac:spMk id="61" creationId="{BB14CDC6-0C35-4491-ABA1-3F085328B192}"/>
          </ac:spMkLst>
        </pc:spChg>
        <pc:spChg chg="del">
          <ac:chgData name="Aster Santana" userId="35558cee-3b16-4f02-812b-0cc58980f729" providerId="ADAL" clId="{6DBDEC13-AF6D-4C17-A520-8443BE7F2735}" dt="2020-10-07T10:31:05.019" v="6899" actId="478"/>
          <ac:spMkLst>
            <pc:docMk/>
            <pc:sldMk cId="2410876188" sldId="3340"/>
            <ac:spMk id="62" creationId="{08785BEE-265C-4056-AC47-690FC43FCCB0}"/>
          </ac:spMkLst>
        </pc:spChg>
        <pc:spChg chg="add mod">
          <ac:chgData name="Aster Santana" userId="35558cee-3b16-4f02-812b-0cc58980f729" providerId="ADAL" clId="{6DBDEC13-AF6D-4C17-A520-8443BE7F2735}" dt="2020-10-07T18:12:44.343" v="7760"/>
          <ac:spMkLst>
            <pc:docMk/>
            <pc:sldMk cId="2410876188" sldId="3340"/>
            <ac:spMk id="62" creationId="{D30845D0-FF44-4CB7-9875-27F623548943}"/>
          </ac:spMkLst>
        </pc:spChg>
        <pc:spChg chg="del">
          <ac:chgData name="Aster Santana" userId="35558cee-3b16-4f02-812b-0cc58980f729" providerId="ADAL" clId="{6DBDEC13-AF6D-4C17-A520-8443BE7F2735}" dt="2020-10-06T02:59:28.091" v="6324" actId="478"/>
          <ac:spMkLst>
            <pc:docMk/>
            <pc:sldMk cId="2410876188" sldId="3340"/>
            <ac:spMk id="63" creationId="{D134B91F-1F47-4608-99D8-1FFE0261F46B}"/>
          </ac:spMkLst>
        </pc:spChg>
        <pc:spChg chg="del">
          <ac:chgData name="Aster Santana" userId="35558cee-3b16-4f02-812b-0cc58980f729" providerId="ADAL" clId="{6DBDEC13-AF6D-4C17-A520-8443BE7F2735}" dt="2020-10-07T10:30:59.286" v="6897" actId="478"/>
          <ac:spMkLst>
            <pc:docMk/>
            <pc:sldMk cId="2410876188" sldId="3340"/>
            <ac:spMk id="64" creationId="{FF178CEC-CF75-48A9-BEB1-3ABBF37FEB80}"/>
          </ac:spMkLst>
        </pc:spChg>
        <pc:spChg chg="add mod">
          <ac:chgData name="Aster Santana" userId="35558cee-3b16-4f02-812b-0cc58980f729" providerId="ADAL" clId="{6DBDEC13-AF6D-4C17-A520-8443BE7F2735}" dt="2020-10-07T18:12:44.343" v="7760"/>
          <ac:spMkLst>
            <pc:docMk/>
            <pc:sldMk cId="2410876188" sldId="3340"/>
            <ac:spMk id="65" creationId="{2EE747A9-8104-4F08-B427-8518CD41E47E}"/>
          </ac:spMkLst>
        </pc:spChg>
        <pc:spChg chg="add mod">
          <ac:chgData name="Aster Santana" userId="35558cee-3b16-4f02-812b-0cc58980f729" providerId="ADAL" clId="{6DBDEC13-AF6D-4C17-A520-8443BE7F2735}" dt="2020-10-07T18:12:44.343" v="7760"/>
          <ac:spMkLst>
            <pc:docMk/>
            <pc:sldMk cId="2410876188" sldId="3340"/>
            <ac:spMk id="66" creationId="{32188734-9E16-4D97-8D2E-9DB54DAD0897}"/>
          </ac:spMkLst>
        </pc:spChg>
        <pc:spChg chg="add mod">
          <ac:chgData name="Aster Santana" userId="35558cee-3b16-4f02-812b-0cc58980f729" providerId="ADAL" clId="{6DBDEC13-AF6D-4C17-A520-8443BE7F2735}" dt="2020-10-07T18:12:44.343" v="7760"/>
          <ac:spMkLst>
            <pc:docMk/>
            <pc:sldMk cId="2410876188" sldId="3340"/>
            <ac:spMk id="67" creationId="{A686A477-C701-4F38-BCFE-DFB4009B2BC4}"/>
          </ac:spMkLst>
        </pc:spChg>
        <pc:spChg chg="add mod">
          <ac:chgData name="Aster Santana" userId="35558cee-3b16-4f02-812b-0cc58980f729" providerId="ADAL" clId="{6DBDEC13-AF6D-4C17-A520-8443BE7F2735}" dt="2020-10-07T18:12:44.343" v="7760"/>
          <ac:spMkLst>
            <pc:docMk/>
            <pc:sldMk cId="2410876188" sldId="3340"/>
            <ac:spMk id="68" creationId="{8C366F89-6C46-4116-B51C-0910C2E8DC7E}"/>
          </ac:spMkLst>
        </pc:spChg>
        <pc:spChg chg="add mod">
          <ac:chgData name="Aster Santana" userId="35558cee-3b16-4f02-812b-0cc58980f729" providerId="ADAL" clId="{6DBDEC13-AF6D-4C17-A520-8443BE7F2735}" dt="2020-10-07T18:12:44.343" v="7760"/>
          <ac:spMkLst>
            <pc:docMk/>
            <pc:sldMk cId="2410876188" sldId="3340"/>
            <ac:spMk id="69" creationId="{0A6E7B09-C1C2-457E-9E5D-D02CCD746DAC}"/>
          </ac:spMkLst>
        </pc:spChg>
        <pc:spChg chg="mod">
          <ac:chgData name="Aster Santana" userId="35558cee-3b16-4f02-812b-0cc58980f729" providerId="ADAL" clId="{6DBDEC13-AF6D-4C17-A520-8443BE7F2735}" dt="2020-10-06T03:31:56.234" v="6610"/>
          <ac:spMkLst>
            <pc:docMk/>
            <pc:sldMk cId="2410876188" sldId="3340"/>
            <ac:spMk id="75" creationId="{545B2466-0906-4435-81B7-4DA520A36624}"/>
          </ac:spMkLst>
        </pc:spChg>
        <pc:spChg chg="add mod">
          <ac:chgData name="Aster Santana" userId="35558cee-3b16-4f02-812b-0cc58980f729" providerId="ADAL" clId="{6DBDEC13-AF6D-4C17-A520-8443BE7F2735}" dt="2020-10-07T18:12:44.343" v="7760"/>
          <ac:spMkLst>
            <pc:docMk/>
            <pc:sldMk cId="2410876188" sldId="3340"/>
            <ac:spMk id="80" creationId="{321A9135-EC04-4B64-AF85-0E118FA528DB}"/>
          </ac:spMkLst>
        </pc:spChg>
        <pc:spChg chg="del mod">
          <ac:chgData name="Aster Santana" userId="35558cee-3b16-4f02-812b-0cc58980f729" providerId="ADAL" clId="{6DBDEC13-AF6D-4C17-A520-8443BE7F2735}" dt="2020-10-06T02:49:36.138" v="6282" actId="478"/>
          <ac:spMkLst>
            <pc:docMk/>
            <pc:sldMk cId="2410876188" sldId="3340"/>
            <ac:spMk id="81" creationId="{0BBC4579-3CB2-454C-97E8-E8F64D112D60}"/>
          </ac:spMkLst>
        </pc:spChg>
        <pc:spChg chg="add mod">
          <ac:chgData name="Aster Santana" userId="35558cee-3b16-4f02-812b-0cc58980f729" providerId="ADAL" clId="{6DBDEC13-AF6D-4C17-A520-8443BE7F2735}" dt="2020-10-07T18:13:24.247" v="7768" actId="207"/>
          <ac:spMkLst>
            <pc:docMk/>
            <pc:sldMk cId="2410876188" sldId="3340"/>
            <ac:spMk id="81" creationId="{8450B238-0DB8-4478-B7AF-FE58149DE2E9}"/>
          </ac:spMkLst>
        </pc:spChg>
        <pc:spChg chg="add mod">
          <ac:chgData name="Aster Santana" userId="35558cee-3b16-4f02-812b-0cc58980f729" providerId="ADAL" clId="{6DBDEC13-AF6D-4C17-A520-8443BE7F2735}" dt="2020-10-07T18:12:44.343" v="7760"/>
          <ac:spMkLst>
            <pc:docMk/>
            <pc:sldMk cId="2410876188" sldId="3340"/>
            <ac:spMk id="82" creationId="{240E7A81-8CA7-404D-8EE0-C1A9896DF768}"/>
          </ac:spMkLst>
        </pc:spChg>
        <pc:spChg chg="del">
          <ac:chgData name="Aster Santana" userId="35558cee-3b16-4f02-812b-0cc58980f729" providerId="ADAL" clId="{6DBDEC13-AF6D-4C17-A520-8443BE7F2735}" dt="2020-10-06T03:03:15.924" v="6371" actId="478"/>
          <ac:spMkLst>
            <pc:docMk/>
            <pc:sldMk cId="2410876188" sldId="3340"/>
            <ac:spMk id="82" creationId="{CABF767B-E012-4CB4-AD3E-509ADEACE987}"/>
          </ac:spMkLst>
        </pc:spChg>
        <pc:spChg chg="mod">
          <ac:chgData name="Aster Santana" userId="35558cee-3b16-4f02-812b-0cc58980f729" providerId="ADAL" clId="{6DBDEC13-AF6D-4C17-A520-8443BE7F2735}" dt="2020-10-07T18:12:17.613" v="7757" actId="1038"/>
          <ac:spMkLst>
            <pc:docMk/>
            <pc:sldMk cId="2410876188" sldId="3340"/>
            <ac:spMk id="83" creationId="{76680FA9-7787-4D6A-9119-E924B39AD423}"/>
          </ac:spMkLst>
        </pc:spChg>
        <pc:spChg chg="add mod">
          <ac:chgData name="Aster Santana" userId="35558cee-3b16-4f02-812b-0cc58980f729" providerId="ADAL" clId="{6DBDEC13-AF6D-4C17-A520-8443BE7F2735}" dt="2020-10-07T18:12:44.343" v="7760"/>
          <ac:spMkLst>
            <pc:docMk/>
            <pc:sldMk cId="2410876188" sldId="3340"/>
            <ac:spMk id="84" creationId="{7DCB3059-EA56-4027-B666-7BCF961CEE99}"/>
          </ac:spMkLst>
        </pc:spChg>
        <pc:spChg chg="mod">
          <ac:chgData name="Aster Santana" userId="35558cee-3b16-4f02-812b-0cc58980f729" providerId="ADAL" clId="{6DBDEC13-AF6D-4C17-A520-8443BE7F2735}" dt="2020-10-07T18:12:17.613" v="7757" actId="1038"/>
          <ac:spMkLst>
            <pc:docMk/>
            <pc:sldMk cId="2410876188" sldId="3340"/>
            <ac:spMk id="85" creationId="{4E7CCC26-4748-4497-BC24-DE80A4CFCC24}"/>
          </ac:spMkLst>
        </pc:spChg>
        <pc:spChg chg="add mod ord">
          <ac:chgData name="Aster Santana" userId="35558cee-3b16-4f02-812b-0cc58980f729" providerId="ADAL" clId="{6DBDEC13-AF6D-4C17-A520-8443BE7F2735}" dt="2020-10-07T18:12:17.613" v="7757" actId="1038"/>
          <ac:spMkLst>
            <pc:docMk/>
            <pc:sldMk cId="2410876188" sldId="3340"/>
            <ac:spMk id="87" creationId="{DCB5AB8C-C0F5-4DD5-A5BD-1BB7A3704C80}"/>
          </ac:spMkLst>
        </pc:spChg>
        <pc:spChg chg="add mod">
          <ac:chgData name="Aster Santana" userId="35558cee-3b16-4f02-812b-0cc58980f729" providerId="ADAL" clId="{6DBDEC13-AF6D-4C17-A520-8443BE7F2735}" dt="2020-10-07T18:12:17.613" v="7757" actId="1038"/>
          <ac:spMkLst>
            <pc:docMk/>
            <pc:sldMk cId="2410876188" sldId="3340"/>
            <ac:spMk id="89" creationId="{40E98554-F075-4C42-AD59-08388B325D25}"/>
          </ac:spMkLst>
        </pc:spChg>
        <pc:spChg chg="add mod">
          <ac:chgData name="Aster Santana" userId="35558cee-3b16-4f02-812b-0cc58980f729" providerId="ADAL" clId="{6DBDEC13-AF6D-4C17-A520-8443BE7F2735}" dt="2020-10-07T18:12:44.343" v="7760"/>
          <ac:spMkLst>
            <pc:docMk/>
            <pc:sldMk cId="2410876188" sldId="3340"/>
            <ac:spMk id="92" creationId="{A4002CBE-C335-4BB9-9A74-9484D55898EB}"/>
          </ac:spMkLst>
        </pc:spChg>
        <pc:spChg chg="add mod">
          <ac:chgData name="Aster Santana" userId="35558cee-3b16-4f02-812b-0cc58980f729" providerId="ADAL" clId="{6DBDEC13-AF6D-4C17-A520-8443BE7F2735}" dt="2020-10-07T18:12:44.343" v="7760"/>
          <ac:spMkLst>
            <pc:docMk/>
            <pc:sldMk cId="2410876188" sldId="3340"/>
            <ac:spMk id="93" creationId="{9282C9D9-4684-4569-82C0-E810B71D00D4}"/>
          </ac:spMkLst>
        </pc:spChg>
        <pc:spChg chg="add mod">
          <ac:chgData name="Aster Santana" userId="35558cee-3b16-4f02-812b-0cc58980f729" providerId="ADAL" clId="{6DBDEC13-AF6D-4C17-A520-8443BE7F2735}" dt="2020-10-07T18:12:44.343" v="7760"/>
          <ac:spMkLst>
            <pc:docMk/>
            <pc:sldMk cId="2410876188" sldId="3340"/>
            <ac:spMk id="94" creationId="{F901EEA6-7F63-439A-AEFD-2CC25912AF19}"/>
          </ac:spMkLst>
        </pc:spChg>
        <pc:spChg chg="add mod">
          <ac:chgData name="Aster Santana" userId="35558cee-3b16-4f02-812b-0cc58980f729" providerId="ADAL" clId="{6DBDEC13-AF6D-4C17-A520-8443BE7F2735}" dt="2020-10-07T18:12:44.343" v="7760"/>
          <ac:spMkLst>
            <pc:docMk/>
            <pc:sldMk cId="2410876188" sldId="3340"/>
            <ac:spMk id="95" creationId="{81504ACD-69EB-4F0C-AB60-3FADB18E9057}"/>
          </ac:spMkLst>
        </pc:spChg>
        <pc:spChg chg="add mod">
          <ac:chgData name="Aster Santana" userId="35558cee-3b16-4f02-812b-0cc58980f729" providerId="ADAL" clId="{6DBDEC13-AF6D-4C17-A520-8443BE7F2735}" dt="2020-10-07T18:13:27.395" v="7769" actId="207"/>
          <ac:spMkLst>
            <pc:docMk/>
            <pc:sldMk cId="2410876188" sldId="3340"/>
            <ac:spMk id="96" creationId="{D76A17BA-D103-4090-8042-5DBC2AAF271B}"/>
          </ac:spMkLst>
        </pc:spChg>
        <pc:spChg chg="add mod">
          <ac:chgData name="Aster Santana" userId="35558cee-3b16-4f02-812b-0cc58980f729" providerId="ADAL" clId="{6DBDEC13-AF6D-4C17-A520-8443BE7F2735}" dt="2020-10-07T18:12:44.343" v="7760"/>
          <ac:spMkLst>
            <pc:docMk/>
            <pc:sldMk cId="2410876188" sldId="3340"/>
            <ac:spMk id="97" creationId="{14BDD644-E644-4043-A8F0-2B4D6DD45605}"/>
          </ac:spMkLst>
        </pc:spChg>
        <pc:spChg chg="add mod">
          <ac:chgData name="Aster Santana" userId="35558cee-3b16-4f02-812b-0cc58980f729" providerId="ADAL" clId="{6DBDEC13-AF6D-4C17-A520-8443BE7F2735}" dt="2020-10-07T18:12:44.343" v="7760"/>
          <ac:spMkLst>
            <pc:docMk/>
            <pc:sldMk cId="2410876188" sldId="3340"/>
            <ac:spMk id="98" creationId="{6937D8C6-D410-45F9-892E-FF4194867908}"/>
          </ac:spMkLst>
        </pc:spChg>
        <pc:spChg chg="add mod">
          <ac:chgData name="Aster Santana" userId="35558cee-3b16-4f02-812b-0cc58980f729" providerId="ADAL" clId="{6DBDEC13-AF6D-4C17-A520-8443BE7F2735}" dt="2020-10-07T18:12:44.343" v="7760"/>
          <ac:spMkLst>
            <pc:docMk/>
            <pc:sldMk cId="2410876188" sldId="3340"/>
            <ac:spMk id="101" creationId="{E03DA0E4-E425-4029-94FC-E591B71AF391}"/>
          </ac:spMkLst>
        </pc:spChg>
        <pc:spChg chg="add mod">
          <ac:chgData name="Aster Santana" userId="35558cee-3b16-4f02-812b-0cc58980f729" providerId="ADAL" clId="{6DBDEC13-AF6D-4C17-A520-8443BE7F2735}" dt="2020-10-07T18:12:44.343" v="7760"/>
          <ac:spMkLst>
            <pc:docMk/>
            <pc:sldMk cId="2410876188" sldId="3340"/>
            <ac:spMk id="102" creationId="{40C098AA-D7EB-4EE6-AA8A-072F63882D3D}"/>
          </ac:spMkLst>
        </pc:spChg>
        <pc:spChg chg="add mod">
          <ac:chgData name="Aster Santana" userId="35558cee-3b16-4f02-812b-0cc58980f729" providerId="ADAL" clId="{6DBDEC13-AF6D-4C17-A520-8443BE7F2735}" dt="2020-10-07T18:12:44.343" v="7760"/>
          <ac:spMkLst>
            <pc:docMk/>
            <pc:sldMk cId="2410876188" sldId="3340"/>
            <ac:spMk id="103" creationId="{C41CD53B-B582-4058-8095-8505ADAD12E4}"/>
          </ac:spMkLst>
        </pc:spChg>
        <pc:spChg chg="add mod">
          <ac:chgData name="Aster Santana" userId="35558cee-3b16-4f02-812b-0cc58980f729" providerId="ADAL" clId="{6DBDEC13-AF6D-4C17-A520-8443BE7F2735}" dt="2020-10-07T18:12:44.343" v="7760"/>
          <ac:spMkLst>
            <pc:docMk/>
            <pc:sldMk cId="2410876188" sldId="3340"/>
            <ac:spMk id="104" creationId="{09CEBEAE-A234-4BFB-86DE-C033A9AAAAAA}"/>
          </ac:spMkLst>
        </pc:spChg>
        <pc:spChg chg="add mod">
          <ac:chgData name="Aster Santana" userId="35558cee-3b16-4f02-812b-0cc58980f729" providerId="ADAL" clId="{6DBDEC13-AF6D-4C17-A520-8443BE7F2735}" dt="2020-10-07T18:12:44.343" v="7760"/>
          <ac:spMkLst>
            <pc:docMk/>
            <pc:sldMk cId="2410876188" sldId="3340"/>
            <ac:spMk id="105" creationId="{068346D7-78F4-4259-A5FC-0450A5C0A8DE}"/>
          </ac:spMkLst>
        </pc:spChg>
        <pc:spChg chg="add mod">
          <ac:chgData name="Aster Santana" userId="35558cee-3b16-4f02-812b-0cc58980f729" providerId="ADAL" clId="{6DBDEC13-AF6D-4C17-A520-8443BE7F2735}" dt="2020-10-07T18:13:20.095" v="7767" actId="207"/>
          <ac:spMkLst>
            <pc:docMk/>
            <pc:sldMk cId="2410876188" sldId="3340"/>
            <ac:spMk id="106" creationId="{A539512F-5C2D-42C6-B05F-E5B5C281616C}"/>
          </ac:spMkLst>
        </pc:spChg>
        <pc:spChg chg="mod">
          <ac:chgData name="Aster Santana" userId="35558cee-3b16-4f02-812b-0cc58980f729" providerId="ADAL" clId="{6DBDEC13-AF6D-4C17-A520-8443BE7F2735}" dt="2020-10-07T18:36:18.936" v="8208"/>
          <ac:spMkLst>
            <pc:docMk/>
            <pc:sldMk cId="2410876188" sldId="3340"/>
            <ac:spMk id="109" creationId="{BCFA48D6-F5C6-4125-A619-3A1FE463C191}"/>
          </ac:spMkLst>
        </pc:spChg>
        <pc:grpChg chg="mod ord">
          <ac:chgData name="Aster Santana" userId="35558cee-3b16-4f02-812b-0cc58980f729" providerId="ADAL" clId="{6DBDEC13-AF6D-4C17-A520-8443BE7F2735}" dt="2020-10-07T18:12:17.613" v="7757" actId="1038"/>
          <ac:grpSpMkLst>
            <pc:docMk/>
            <pc:sldMk cId="2410876188" sldId="3340"/>
            <ac:grpSpMk id="53" creationId="{F6270CFE-4685-4A1F-AD54-DF335D10E4A2}"/>
          </ac:grpSpMkLst>
        </pc:grpChg>
        <pc:grpChg chg="del">
          <ac:chgData name="Aster Santana" userId="35558cee-3b16-4f02-812b-0cc58980f729" providerId="ADAL" clId="{6DBDEC13-AF6D-4C17-A520-8443BE7F2735}" dt="2020-10-06T02:52:07.119" v="6299" actId="478"/>
          <ac:grpSpMkLst>
            <pc:docMk/>
            <pc:sldMk cId="2410876188" sldId="3340"/>
            <ac:grpSpMk id="66" creationId="{F077B2AA-22BD-47B3-A9E6-0D36D0C66409}"/>
          </ac:grpSpMkLst>
        </pc:grpChg>
        <pc:grpChg chg="add mod">
          <ac:chgData name="Aster Santana" userId="35558cee-3b16-4f02-812b-0cc58980f729" providerId="ADAL" clId="{6DBDEC13-AF6D-4C17-A520-8443BE7F2735}" dt="2020-10-07T18:36:17.217" v="8207" actId="1076"/>
          <ac:grpSpMkLst>
            <pc:docMk/>
            <pc:sldMk cId="2410876188" sldId="3340"/>
            <ac:grpSpMk id="107" creationId="{1FAD40A7-3A25-4F76-A1CE-AF8ACF571416}"/>
          </ac:grpSpMkLst>
        </pc:grpChg>
        <pc:cxnChg chg="mod">
          <ac:chgData name="Aster Santana" userId="35558cee-3b16-4f02-812b-0cc58980f729" providerId="ADAL" clId="{6DBDEC13-AF6D-4C17-A520-8443BE7F2735}" dt="2020-10-07T18:12:17.613" v="7757" actId="1038"/>
          <ac:cxnSpMkLst>
            <pc:docMk/>
            <pc:sldMk cId="2410876188" sldId="3340"/>
            <ac:cxnSpMk id="14" creationId="{628EC4BC-E7FB-47BF-A48C-74A95B51E74B}"/>
          </ac:cxnSpMkLst>
        </pc:cxnChg>
        <pc:cxnChg chg="mod">
          <ac:chgData name="Aster Santana" userId="35558cee-3b16-4f02-812b-0cc58980f729" providerId="ADAL" clId="{6DBDEC13-AF6D-4C17-A520-8443BE7F2735}" dt="2020-10-07T18:12:17.613" v="7757" actId="1038"/>
          <ac:cxnSpMkLst>
            <pc:docMk/>
            <pc:sldMk cId="2410876188" sldId="3340"/>
            <ac:cxnSpMk id="15" creationId="{7B96C04A-E2CF-40E5-990B-B83A75B960A5}"/>
          </ac:cxnSpMkLst>
        </pc:cxnChg>
        <pc:cxnChg chg="mod">
          <ac:chgData name="Aster Santana" userId="35558cee-3b16-4f02-812b-0cc58980f729" providerId="ADAL" clId="{6DBDEC13-AF6D-4C17-A520-8443BE7F2735}" dt="2020-10-07T18:12:17.613" v="7757" actId="1038"/>
          <ac:cxnSpMkLst>
            <pc:docMk/>
            <pc:sldMk cId="2410876188" sldId="3340"/>
            <ac:cxnSpMk id="16" creationId="{BF40124D-869A-47CF-8DA3-E5BA5AB51380}"/>
          </ac:cxnSpMkLst>
        </pc:cxnChg>
        <pc:cxnChg chg="mod">
          <ac:chgData name="Aster Santana" userId="35558cee-3b16-4f02-812b-0cc58980f729" providerId="ADAL" clId="{6DBDEC13-AF6D-4C17-A520-8443BE7F2735}" dt="2020-10-07T18:12:17.613" v="7757" actId="1038"/>
          <ac:cxnSpMkLst>
            <pc:docMk/>
            <pc:sldMk cId="2410876188" sldId="3340"/>
            <ac:cxnSpMk id="17" creationId="{985B337B-8B3E-48D9-9011-7922DBBAA512}"/>
          </ac:cxnSpMkLst>
        </pc:cxnChg>
        <pc:cxnChg chg="mod">
          <ac:chgData name="Aster Santana" userId="35558cee-3b16-4f02-812b-0cc58980f729" providerId="ADAL" clId="{6DBDEC13-AF6D-4C17-A520-8443BE7F2735}" dt="2020-10-07T18:12:17.613" v="7757" actId="1038"/>
          <ac:cxnSpMkLst>
            <pc:docMk/>
            <pc:sldMk cId="2410876188" sldId="3340"/>
            <ac:cxnSpMk id="18" creationId="{C4A7AA2D-D98C-483E-83B5-9AA467B267FB}"/>
          </ac:cxnSpMkLst>
        </pc:cxnChg>
        <pc:cxnChg chg="mod">
          <ac:chgData name="Aster Santana" userId="35558cee-3b16-4f02-812b-0cc58980f729" providerId="ADAL" clId="{6DBDEC13-AF6D-4C17-A520-8443BE7F2735}" dt="2020-10-07T18:14:58.412" v="7779" actId="1037"/>
          <ac:cxnSpMkLst>
            <pc:docMk/>
            <pc:sldMk cId="2410876188" sldId="3340"/>
            <ac:cxnSpMk id="19" creationId="{D1A7FD73-EDA6-44CE-92FF-D871DADFF76B}"/>
          </ac:cxnSpMkLst>
        </pc:cxnChg>
        <pc:cxnChg chg="mod">
          <ac:chgData name="Aster Santana" userId="35558cee-3b16-4f02-812b-0cc58980f729" providerId="ADAL" clId="{6DBDEC13-AF6D-4C17-A520-8443BE7F2735}" dt="2020-10-07T18:12:17.613" v="7757" actId="1038"/>
          <ac:cxnSpMkLst>
            <pc:docMk/>
            <pc:sldMk cId="2410876188" sldId="3340"/>
            <ac:cxnSpMk id="20" creationId="{2F55C71D-C5D2-49D0-913D-A953895E6024}"/>
          </ac:cxnSpMkLst>
        </pc:cxnChg>
        <pc:cxnChg chg="mod">
          <ac:chgData name="Aster Santana" userId="35558cee-3b16-4f02-812b-0cc58980f729" providerId="ADAL" clId="{6DBDEC13-AF6D-4C17-A520-8443BE7F2735}" dt="2020-10-07T18:12:17.613" v="7757" actId="1038"/>
          <ac:cxnSpMkLst>
            <pc:docMk/>
            <pc:sldMk cId="2410876188" sldId="3340"/>
            <ac:cxnSpMk id="30" creationId="{3A1D6DBD-7B7F-4D00-AE34-ECD8E7113F45}"/>
          </ac:cxnSpMkLst>
        </pc:cxnChg>
        <pc:cxnChg chg="mod">
          <ac:chgData name="Aster Santana" userId="35558cee-3b16-4f02-812b-0cc58980f729" providerId="ADAL" clId="{6DBDEC13-AF6D-4C17-A520-8443BE7F2735}" dt="2020-10-07T18:12:17.613" v="7757" actId="1038"/>
          <ac:cxnSpMkLst>
            <pc:docMk/>
            <pc:sldMk cId="2410876188" sldId="3340"/>
            <ac:cxnSpMk id="32" creationId="{96F6BD28-0384-4D0B-B77E-1723ADD4E2C7}"/>
          </ac:cxnSpMkLst>
        </pc:cxnChg>
        <pc:cxnChg chg="mod">
          <ac:chgData name="Aster Santana" userId="35558cee-3b16-4f02-812b-0cc58980f729" providerId="ADAL" clId="{6DBDEC13-AF6D-4C17-A520-8443BE7F2735}" dt="2020-10-07T18:12:17.613" v="7757" actId="1038"/>
          <ac:cxnSpMkLst>
            <pc:docMk/>
            <pc:sldMk cId="2410876188" sldId="3340"/>
            <ac:cxnSpMk id="34" creationId="{4321FD43-773A-465D-8E15-002A8F3CFB41}"/>
          </ac:cxnSpMkLst>
        </pc:cxnChg>
        <pc:cxnChg chg="mod">
          <ac:chgData name="Aster Santana" userId="35558cee-3b16-4f02-812b-0cc58980f729" providerId="ADAL" clId="{6DBDEC13-AF6D-4C17-A520-8443BE7F2735}" dt="2020-10-07T18:12:17.613" v="7757" actId="1038"/>
          <ac:cxnSpMkLst>
            <pc:docMk/>
            <pc:sldMk cId="2410876188" sldId="3340"/>
            <ac:cxnSpMk id="36" creationId="{81D7F427-398C-4675-AC22-BCA0CC22433E}"/>
          </ac:cxnSpMkLst>
        </pc:cxnChg>
        <pc:cxnChg chg="del">
          <ac:chgData name="Aster Santana" userId="35558cee-3b16-4f02-812b-0cc58980f729" providerId="ADAL" clId="{6DBDEC13-AF6D-4C17-A520-8443BE7F2735}" dt="2020-10-06T02:55:00.311" v="6309" actId="478"/>
          <ac:cxnSpMkLst>
            <pc:docMk/>
            <pc:sldMk cId="2410876188" sldId="3340"/>
            <ac:cxnSpMk id="52" creationId="{E594FEBA-CF71-484A-8990-5313F8D13EC6}"/>
          </ac:cxnSpMkLst>
        </pc:cxnChg>
        <pc:cxnChg chg="add mod">
          <ac:chgData name="Aster Santana" userId="35558cee-3b16-4f02-812b-0cc58980f729" providerId="ADAL" clId="{6DBDEC13-AF6D-4C17-A520-8443BE7F2735}" dt="2020-10-07T18:12:44.343" v="7760"/>
          <ac:cxnSpMkLst>
            <pc:docMk/>
            <pc:sldMk cId="2410876188" sldId="3340"/>
            <ac:cxnSpMk id="63" creationId="{6CE22E0A-9FFA-4667-9494-AF49F1D00F56}"/>
          </ac:cxnSpMkLst>
        </pc:cxnChg>
        <pc:cxnChg chg="add mod">
          <ac:chgData name="Aster Santana" userId="35558cee-3b16-4f02-812b-0cc58980f729" providerId="ADAL" clId="{6DBDEC13-AF6D-4C17-A520-8443BE7F2735}" dt="2020-10-07T18:12:44.343" v="7760"/>
          <ac:cxnSpMkLst>
            <pc:docMk/>
            <pc:sldMk cId="2410876188" sldId="3340"/>
            <ac:cxnSpMk id="64" creationId="{9A435E52-6AE3-45FA-9F16-F5ECD25109E5}"/>
          </ac:cxnSpMkLst>
        </pc:cxnChg>
        <pc:cxnChg chg="del">
          <ac:chgData name="Aster Santana" userId="35558cee-3b16-4f02-812b-0cc58980f729" providerId="ADAL" clId="{6DBDEC13-AF6D-4C17-A520-8443BE7F2735}" dt="2020-10-06T02:49:37.161" v="6283" actId="478"/>
          <ac:cxnSpMkLst>
            <pc:docMk/>
            <pc:sldMk cId="2410876188" sldId="3340"/>
            <ac:cxnSpMk id="65" creationId="{3836628B-E156-49AA-AE81-463BE7FB736F}"/>
          </ac:cxnSpMkLst>
        </pc:cxnChg>
        <pc:cxnChg chg="add mod ord">
          <ac:chgData name="Aster Santana" userId="35558cee-3b16-4f02-812b-0cc58980f729" providerId="ADAL" clId="{6DBDEC13-AF6D-4C17-A520-8443BE7F2735}" dt="2020-10-07T18:12:17.613" v="7757" actId="1038"/>
          <ac:cxnSpMkLst>
            <pc:docMk/>
            <pc:sldMk cId="2410876188" sldId="3340"/>
            <ac:cxnSpMk id="86" creationId="{3E099AD9-2A07-48BC-8A81-DCC37354B656}"/>
          </ac:cxnSpMkLst>
        </pc:cxnChg>
        <pc:cxnChg chg="add mod">
          <ac:chgData name="Aster Santana" userId="35558cee-3b16-4f02-812b-0cc58980f729" providerId="ADAL" clId="{6DBDEC13-AF6D-4C17-A520-8443BE7F2735}" dt="2020-10-07T18:12:17.613" v="7757" actId="1038"/>
          <ac:cxnSpMkLst>
            <pc:docMk/>
            <pc:sldMk cId="2410876188" sldId="3340"/>
            <ac:cxnSpMk id="88" creationId="{544D79FA-3F55-4FB6-94C5-E6A91E6C4E0A}"/>
          </ac:cxnSpMkLst>
        </pc:cxnChg>
        <pc:cxnChg chg="add mod">
          <ac:chgData name="Aster Santana" userId="35558cee-3b16-4f02-812b-0cc58980f729" providerId="ADAL" clId="{6DBDEC13-AF6D-4C17-A520-8443BE7F2735}" dt="2020-10-07T18:12:44.343" v="7760"/>
          <ac:cxnSpMkLst>
            <pc:docMk/>
            <pc:sldMk cId="2410876188" sldId="3340"/>
            <ac:cxnSpMk id="90" creationId="{48A08A45-03A6-4F2A-8BBE-F026DD3AF459}"/>
          </ac:cxnSpMkLst>
        </pc:cxnChg>
        <pc:cxnChg chg="add mod">
          <ac:chgData name="Aster Santana" userId="35558cee-3b16-4f02-812b-0cc58980f729" providerId="ADAL" clId="{6DBDEC13-AF6D-4C17-A520-8443BE7F2735}" dt="2020-10-07T18:12:44.343" v="7760"/>
          <ac:cxnSpMkLst>
            <pc:docMk/>
            <pc:sldMk cId="2410876188" sldId="3340"/>
            <ac:cxnSpMk id="91" creationId="{66E99405-266D-4E56-B52F-63D2F9F29486}"/>
          </ac:cxnSpMkLst>
        </pc:cxnChg>
        <pc:cxnChg chg="add mod">
          <ac:chgData name="Aster Santana" userId="35558cee-3b16-4f02-812b-0cc58980f729" providerId="ADAL" clId="{6DBDEC13-AF6D-4C17-A520-8443BE7F2735}" dt="2020-10-07T18:12:44.343" v="7760"/>
          <ac:cxnSpMkLst>
            <pc:docMk/>
            <pc:sldMk cId="2410876188" sldId="3340"/>
            <ac:cxnSpMk id="99" creationId="{FECB1121-4375-4801-AE8B-04500B02D47C}"/>
          </ac:cxnSpMkLst>
        </pc:cxnChg>
        <pc:cxnChg chg="add mod">
          <ac:chgData name="Aster Santana" userId="35558cee-3b16-4f02-812b-0cc58980f729" providerId="ADAL" clId="{6DBDEC13-AF6D-4C17-A520-8443BE7F2735}" dt="2020-10-07T18:12:44.343" v="7760"/>
          <ac:cxnSpMkLst>
            <pc:docMk/>
            <pc:sldMk cId="2410876188" sldId="3340"/>
            <ac:cxnSpMk id="100" creationId="{1F5E5518-34A4-44D9-981A-55EC1D9390DC}"/>
          </ac:cxnSpMkLst>
        </pc:cxnChg>
        <pc:cxnChg chg="mod">
          <ac:chgData name="Aster Santana" userId="35558cee-3b16-4f02-812b-0cc58980f729" providerId="ADAL" clId="{6DBDEC13-AF6D-4C17-A520-8443BE7F2735}" dt="2020-10-07T18:22:04.941" v="7855"/>
          <ac:cxnSpMkLst>
            <pc:docMk/>
            <pc:sldMk cId="2410876188" sldId="3340"/>
            <ac:cxnSpMk id="108" creationId="{537782D5-8AD7-405C-AA6E-0771A6846EE7}"/>
          </ac:cxnSpMkLst>
        </pc:cxnChg>
      </pc:sldChg>
      <pc:sldChg chg="new del">
        <pc:chgData name="Aster Santana" userId="35558cee-3b16-4f02-812b-0cc58980f729" providerId="ADAL" clId="{6DBDEC13-AF6D-4C17-A520-8443BE7F2735}" dt="2020-10-06T03:13:06.576" v="6435" actId="47"/>
        <pc:sldMkLst>
          <pc:docMk/>
          <pc:sldMk cId="1328688592" sldId="3341"/>
        </pc:sldMkLst>
      </pc:sldChg>
      <pc:sldChg chg="addSp delSp modSp add mod ord delAnim modAnim">
        <pc:chgData name="Aster Santana" userId="35558cee-3b16-4f02-812b-0cc58980f729" providerId="ADAL" clId="{6DBDEC13-AF6D-4C17-A520-8443BE7F2735}" dt="2020-10-07T18:35:52.425" v="8199"/>
        <pc:sldMkLst>
          <pc:docMk/>
          <pc:sldMk cId="3769449116" sldId="3341"/>
        </pc:sldMkLst>
        <pc:spChg chg="del mod">
          <ac:chgData name="Aster Santana" userId="35558cee-3b16-4f02-812b-0cc58980f729" providerId="ADAL" clId="{6DBDEC13-AF6D-4C17-A520-8443BE7F2735}" dt="2020-10-07T09:41:29.977" v="6760" actId="478"/>
          <ac:spMkLst>
            <pc:docMk/>
            <pc:sldMk cId="3769449116" sldId="3341"/>
            <ac:spMk id="2" creationId="{6A892BD0-490D-479C-8847-29CB31F45B08}"/>
          </ac:spMkLst>
        </pc:spChg>
        <pc:spChg chg="add del mod">
          <ac:chgData name="Aster Santana" userId="35558cee-3b16-4f02-812b-0cc58980f729" providerId="ADAL" clId="{6DBDEC13-AF6D-4C17-A520-8443BE7F2735}" dt="2020-10-07T09:41:23.384" v="6758" actId="478"/>
          <ac:spMkLst>
            <pc:docMk/>
            <pc:sldMk cId="3769449116" sldId="3341"/>
            <ac:spMk id="3" creationId="{C2DBA6C8-4B17-4ADF-9B53-BE4D1C553671}"/>
          </ac:spMkLst>
        </pc:spChg>
        <pc:spChg chg="add del mod">
          <ac:chgData name="Aster Santana" userId="35558cee-3b16-4f02-812b-0cc58980f729" providerId="ADAL" clId="{6DBDEC13-AF6D-4C17-A520-8443BE7F2735}" dt="2020-10-07T09:41:19.222" v="6757" actId="478"/>
          <ac:spMkLst>
            <pc:docMk/>
            <pc:sldMk cId="3769449116" sldId="3341"/>
            <ac:spMk id="4" creationId="{4F36DD48-47F6-4729-A4C2-2FD928521D9A}"/>
          </ac:spMkLst>
        </pc:spChg>
        <pc:spChg chg="add del mod">
          <ac:chgData name="Aster Santana" userId="35558cee-3b16-4f02-812b-0cc58980f729" providerId="ADAL" clId="{6DBDEC13-AF6D-4C17-A520-8443BE7F2735}" dt="2020-10-07T09:41:19.222" v="6757" actId="478"/>
          <ac:spMkLst>
            <pc:docMk/>
            <pc:sldMk cId="3769449116" sldId="3341"/>
            <ac:spMk id="5" creationId="{C0F1CCB0-13C0-45FA-939F-931191A6CB79}"/>
          </ac:spMkLst>
        </pc:spChg>
        <pc:spChg chg="ord">
          <ac:chgData name="Aster Santana" userId="35558cee-3b16-4f02-812b-0cc58980f729" providerId="ADAL" clId="{6DBDEC13-AF6D-4C17-A520-8443BE7F2735}" dt="2020-10-07T09:38:00.435" v="6752" actId="167"/>
          <ac:spMkLst>
            <pc:docMk/>
            <pc:sldMk cId="3769449116" sldId="3341"/>
            <ac:spMk id="13" creationId="{D27AF3BA-AD70-4115-ABB7-4751F586940A}"/>
          </ac:spMkLst>
        </pc:spChg>
        <pc:spChg chg="ord">
          <ac:chgData name="Aster Santana" userId="35558cee-3b16-4f02-812b-0cc58980f729" providerId="ADAL" clId="{6DBDEC13-AF6D-4C17-A520-8443BE7F2735}" dt="2020-10-07T09:33:45.117" v="6732" actId="166"/>
          <ac:spMkLst>
            <pc:docMk/>
            <pc:sldMk cId="3769449116" sldId="3341"/>
            <ac:spMk id="40" creationId="{F809CDD0-4F82-484C-93AC-162DBA0E43A4}"/>
          </ac:spMkLst>
        </pc:spChg>
        <pc:spChg chg="add del mod">
          <ac:chgData name="Aster Santana" userId="35558cee-3b16-4f02-812b-0cc58980f729" providerId="ADAL" clId="{6DBDEC13-AF6D-4C17-A520-8443BE7F2735}" dt="2020-10-06T03:22:21.493" v="6545" actId="478"/>
          <ac:spMkLst>
            <pc:docMk/>
            <pc:sldMk cId="3769449116" sldId="3341"/>
            <ac:spMk id="49" creationId="{2B31E4A5-1209-4CC3-A981-73163C53842D}"/>
          </ac:spMkLst>
        </pc:spChg>
        <pc:spChg chg="mod">
          <ac:chgData name="Aster Santana" userId="35558cee-3b16-4f02-812b-0cc58980f729" providerId="ADAL" clId="{6DBDEC13-AF6D-4C17-A520-8443BE7F2735}" dt="2020-10-07T18:35:52.425" v="8199"/>
          <ac:spMkLst>
            <pc:docMk/>
            <pc:sldMk cId="3769449116" sldId="3341"/>
            <ac:spMk id="49" creationId="{66345911-3B77-42B4-8B45-DD29EFCC169A}"/>
          </ac:spMkLst>
        </pc:spChg>
        <pc:spChg chg="add del mod">
          <ac:chgData name="Aster Santana" userId="35558cee-3b16-4f02-812b-0cc58980f729" providerId="ADAL" clId="{6DBDEC13-AF6D-4C17-A520-8443BE7F2735}" dt="2020-10-06T03:29:39.905" v="6578" actId="478"/>
          <ac:spMkLst>
            <pc:docMk/>
            <pc:sldMk cId="3769449116" sldId="3341"/>
            <ac:spMk id="51" creationId="{F93E9A4C-8BF4-45C1-B164-88581D0E8174}"/>
          </ac:spMkLst>
        </pc:spChg>
        <pc:spChg chg="add del mod">
          <ac:chgData name="Aster Santana" userId="35558cee-3b16-4f02-812b-0cc58980f729" providerId="ADAL" clId="{6DBDEC13-AF6D-4C17-A520-8443BE7F2735}" dt="2020-10-07T09:29:53.456" v="6711" actId="478"/>
          <ac:spMkLst>
            <pc:docMk/>
            <pc:sldMk cId="3769449116" sldId="3341"/>
            <ac:spMk id="52" creationId="{7AAB188C-D832-4B66-9737-EDC9AAC48E32}"/>
          </ac:spMkLst>
        </pc:spChg>
        <pc:spChg chg="mod">
          <ac:chgData name="Aster Santana" userId="35558cee-3b16-4f02-812b-0cc58980f729" providerId="ADAL" clId="{6DBDEC13-AF6D-4C17-A520-8443BE7F2735}" dt="2020-10-06T03:22:06.520" v="6542" actId="20577"/>
          <ac:spMkLst>
            <pc:docMk/>
            <pc:sldMk cId="3769449116" sldId="3341"/>
            <ac:spMk id="57" creationId="{292EF667-EE6C-4669-BE51-D180120446A3}"/>
          </ac:spMkLst>
        </pc:spChg>
        <pc:spChg chg="add del mod">
          <ac:chgData name="Aster Santana" userId="35558cee-3b16-4f02-812b-0cc58980f729" providerId="ADAL" clId="{6DBDEC13-AF6D-4C17-A520-8443BE7F2735}" dt="2020-10-07T09:41:29.977" v="6760" actId="478"/>
          <ac:spMkLst>
            <pc:docMk/>
            <pc:sldMk cId="3769449116" sldId="3341"/>
            <ac:spMk id="60" creationId="{698C5E53-BD1D-4E5B-93BE-1F6B51C14457}"/>
          </ac:spMkLst>
        </pc:spChg>
        <pc:spChg chg="del">
          <ac:chgData name="Aster Santana" userId="35558cee-3b16-4f02-812b-0cc58980f729" providerId="ADAL" clId="{6DBDEC13-AF6D-4C17-A520-8443BE7F2735}" dt="2020-10-06T03:29:42.236" v="6579" actId="478"/>
          <ac:spMkLst>
            <pc:docMk/>
            <pc:sldMk cId="3769449116" sldId="3341"/>
            <ac:spMk id="84" creationId="{F0759EFE-A08E-4C9C-8ED9-CCFF9D0BF49E}"/>
          </ac:spMkLst>
        </pc:spChg>
        <pc:spChg chg="del">
          <ac:chgData name="Aster Santana" userId="35558cee-3b16-4f02-812b-0cc58980f729" providerId="ADAL" clId="{6DBDEC13-AF6D-4C17-A520-8443BE7F2735}" dt="2020-10-07T09:31:41.941" v="6724" actId="478"/>
          <ac:spMkLst>
            <pc:docMk/>
            <pc:sldMk cId="3769449116" sldId="3341"/>
            <ac:spMk id="92" creationId="{A52BC301-10FC-4C90-85F9-F7B779704A4D}"/>
          </ac:spMkLst>
        </pc:spChg>
        <pc:spChg chg="del">
          <ac:chgData name="Aster Santana" userId="35558cee-3b16-4f02-812b-0cc58980f729" providerId="ADAL" clId="{6DBDEC13-AF6D-4C17-A520-8443BE7F2735}" dt="2020-10-07T09:31:45.518" v="6727" actId="478"/>
          <ac:spMkLst>
            <pc:docMk/>
            <pc:sldMk cId="3769449116" sldId="3341"/>
            <ac:spMk id="93" creationId="{CE56318E-9EDF-428C-BCF5-1EF04BADD619}"/>
          </ac:spMkLst>
        </pc:spChg>
        <pc:grpChg chg="add mod">
          <ac:chgData name="Aster Santana" userId="35558cee-3b16-4f02-812b-0cc58980f729" providerId="ADAL" clId="{6DBDEC13-AF6D-4C17-A520-8443BE7F2735}" dt="2020-10-07T09:34:34.565" v="6735" actId="1076"/>
          <ac:grpSpMkLst>
            <pc:docMk/>
            <pc:sldMk cId="3769449116" sldId="3341"/>
            <ac:grpSpMk id="6" creationId="{F9C7F6BE-FEE4-49E6-B883-65A27429BEBB}"/>
          </ac:grpSpMkLst>
        </pc:grpChg>
        <pc:grpChg chg="add mod">
          <ac:chgData name="Aster Santana" userId="35558cee-3b16-4f02-812b-0cc58980f729" providerId="ADAL" clId="{6DBDEC13-AF6D-4C17-A520-8443BE7F2735}" dt="2020-10-07T18:21:53.943" v="7845"/>
          <ac:grpSpMkLst>
            <pc:docMk/>
            <pc:sldMk cId="3769449116" sldId="3341"/>
            <ac:grpSpMk id="47" creationId="{1076B053-6720-42AC-9D64-A1BC899EC230}"/>
          </ac:grpSpMkLst>
        </pc:grpChg>
        <pc:grpChg chg="ord">
          <ac:chgData name="Aster Santana" userId="35558cee-3b16-4f02-812b-0cc58980f729" providerId="ADAL" clId="{6DBDEC13-AF6D-4C17-A520-8443BE7F2735}" dt="2020-10-07T09:38:46.189" v="6753" actId="166"/>
          <ac:grpSpMkLst>
            <pc:docMk/>
            <pc:sldMk cId="3769449116" sldId="3341"/>
            <ac:grpSpMk id="53" creationId="{F6270CFE-4685-4A1F-AD54-DF335D10E4A2}"/>
          </ac:grpSpMkLst>
        </pc:grpChg>
        <pc:cxnChg chg="add del mod">
          <ac:chgData name="Aster Santana" userId="35558cee-3b16-4f02-812b-0cc58980f729" providerId="ADAL" clId="{6DBDEC13-AF6D-4C17-A520-8443BE7F2735}" dt="2020-10-07T09:41:25.221" v="6759" actId="478"/>
          <ac:cxnSpMkLst>
            <pc:docMk/>
            <pc:sldMk cId="3769449116" sldId="3341"/>
            <ac:cxnSpMk id="7" creationId="{89E5188C-9BB1-46C0-83B5-EDEFDE0F7CD2}"/>
          </ac:cxnSpMkLst>
        </pc:cxnChg>
        <pc:cxnChg chg="del mod">
          <ac:chgData name="Aster Santana" userId="35558cee-3b16-4f02-812b-0cc58980f729" providerId="ADAL" clId="{6DBDEC13-AF6D-4C17-A520-8443BE7F2735}" dt="2020-10-07T09:31:43.676" v="6726" actId="478"/>
          <ac:cxnSpMkLst>
            <pc:docMk/>
            <pc:sldMk cId="3769449116" sldId="3341"/>
            <ac:cxnSpMk id="18" creationId="{C4A7AA2D-D98C-483E-83B5-9AA467B267FB}"/>
          </ac:cxnSpMkLst>
        </pc:cxnChg>
        <pc:cxnChg chg="del">
          <ac:chgData name="Aster Santana" userId="35558cee-3b16-4f02-812b-0cc58980f729" providerId="ADAL" clId="{6DBDEC13-AF6D-4C17-A520-8443BE7F2735}" dt="2020-10-07T09:31:39.873" v="6723" actId="478"/>
          <ac:cxnSpMkLst>
            <pc:docMk/>
            <pc:sldMk cId="3769449116" sldId="3341"/>
            <ac:cxnSpMk id="19" creationId="{D1A7FD73-EDA6-44CE-92FF-D871DADFF76B}"/>
          </ac:cxnSpMkLst>
        </pc:cxnChg>
        <pc:cxnChg chg="add del mod">
          <ac:chgData name="Aster Santana" userId="35558cee-3b16-4f02-812b-0cc58980f729" providerId="ADAL" clId="{6DBDEC13-AF6D-4C17-A520-8443BE7F2735}" dt="2020-10-06T03:22:21.493" v="6545" actId="478"/>
          <ac:cxnSpMkLst>
            <pc:docMk/>
            <pc:sldMk cId="3769449116" sldId="3341"/>
            <ac:cxnSpMk id="48" creationId="{4F489015-CCC4-4E95-B17C-F9E4153C3C2E}"/>
          </ac:cxnSpMkLst>
        </pc:cxnChg>
        <pc:cxnChg chg="mod">
          <ac:chgData name="Aster Santana" userId="35558cee-3b16-4f02-812b-0cc58980f729" providerId="ADAL" clId="{6DBDEC13-AF6D-4C17-A520-8443BE7F2735}" dt="2020-10-07T18:21:53.943" v="7845"/>
          <ac:cxnSpMkLst>
            <pc:docMk/>
            <pc:sldMk cId="3769449116" sldId="3341"/>
            <ac:cxnSpMk id="48" creationId="{B21C4E24-5F15-4CFB-8764-DF7C6EE1EAA5}"/>
          </ac:cxnSpMkLst>
        </pc:cxnChg>
        <pc:cxnChg chg="add del mod">
          <ac:chgData name="Aster Santana" userId="35558cee-3b16-4f02-812b-0cc58980f729" providerId="ADAL" clId="{6DBDEC13-AF6D-4C17-A520-8443BE7F2735}" dt="2020-10-07T09:41:14.412" v="6755" actId="478"/>
          <ac:cxnSpMkLst>
            <pc:docMk/>
            <pc:sldMk cId="3769449116" sldId="3341"/>
            <ac:cxnSpMk id="50" creationId="{33A67F3C-E506-41E5-8342-DBDC5332C3C1}"/>
          </ac:cxnSpMkLst>
        </pc:cxnChg>
        <pc:cxnChg chg="add mod">
          <ac:chgData name="Aster Santana" userId="35558cee-3b16-4f02-812b-0cc58980f729" providerId="ADAL" clId="{6DBDEC13-AF6D-4C17-A520-8443BE7F2735}" dt="2020-10-07T09:34:14.640" v="6734" actId="164"/>
          <ac:cxnSpMkLst>
            <pc:docMk/>
            <pc:sldMk cId="3769449116" sldId="3341"/>
            <ac:cxnSpMk id="61" creationId="{579AB30F-F836-49AB-B82F-430BC56E0D0A}"/>
          </ac:cxnSpMkLst>
        </pc:cxnChg>
        <pc:cxnChg chg="add mod ord">
          <ac:chgData name="Aster Santana" userId="35558cee-3b16-4f02-812b-0cc58980f729" providerId="ADAL" clId="{6DBDEC13-AF6D-4C17-A520-8443BE7F2735}" dt="2020-10-07T09:37:53.858" v="6751" actId="167"/>
          <ac:cxnSpMkLst>
            <pc:docMk/>
            <pc:sldMk cId="3769449116" sldId="3341"/>
            <ac:cxnSpMk id="62" creationId="{34629C3A-9FE3-4386-A957-353949B8423A}"/>
          </ac:cxnSpMkLst>
        </pc:cxnChg>
        <pc:cxnChg chg="add mod ord">
          <ac:chgData name="Aster Santana" userId="35558cee-3b16-4f02-812b-0cc58980f729" providerId="ADAL" clId="{6DBDEC13-AF6D-4C17-A520-8443BE7F2735}" dt="2020-10-07T09:37:53.858" v="6751" actId="167"/>
          <ac:cxnSpMkLst>
            <pc:docMk/>
            <pc:sldMk cId="3769449116" sldId="3341"/>
            <ac:cxnSpMk id="63" creationId="{249A6AF1-38DF-4401-A6EA-ABC4A9703E40}"/>
          </ac:cxnSpMkLst>
        </pc:cxnChg>
        <pc:cxnChg chg="mod">
          <ac:chgData name="Aster Santana" userId="35558cee-3b16-4f02-812b-0cc58980f729" providerId="ADAL" clId="{6DBDEC13-AF6D-4C17-A520-8443BE7F2735}" dt="2020-10-07T09:34:14.640" v="6734" actId="164"/>
          <ac:cxnSpMkLst>
            <pc:docMk/>
            <pc:sldMk cId="3769449116" sldId="3341"/>
            <ac:cxnSpMk id="86" creationId="{86DF7E29-3048-4FC4-9AFC-CB4A5E88294C}"/>
          </ac:cxnSpMkLst>
        </pc:cxnChg>
      </pc:sldChg>
      <pc:sldChg chg="addSp modSp add mod modAnim">
        <pc:chgData name="Aster Santana" userId="35558cee-3b16-4f02-812b-0cc58980f729" providerId="ADAL" clId="{6DBDEC13-AF6D-4C17-A520-8443BE7F2735}" dt="2020-10-07T18:21:55.469" v="7846"/>
        <pc:sldMkLst>
          <pc:docMk/>
          <pc:sldMk cId="908019782" sldId="3342"/>
        </pc:sldMkLst>
        <pc:spChg chg="mod">
          <ac:chgData name="Aster Santana" userId="35558cee-3b16-4f02-812b-0cc58980f729" providerId="ADAL" clId="{6DBDEC13-AF6D-4C17-A520-8443BE7F2735}" dt="2020-10-07T18:21:55.469" v="7846"/>
          <ac:spMkLst>
            <pc:docMk/>
            <pc:sldMk cId="908019782" sldId="3342"/>
            <ac:spMk id="66" creationId="{7969B20E-374E-4443-99F7-1024478D92E6}"/>
          </ac:spMkLst>
        </pc:spChg>
        <pc:grpChg chg="mod">
          <ac:chgData name="Aster Santana" userId="35558cee-3b16-4f02-812b-0cc58980f729" providerId="ADAL" clId="{6DBDEC13-AF6D-4C17-A520-8443BE7F2735}" dt="2020-10-07T09:43:22.003" v="6767" actId="1076"/>
          <ac:grpSpMkLst>
            <pc:docMk/>
            <pc:sldMk cId="908019782" sldId="3342"/>
            <ac:grpSpMk id="6" creationId="{F9C7F6BE-FEE4-49E6-B883-65A27429BEBB}"/>
          </ac:grpSpMkLst>
        </pc:grpChg>
        <pc:grpChg chg="add mod">
          <ac:chgData name="Aster Santana" userId="35558cee-3b16-4f02-812b-0cc58980f729" providerId="ADAL" clId="{6DBDEC13-AF6D-4C17-A520-8443BE7F2735}" dt="2020-10-07T18:21:55.469" v="7846"/>
          <ac:grpSpMkLst>
            <pc:docMk/>
            <pc:sldMk cId="908019782" sldId="3342"/>
            <ac:grpSpMk id="64" creationId="{215AA78D-9C85-47BB-B7B1-EED6BF858302}"/>
          </ac:grpSpMkLst>
        </pc:grpChg>
        <pc:cxnChg chg="mod">
          <ac:chgData name="Aster Santana" userId="35558cee-3b16-4f02-812b-0cc58980f729" providerId="ADAL" clId="{6DBDEC13-AF6D-4C17-A520-8443BE7F2735}" dt="2020-10-07T18:21:55.469" v="7846"/>
          <ac:cxnSpMkLst>
            <pc:docMk/>
            <pc:sldMk cId="908019782" sldId="3342"/>
            <ac:cxnSpMk id="65" creationId="{669EA303-AEF5-4B1C-8AFD-84E27CF1C36D}"/>
          </ac:cxnSpMkLst>
        </pc:cxnChg>
      </pc:sldChg>
      <pc:sldChg chg="addSp delSp modSp add mod modAnim">
        <pc:chgData name="Aster Santana" userId="35558cee-3b16-4f02-812b-0cc58980f729" providerId="ADAL" clId="{6DBDEC13-AF6D-4C17-A520-8443BE7F2735}" dt="2020-10-07T18:21:57.294" v="7847"/>
        <pc:sldMkLst>
          <pc:docMk/>
          <pc:sldMk cId="867427199" sldId="3343"/>
        </pc:sldMkLst>
        <pc:spChg chg="del">
          <ac:chgData name="Aster Santana" userId="35558cee-3b16-4f02-812b-0cc58980f729" providerId="ADAL" clId="{6DBDEC13-AF6D-4C17-A520-8443BE7F2735}" dt="2020-10-07T10:49:58.680" v="6968" actId="478"/>
          <ac:spMkLst>
            <pc:docMk/>
            <pc:sldMk cId="867427199" sldId="3343"/>
            <ac:spMk id="8" creationId="{7E30052E-A6F4-43DC-854F-8A582AD38BC1}"/>
          </ac:spMkLst>
        </pc:spChg>
        <pc:spChg chg="add del">
          <ac:chgData name="Aster Santana" userId="35558cee-3b16-4f02-812b-0cc58980f729" providerId="ADAL" clId="{6DBDEC13-AF6D-4C17-A520-8443BE7F2735}" dt="2020-10-07T16:25:37.368" v="7091" actId="478"/>
          <ac:spMkLst>
            <pc:docMk/>
            <pc:sldMk cId="867427199" sldId="3343"/>
            <ac:spMk id="8" creationId="{863ACBD7-5FDF-45A2-A7A2-A0CBE6A291BD}"/>
          </ac:spMkLst>
        </pc:spChg>
        <pc:spChg chg="del mod">
          <ac:chgData name="Aster Santana" userId="35558cee-3b16-4f02-812b-0cc58980f729" providerId="ADAL" clId="{6DBDEC13-AF6D-4C17-A520-8443BE7F2735}" dt="2020-10-07T10:49:55.901" v="6967" actId="478"/>
          <ac:spMkLst>
            <pc:docMk/>
            <pc:sldMk cId="867427199" sldId="3343"/>
            <ac:spMk id="11" creationId="{9D7A4D87-F7E7-422E-A97F-27833BCFB979}"/>
          </ac:spMkLst>
        </pc:spChg>
        <pc:spChg chg="mod ord">
          <ac:chgData name="Aster Santana" userId="35558cee-3b16-4f02-812b-0cc58980f729" providerId="ADAL" clId="{6DBDEC13-AF6D-4C17-A520-8443BE7F2735}" dt="2020-10-07T10:50:28.899" v="6971" actId="167"/>
          <ac:spMkLst>
            <pc:docMk/>
            <pc:sldMk cId="867427199" sldId="3343"/>
            <ac:spMk id="13" creationId="{D27AF3BA-AD70-4115-ABB7-4751F586940A}"/>
          </ac:spMkLst>
        </pc:spChg>
        <pc:spChg chg="add del">
          <ac:chgData name="Aster Santana" userId="35558cee-3b16-4f02-812b-0cc58980f729" providerId="ADAL" clId="{6DBDEC13-AF6D-4C17-A520-8443BE7F2735}" dt="2020-10-07T10:48:30.831" v="6960" actId="478"/>
          <ac:spMkLst>
            <pc:docMk/>
            <pc:sldMk cId="867427199" sldId="3343"/>
            <ac:spMk id="18" creationId="{68043CBF-BEAC-4D74-90A9-2F58AC7FD0C1}"/>
          </ac:spMkLst>
        </pc:spChg>
        <pc:spChg chg="add mod ord">
          <ac:chgData name="Aster Santana" userId="35558cee-3b16-4f02-812b-0cc58980f729" providerId="ADAL" clId="{6DBDEC13-AF6D-4C17-A520-8443BE7F2735}" dt="2020-10-07T10:50:32.631" v="6972" actId="167"/>
          <ac:spMkLst>
            <pc:docMk/>
            <pc:sldMk cId="867427199" sldId="3343"/>
            <ac:spMk id="19" creationId="{3503A43B-9AF8-4CD9-9F24-B7E639AB0660}"/>
          </ac:spMkLst>
        </pc:spChg>
        <pc:spChg chg="mod">
          <ac:chgData name="Aster Santana" userId="35558cee-3b16-4f02-812b-0cc58980f729" providerId="ADAL" clId="{6DBDEC13-AF6D-4C17-A520-8443BE7F2735}" dt="2020-10-07T10:44:57.494" v="6944" actId="20577"/>
          <ac:spMkLst>
            <pc:docMk/>
            <pc:sldMk cId="867427199" sldId="3343"/>
            <ac:spMk id="57" creationId="{292EF667-EE6C-4669-BE51-D180120446A3}"/>
          </ac:spMkLst>
        </pc:spChg>
        <pc:spChg chg="add mod">
          <ac:chgData name="Aster Santana" userId="35558cee-3b16-4f02-812b-0cc58980f729" providerId="ADAL" clId="{6DBDEC13-AF6D-4C17-A520-8443BE7F2735}" dt="2020-10-07T16:26:31.288" v="7094" actId="207"/>
          <ac:spMkLst>
            <pc:docMk/>
            <pc:sldMk cId="867427199" sldId="3343"/>
            <ac:spMk id="65" creationId="{24B0EF9D-B6FE-4AAC-9D3C-4E76FF1B3776}"/>
          </ac:spMkLst>
        </pc:spChg>
        <pc:spChg chg="mod">
          <ac:chgData name="Aster Santana" userId="35558cee-3b16-4f02-812b-0cc58980f729" providerId="ADAL" clId="{6DBDEC13-AF6D-4C17-A520-8443BE7F2735}" dt="2020-10-07T18:21:57.294" v="7847"/>
          <ac:spMkLst>
            <pc:docMk/>
            <pc:sldMk cId="867427199" sldId="3343"/>
            <ac:spMk id="69" creationId="{6A5EEB5F-08C5-43FB-AFBB-E83402E98C9F}"/>
          </ac:spMkLst>
        </pc:spChg>
        <pc:grpChg chg="add mod">
          <ac:chgData name="Aster Santana" userId="35558cee-3b16-4f02-812b-0cc58980f729" providerId="ADAL" clId="{6DBDEC13-AF6D-4C17-A520-8443BE7F2735}" dt="2020-10-07T18:21:57.294" v="7847"/>
          <ac:grpSpMkLst>
            <pc:docMk/>
            <pc:sldMk cId="867427199" sldId="3343"/>
            <ac:grpSpMk id="67" creationId="{D281CAB0-A646-4D3E-9A22-D89D506CB733}"/>
          </ac:grpSpMkLst>
        </pc:grpChg>
        <pc:cxnChg chg="mod">
          <ac:chgData name="Aster Santana" userId="35558cee-3b16-4f02-812b-0cc58980f729" providerId="ADAL" clId="{6DBDEC13-AF6D-4C17-A520-8443BE7F2735}" dt="2020-10-07T16:25:28.887" v="7090" actId="1036"/>
          <ac:cxnSpMkLst>
            <pc:docMk/>
            <pc:sldMk cId="867427199" sldId="3343"/>
            <ac:cxnSpMk id="16" creationId="{BF40124D-869A-47CF-8DA3-E5BA5AB51380}"/>
          </ac:cxnSpMkLst>
        </pc:cxnChg>
        <pc:cxnChg chg="add mod ord">
          <ac:chgData name="Aster Santana" userId="35558cee-3b16-4f02-812b-0cc58980f729" providerId="ADAL" clId="{6DBDEC13-AF6D-4C17-A520-8443BE7F2735}" dt="2020-10-07T16:25:16.864" v="7086" actId="208"/>
          <ac:cxnSpMkLst>
            <pc:docMk/>
            <pc:sldMk cId="867427199" sldId="3343"/>
            <ac:cxnSpMk id="64" creationId="{5EE3C0B8-8E80-46F5-97C2-29F152B74BBC}"/>
          </ac:cxnSpMkLst>
        </pc:cxnChg>
        <pc:cxnChg chg="mod">
          <ac:chgData name="Aster Santana" userId="35558cee-3b16-4f02-812b-0cc58980f729" providerId="ADAL" clId="{6DBDEC13-AF6D-4C17-A520-8443BE7F2735}" dt="2020-10-07T18:21:57.294" v="7847"/>
          <ac:cxnSpMkLst>
            <pc:docMk/>
            <pc:sldMk cId="867427199" sldId="3343"/>
            <ac:cxnSpMk id="68" creationId="{F7FB58B1-EDDD-439F-A40E-677712DB54BE}"/>
          </ac:cxnSpMkLst>
        </pc:cxnChg>
      </pc:sldChg>
      <pc:sldChg chg="addSp delSp modSp add mod modAnim">
        <pc:chgData name="Aster Santana" userId="35558cee-3b16-4f02-812b-0cc58980f729" providerId="ADAL" clId="{6DBDEC13-AF6D-4C17-A520-8443BE7F2735}" dt="2020-10-07T18:21:58.514" v="7848"/>
        <pc:sldMkLst>
          <pc:docMk/>
          <pc:sldMk cId="1818771288" sldId="3344"/>
        </pc:sldMkLst>
        <pc:spChg chg="mod">
          <ac:chgData name="Aster Santana" userId="35558cee-3b16-4f02-812b-0cc58980f729" providerId="ADAL" clId="{6DBDEC13-AF6D-4C17-A520-8443BE7F2735}" dt="2020-10-07T10:54:24.268" v="7011" actId="20577"/>
          <ac:spMkLst>
            <pc:docMk/>
            <pc:sldMk cId="1818771288" sldId="3344"/>
            <ac:spMk id="2" creationId="{6A892BD0-490D-479C-8847-29CB31F45B08}"/>
          </ac:spMkLst>
        </pc:spChg>
        <pc:spChg chg="mod">
          <ac:chgData name="Aster Santana" userId="35558cee-3b16-4f02-812b-0cc58980f729" providerId="ADAL" clId="{6DBDEC13-AF6D-4C17-A520-8443BE7F2735}" dt="2020-10-07T11:14:17.233" v="7013" actId="1076"/>
          <ac:spMkLst>
            <pc:docMk/>
            <pc:sldMk cId="1818771288" sldId="3344"/>
            <ac:spMk id="3" creationId="{C2DBA6C8-4B17-4ADF-9B53-BE4D1C553671}"/>
          </ac:spMkLst>
        </pc:spChg>
        <pc:spChg chg="mod">
          <ac:chgData name="Aster Santana" userId="35558cee-3b16-4f02-812b-0cc58980f729" providerId="ADAL" clId="{6DBDEC13-AF6D-4C17-A520-8443BE7F2735}" dt="2020-10-07T11:24:56.702" v="7047" actId="20577"/>
          <ac:spMkLst>
            <pc:docMk/>
            <pc:sldMk cId="1818771288" sldId="3344"/>
            <ac:spMk id="4" creationId="{4F36DD48-47F6-4729-A4C2-2FD928521D9A}"/>
          </ac:spMkLst>
        </pc:spChg>
        <pc:spChg chg="mod">
          <ac:chgData name="Aster Santana" userId="35558cee-3b16-4f02-812b-0cc58980f729" providerId="ADAL" clId="{6DBDEC13-AF6D-4C17-A520-8443BE7F2735}" dt="2020-10-07T11:24:59.630" v="7048" actId="20577"/>
          <ac:spMkLst>
            <pc:docMk/>
            <pc:sldMk cId="1818771288" sldId="3344"/>
            <ac:spMk id="5" creationId="{C0F1CCB0-13C0-45FA-939F-931191A6CB79}"/>
          </ac:spMkLst>
        </pc:spChg>
        <pc:spChg chg="del">
          <ac:chgData name="Aster Santana" userId="35558cee-3b16-4f02-812b-0cc58980f729" providerId="ADAL" clId="{6DBDEC13-AF6D-4C17-A520-8443BE7F2735}" dt="2020-10-07T10:51:37.694" v="6982" actId="478"/>
          <ac:spMkLst>
            <pc:docMk/>
            <pc:sldMk cId="1818771288" sldId="3344"/>
            <ac:spMk id="13" creationId="{D27AF3BA-AD70-4115-ABB7-4751F586940A}"/>
          </ac:spMkLst>
        </pc:spChg>
        <pc:spChg chg="del">
          <ac:chgData name="Aster Santana" userId="35558cee-3b16-4f02-812b-0cc58980f729" providerId="ADAL" clId="{6DBDEC13-AF6D-4C17-A520-8443BE7F2735}" dt="2020-10-07T11:29:13.699" v="7079" actId="478"/>
          <ac:spMkLst>
            <pc:docMk/>
            <pc:sldMk cId="1818771288" sldId="3344"/>
            <ac:spMk id="28" creationId="{A8054311-B005-4307-8A60-C5EB4A344427}"/>
          </ac:spMkLst>
        </pc:spChg>
        <pc:spChg chg="del">
          <ac:chgData name="Aster Santana" userId="35558cee-3b16-4f02-812b-0cc58980f729" providerId="ADAL" clId="{6DBDEC13-AF6D-4C17-A520-8443BE7F2735}" dt="2020-10-07T11:27:11.176" v="7071" actId="478"/>
          <ac:spMkLst>
            <pc:docMk/>
            <pc:sldMk cId="1818771288" sldId="3344"/>
            <ac:spMk id="29" creationId="{DAC5D0A6-8FB0-442D-ABB1-302EDD89220F}"/>
          </ac:spMkLst>
        </pc:spChg>
        <pc:spChg chg="mod">
          <ac:chgData name="Aster Santana" userId="35558cee-3b16-4f02-812b-0cc58980f729" providerId="ADAL" clId="{6DBDEC13-AF6D-4C17-A520-8443BE7F2735}" dt="2020-10-07T10:51:51.368" v="6984" actId="1076"/>
          <ac:spMkLst>
            <pc:docMk/>
            <pc:sldMk cId="1818771288" sldId="3344"/>
            <ac:spMk id="40" creationId="{F809CDD0-4F82-484C-93AC-162DBA0E43A4}"/>
          </ac:spMkLst>
        </pc:spChg>
        <pc:spChg chg="mod">
          <ac:chgData name="Aster Santana" userId="35558cee-3b16-4f02-812b-0cc58980f729" providerId="ADAL" clId="{6DBDEC13-AF6D-4C17-A520-8443BE7F2735}" dt="2020-10-07T18:21:58.514" v="7848"/>
          <ac:spMkLst>
            <pc:docMk/>
            <pc:sldMk cId="1818771288" sldId="3344"/>
            <ac:spMk id="52" creationId="{44C3C8F0-1AA2-4F0F-B3B6-E3C6D5F8670E}"/>
          </ac:spMkLst>
        </pc:spChg>
        <pc:grpChg chg="del mod">
          <ac:chgData name="Aster Santana" userId="35558cee-3b16-4f02-812b-0cc58980f729" providerId="ADAL" clId="{6DBDEC13-AF6D-4C17-A520-8443BE7F2735}" dt="2020-10-07T10:52:12.237" v="6989" actId="165"/>
          <ac:grpSpMkLst>
            <pc:docMk/>
            <pc:sldMk cId="1818771288" sldId="3344"/>
            <ac:grpSpMk id="6" creationId="{F9C7F6BE-FEE4-49E6-B883-65A27429BEBB}"/>
          </ac:grpSpMkLst>
        </pc:grpChg>
        <pc:grpChg chg="add mod">
          <ac:chgData name="Aster Santana" userId="35558cee-3b16-4f02-812b-0cc58980f729" providerId="ADAL" clId="{6DBDEC13-AF6D-4C17-A520-8443BE7F2735}" dt="2020-10-07T18:21:58.514" v="7848"/>
          <ac:grpSpMkLst>
            <pc:docMk/>
            <pc:sldMk cId="1818771288" sldId="3344"/>
            <ac:grpSpMk id="49" creationId="{08C7EC11-D87B-484D-AA55-D6C06C483029}"/>
          </ac:grpSpMkLst>
        </pc:grpChg>
        <pc:cxnChg chg="mod">
          <ac:chgData name="Aster Santana" userId="35558cee-3b16-4f02-812b-0cc58980f729" providerId="ADAL" clId="{6DBDEC13-AF6D-4C17-A520-8443BE7F2735}" dt="2020-10-07T10:53:36.460" v="7005" actId="14100"/>
          <ac:cxnSpMkLst>
            <pc:docMk/>
            <pc:sldMk cId="1818771288" sldId="3344"/>
            <ac:cxnSpMk id="7" creationId="{89E5188C-9BB1-46C0-83B5-EDEFDE0F7CD2}"/>
          </ac:cxnSpMkLst>
        </pc:cxnChg>
        <pc:cxnChg chg="del">
          <ac:chgData name="Aster Santana" userId="35558cee-3b16-4f02-812b-0cc58980f729" providerId="ADAL" clId="{6DBDEC13-AF6D-4C17-A520-8443BE7F2735}" dt="2020-10-07T11:17:08.377" v="7014" actId="478"/>
          <ac:cxnSpMkLst>
            <pc:docMk/>
            <pc:sldMk cId="1818771288" sldId="3344"/>
            <ac:cxnSpMk id="16" creationId="{BF40124D-869A-47CF-8DA3-E5BA5AB51380}"/>
          </ac:cxnSpMkLst>
        </pc:cxnChg>
        <pc:cxnChg chg="del">
          <ac:chgData name="Aster Santana" userId="35558cee-3b16-4f02-812b-0cc58980f729" providerId="ADAL" clId="{6DBDEC13-AF6D-4C17-A520-8443BE7F2735}" dt="2020-10-07T11:27:10.246" v="7070" actId="478"/>
          <ac:cxnSpMkLst>
            <pc:docMk/>
            <pc:sldMk cId="1818771288" sldId="3344"/>
            <ac:cxnSpMk id="36" creationId="{81D7F427-398C-4675-AC22-BCA0CC22433E}"/>
          </ac:cxnSpMkLst>
        </pc:cxnChg>
        <pc:cxnChg chg="mod">
          <ac:chgData name="Aster Santana" userId="35558cee-3b16-4f02-812b-0cc58980f729" providerId="ADAL" clId="{6DBDEC13-AF6D-4C17-A520-8443BE7F2735}" dt="2020-10-07T18:21:58.514" v="7848"/>
          <ac:cxnSpMkLst>
            <pc:docMk/>
            <pc:sldMk cId="1818771288" sldId="3344"/>
            <ac:cxnSpMk id="51" creationId="{4E823690-C5ED-4DEF-9514-7CD59E299719}"/>
          </ac:cxnSpMkLst>
        </pc:cxnChg>
        <pc:cxnChg chg="mod topLvl">
          <ac:chgData name="Aster Santana" userId="35558cee-3b16-4f02-812b-0cc58980f729" providerId="ADAL" clId="{6DBDEC13-AF6D-4C17-A520-8443BE7F2735}" dt="2020-10-07T10:52:36.811" v="6994" actId="1035"/>
          <ac:cxnSpMkLst>
            <pc:docMk/>
            <pc:sldMk cId="1818771288" sldId="3344"/>
            <ac:cxnSpMk id="61" creationId="{579AB30F-F836-49AB-B82F-430BC56E0D0A}"/>
          </ac:cxnSpMkLst>
        </pc:cxnChg>
        <pc:cxnChg chg="mod topLvl">
          <ac:chgData name="Aster Santana" userId="35558cee-3b16-4f02-812b-0cc58980f729" providerId="ADAL" clId="{6DBDEC13-AF6D-4C17-A520-8443BE7F2735}" dt="2020-10-07T10:52:29.793" v="6992" actId="1035"/>
          <ac:cxnSpMkLst>
            <pc:docMk/>
            <pc:sldMk cId="1818771288" sldId="3344"/>
            <ac:cxnSpMk id="86" creationId="{86DF7E29-3048-4FC4-9AFC-CB4A5E88294C}"/>
          </ac:cxnSpMkLst>
        </pc:cxnChg>
      </pc:sldChg>
      <pc:sldChg chg="addSp delSp modSp add mod modAnim">
        <pc:chgData name="Aster Santana" userId="35558cee-3b16-4f02-812b-0cc58980f729" providerId="ADAL" clId="{6DBDEC13-AF6D-4C17-A520-8443BE7F2735}" dt="2020-10-07T18:35:57.765" v="8200"/>
        <pc:sldMkLst>
          <pc:docMk/>
          <pc:sldMk cId="1196774822" sldId="3345"/>
        </pc:sldMkLst>
        <pc:spChg chg="mod">
          <ac:chgData name="Aster Santana" userId="35558cee-3b16-4f02-812b-0cc58980f729" providerId="ADAL" clId="{6DBDEC13-AF6D-4C17-A520-8443BE7F2735}" dt="2020-10-07T11:25:03.755" v="7049" actId="20577"/>
          <ac:spMkLst>
            <pc:docMk/>
            <pc:sldMk cId="1196774822" sldId="3345"/>
            <ac:spMk id="4" creationId="{4F36DD48-47F6-4729-A4C2-2FD928521D9A}"/>
          </ac:spMkLst>
        </pc:spChg>
        <pc:spChg chg="mod">
          <ac:chgData name="Aster Santana" userId="35558cee-3b16-4f02-812b-0cc58980f729" providerId="ADAL" clId="{6DBDEC13-AF6D-4C17-A520-8443BE7F2735}" dt="2020-10-07T11:25:06.176" v="7050" actId="20577"/>
          <ac:spMkLst>
            <pc:docMk/>
            <pc:sldMk cId="1196774822" sldId="3345"/>
            <ac:spMk id="5" creationId="{C0F1CCB0-13C0-45FA-939F-931191A6CB79}"/>
          </ac:spMkLst>
        </pc:spChg>
        <pc:spChg chg="del">
          <ac:chgData name="Aster Santana" userId="35558cee-3b16-4f02-812b-0cc58980f729" providerId="ADAL" clId="{6DBDEC13-AF6D-4C17-A520-8443BE7F2735}" dt="2020-10-07T11:29:24.066" v="7080" actId="478"/>
          <ac:spMkLst>
            <pc:docMk/>
            <pc:sldMk cId="1196774822" sldId="3345"/>
            <ac:spMk id="28" creationId="{A8054311-B005-4307-8A60-C5EB4A344427}"/>
          </ac:spMkLst>
        </pc:spChg>
        <pc:spChg chg="del">
          <ac:chgData name="Aster Santana" userId="35558cee-3b16-4f02-812b-0cc58980f729" providerId="ADAL" clId="{6DBDEC13-AF6D-4C17-A520-8443BE7F2735}" dt="2020-10-07T11:27:14.653" v="7073" actId="478"/>
          <ac:spMkLst>
            <pc:docMk/>
            <pc:sldMk cId="1196774822" sldId="3345"/>
            <ac:spMk id="29" creationId="{DAC5D0A6-8FB0-442D-ABB1-302EDD89220F}"/>
          </ac:spMkLst>
        </pc:spChg>
        <pc:spChg chg="add mod ord">
          <ac:chgData name="Aster Santana" userId="35558cee-3b16-4f02-812b-0cc58980f729" providerId="ADAL" clId="{6DBDEC13-AF6D-4C17-A520-8443BE7F2735}" dt="2020-10-07T11:21:14.007" v="7037" actId="167"/>
          <ac:spMkLst>
            <pc:docMk/>
            <pc:sldMk cId="1196774822" sldId="3345"/>
            <ac:spMk id="37" creationId="{1E03291B-0019-4204-94BD-874DA3289464}"/>
          </ac:spMkLst>
        </pc:spChg>
        <pc:spChg chg="add mod">
          <ac:chgData name="Aster Santana" userId="35558cee-3b16-4f02-812b-0cc58980f729" providerId="ADAL" clId="{6DBDEC13-AF6D-4C17-A520-8443BE7F2735}" dt="2020-10-07T16:26:24.327" v="7093" actId="207"/>
          <ac:spMkLst>
            <pc:docMk/>
            <pc:sldMk cId="1196774822" sldId="3345"/>
            <ac:spMk id="66" creationId="{E77DE35D-E50A-4635-94C8-83B7949AABCE}"/>
          </ac:spMkLst>
        </pc:spChg>
        <pc:spChg chg="mod">
          <ac:chgData name="Aster Santana" userId="35558cee-3b16-4f02-812b-0cc58980f729" providerId="ADAL" clId="{6DBDEC13-AF6D-4C17-A520-8443BE7F2735}" dt="2020-10-07T18:35:57.765" v="8200"/>
          <ac:spMkLst>
            <pc:docMk/>
            <pc:sldMk cId="1196774822" sldId="3345"/>
            <ac:spMk id="69" creationId="{828B4261-10F0-441F-9573-20F7E1BECDDC}"/>
          </ac:spMkLst>
        </pc:spChg>
        <pc:grpChg chg="ord">
          <ac:chgData name="Aster Santana" userId="35558cee-3b16-4f02-812b-0cc58980f729" providerId="ADAL" clId="{6DBDEC13-AF6D-4C17-A520-8443BE7F2735}" dt="2020-10-07T11:25:50.338" v="7058" actId="166"/>
          <ac:grpSpMkLst>
            <pc:docMk/>
            <pc:sldMk cId="1196774822" sldId="3345"/>
            <ac:grpSpMk id="53" creationId="{F6270CFE-4685-4A1F-AD54-DF335D10E4A2}"/>
          </ac:grpSpMkLst>
        </pc:grpChg>
        <pc:grpChg chg="add mod">
          <ac:chgData name="Aster Santana" userId="35558cee-3b16-4f02-812b-0cc58980f729" providerId="ADAL" clId="{6DBDEC13-AF6D-4C17-A520-8443BE7F2735}" dt="2020-10-07T18:21:59.379" v="7849"/>
          <ac:grpSpMkLst>
            <pc:docMk/>
            <pc:sldMk cId="1196774822" sldId="3345"/>
            <ac:grpSpMk id="67" creationId="{7F80439F-CA67-4FB7-89FF-D9DB6F481345}"/>
          </ac:grpSpMkLst>
        </pc:grpChg>
        <pc:cxnChg chg="del">
          <ac:chgData name="Aster Santana" userId="35558cee-3b16-4f02-812b-0cc58980f729" providerId="ADAL" clId="{6DBDEC13-AF6D-4C17-A520-8443BE7F2735}" dt="2020-10-07T11:27:13.689" v="7072" actId="478"/>
          <ac:cxnSpMkLst>
            <pc:docMk/>
            <pc:sldMk cId="1196774822" sldId="3345"/>
            <ac:cxnSpMk id="36" creationId="{81D7F427-398C-4675-AC22-BCA0CC22433E}"/>
          </ac:cxnSpMkLst>
        </pc:cxnChg>
        <pc:cxnChg chg="add mod">
          <ac:chgData name="Aster Santana" userId="35558cee-3b16-4f02-812b-0cc58980f729" providerId="ADAL" clId="{6DBDEC13-AF6D-4C17-A520-8443BE7F2735}" dt="2020-10-07T16:26:10.518" v="7092" actId="208"/>
          <ac:cxnSpMkLst>
            <pc:docMk/>
            <pc:sldMk cId="1196774822" sldId="3345"/>
            <ac:cxnSpMk id="52" creationId="{730D1775-B43A-42AE-9810-74B72EE7F473}"/>
          </ac:cxnSpMkLst>
        </pc:cxnChg>
        <pc:cxnChg chg="mod">
          <ac:chgData name="Aster Santana" userId="35558cee-3b16-4f02-812b-0cc58980f729" providerId="ADAL" clId="{6DBDEC13-AF6D-4C17-A520-8443BE7F2735}" dt="2020-10-07T18:21:59.379" v="7849"/>
          <ac:cxnSpMkLst>
            <pc:docMk/>
            <pc:sldMk cId="1196774822" sldId="3345"/>
            <ac:cxnSpMk id="68" creationId="{A7E575ED-0A8E-46A3-A838-8ADBD873C8B3}"/>
          </ac:cxnSpMkLst>
        </pc:cxnChg>
      </pc:sldChg>
      <pc:sldChg chg="addSp delSp modSp add mod modAnim">
        <pc:chgData name="Aster Santana" userId="35558cee-3b16-4f02-812b-0cc58980f729" providerId="ADAL" clId="{6DBDEC13-AF6D-4C17-A520-8443BE7F2735}" dt="2020-10-07T18:36:00.575" v="8201"/>
        <pc:sldMkLst>
          <pc:docMk/>
          <pc:sldMk cId="3595241720" sldId="3346"/>
        </pc:sldMkLst>
        <pc:spChg chg="del mod">
          <ac:chgData name="Aster Santana" userId="35558cee-3b16-4f02-812b-0cc58980f729" providerId="ADAL" clId="{6DBDEC13-AF6D-4C17-A520-8443BE7F2735}" dt="2020-10-07T11:25:39.731" v="7056" actId="478"/>
          <ac:spMkLst>
            <pc:docMk/>
            <pc:sldMk cId="3595241720" sldId="3346"/>
            <ac:spMk id="2" creationId="{6A892BD0-490D-479C-8847-29CB31F45B08}"/>
          </ac:spMkLst>
        </pc:spChg>
        <pc:spChg chg="del">
          <ac:chgData name="Aster Santana" userId="35558cee-3b16-4f02-812b-0cc58980f729" providerId="ADAL" clId="{6DBDEC13-AF6D-4C17-A520-8443BE7F2735}" dt="2020-10-07T11:26:32.671" v="7067" actId="478"/>
          <ac:spMkLst>
            <pc:docMk/>
            <pc:sldMk cId="3595241720" sldId="3346"/>
            <ac:spMk id="3" creationId="{C2DBA6C8-4B17-4ADF-9B53-BE4D1C553671}"/>
          </ac:spMkLst>
        </pc:spChg>
        <pc:spChg chg="mod">
          <ac:chgData name="Aster Santana" userId="35558cee-3b16-4f02-812b-0cc58980f729" providerId="ADAL" clId="{6DBDEC13-AF6D-4C17-A520-8443BE7F2735}" dt="2020-10-07T11:26:25.940" v="7065" actId="207"/>
          <ac:spMkLst>
            <pc:docMk/>
            <pc:sldMk cId="3595241720" sldId="3346"/>
            <ac:spMk id="4" creationId="{4F36DD48-47F6-4729-A4C2-2FD928521D9A}"/>
          </ac:spMkLst>
        </pc:spChg>
        <pc:spChg chg="del">
          <ac:chgData name="Aster Santana" userId="35558cee-3b16-4f02-812b-0cc58980f729" providerId="ADAL" clId="{6DBDEC13-AF6D-4C17-A520-8443BE7F2735}" dt="2020-10-07T11:26:29.895" v="7066" actId="478"/>
          <ac:spMkLst>
            <pc:docMk/>
            <pc:sldMk cId="3595241720" sldId="3346"/>
            <ac:spMk id="5" creationId="{C0F1CCB0-13C0-45FA-939F-931191A6CB79}"/>
          </ac:spMkLst>
        </pc:spChg>
        <pc:spChg chg="del">
          <ac:chgData name="Aster Santana" userId="35558cee-3b16-4f02-812b-0cc58980f729" providerId="ADAL" clId="{6DBDEC13-AF6D-4C17-A520-8443BE7F2735}" dt="2020-10-07T11:25:36.341" v="7054" actId="478"/>
          <ac:spMkLst>
            <pc:docMk/>
            <pc:sldMk cId="3595241720" sldId="3346"/>
            <ac:spMk id="19" creationId="{3503A43B-9AF8-4CD9-9F24-B7E639AB0660}"/>
          </ac:spMkLst>
        </pc:spChg>
        <pc:spChg chg="del">
          <ac:chgData name="Aster Santana" userId="35558cee-3b16-4f02-812b-0cc58980f729" providerId="ADAL" clId="{6DBDEC13-AF6D-4C17-A520-8443BE7F2735}" dt="2020-10-07T11:27:23.509" v="7078" actId="478"/>
          <ac:spMkLst>
            <pc:docMk/>
            <pc:sldMk cId="3595241720" sldId="3346"/>
            <ac:spMk id="28" creationId="{A8054311-B005-4307-8A60-C5EB4A344427}"/>
          </ac:spMkLst>
        </pc:spChg>
        <pc:spChg chg="del">
          <ac:chgData name="Aster Santana" userId="35558cee-3b16-4f02-812b-0cc58980f729" providerId="ADAL" clId="{6DBDEC13-AF6D-4C17-A520-8443BE7F2735}" dt="2020-10-07T11:27:18.448" v="7075" actId="478"/>
          <ac:spMkLst>
            <pc:docMk/>
            <pc:sldMk cId="3595241720" sldId="3346"/>
            <ac:spMk id="29" creationId="{DAC5D0A6-8FB0-442D-ABB1-302EDD89220F}"/>
          </ac:spMkLst>
        </pc:spChg>
        <pc:spChg chg="del">
          <ac:chgData name="Aster Santana" userId="35558cee-3b16-4f02-812b-0cc58980f729" providerId="ADAL" clId="{6DBDEC13-AF6D-4C17-A520-8443BE7F2735}" dt="2020-10-07T11:27:21.023" v="7077" actId="478"/>
          <ac:spMkLst>
            <pc:docMk/>
            <pc:sldMk cId="3595241720" sldId="3346"/>
            <ac:spMk id="35" creationId="{B85E5307-DE1C-4119-828E-34446A8F43CD}"/>
          </ac:spMkLst>
        </pc:spChg>
        <pc:spChg chg="del">
          <ac:chgData name="Aster Santana" userId="35558cee-3b16-4f02-812b-0cc58980f729" providerId="ADAL" clId="{6DBDEC13-AF6D-4C17-A520-8443BE7F2735}" dt="2020-10-07T11:25:40.963" v="7057" actId="478"/>
          <ac:spMkLst>
            <pc:docMk/>
            <pc:sldMk cId="3595241720" sldId="3346"/>
            <ac:spMk id="40" creationId="{F809CDD0-4F82-484C-93AC-162DBA0E43A4}"/>
          </ac:spMkLst>
        </pc:spChg>
        <pc:spChg chg="mod">
          <ac:chgData name="Aster Santana" userId="35558cee-3b16-4f02-812b-0cc58980f729" providerId="ADAL" clId="{6DBDEC13-AF6D-4C17-A520-8443BE7F2735}" dt="2020-10-07T18:36:00.575" v="8201"/>
          <ac:spMkLst>
            <pc:docMk/>
            <pc:sldMk cId="3595241720" sldId="3346"/>
            <ac:spMk id="45" creationId="{8C4DFB95-E477-45DF-8BC8-A008ECA9E4B0}"/>
          </ac:spMkLst>
        </pc:spChg>
        <pc:spChg chg="mod topLvl">
          <ac:chgData name="Aster Santana" userId="35558cee-3b16-4f02-812b-0cc58980f729" providerId="ADAL" clId="{6DBDEC13-AF6D-4C17-A520-8443BE7F2735}" dt="2020-10-07T16:27:34.657" v="7097" actId="165"/>
          <ac:spMkLst>
            <pc:docMk/>
            <pc:sldMk cId="3595241720" sldId="3346"/>
            <ac:spMk id="54" creationId="{7CDD8CA7-20BE-40D1-80A6-717DE5B49364}"/>
          </ac:spMkLst>
        </pc:spChg>
        <pc:spChg chg="mod topLvl">
          <ac:chgData name="Aster Santana" userId="35558cee-3b16-4f02-812b-0cc58980f729" providerId="ADAL" clId="{6DBDEC13-AF6D-4C17-A520-8443BE7F2735}" dt="2020-10-07T16:27:34.657" v="7097" actId="165"/>
          <ac:spMkLst>
            <pc:docMk/>
            <pc:sldMk cId="3595241720" sldId="3346"/>
            <ac:spMk id="55" creationId="{09281AC7-41FB-4CD7-8387-D4A492F48A6E}"/>
          </ac:spMkLst>
        </pc:spChg>
        <pc:spChg chg="mod topLvl">
          <ac:chgData name="Aster Santana" userId="35558cee-3b16-4f02-812b-0cc58980f729" providerId="ADAL" clId="{6DBDEC13-AF6D-4C17-A520-8443BE7F2735}" dt="2020-10-07T16:27:34.657" v="7097" actId="165"/>
          <ac:spMkLst>
            <pc:docMk/>
            <pc:sldMk cId="3595241720" sldId="3346"/>
            <ac:spMk id="56" creationId="{E6A271B2-E03F-47B8-99DC-09B6C3DBEBE4}"/>
          </ac:spMkLst>
        </pc:spChg>
        <pc:spChg chg="mod topLvl">
          <ac:chgData name="Aster Santana" userId="35558cee-3b16-4f02-812b-0cc58980f729" providerId="ADAL" clId="{6DBDEC13-AF6D-4C17-A520-8443BE7F2735}" dt="2020-10-07T16:27:34.657" v="7097" actId="165"/>
          <ac:spMkLst>
            <pc:docMk/>
            <pc:sldMk cId="3595241720" sldId="3346"/>
            <ac:spMk id="58" creationId="{7C2240F1-7EBE-494A-81E2-FD4F4D7C9E14}"/>
          </ac:spMkLst>
        </pc:spChg>
        <pc:spChg chg="mod topLvl">
          <ac:chgData name="Aster Santana" userId="35558cee-3b16-4f02-812b-0cc58980f729" providerId="ADAL" clId="{6DBDEC13-AF6D-4C17-A520-8443BE7F2735}" dt="2020-10-07T16:27:34.657" v="7097" actId="165"/>
          <ac:spMkLst>
            <pc:docMk/>
            <pc:sldMk cId="3595241720" sldId="3346"/>
            <ac:spMk id="59" creationId="{3777DB60-DBDE-48E5-9F0E-2A65B21D5688}"/>
          </ac:spMkLst>
        </pc:spChg>
        <pc:grpChg chg="add mod">
          <ac:chgData name="Aster Santana" userId="35558cee-3b16-4f02-812b-0cc58980f729" providerId="ADAL" clId="{6DBDEC13-AF6D-4C17-A520-8443BE7F2735}" dt="2020-10-07T18:22:00.170" v="7850"/>
          <ac:grpSpMkLst>
            <pc:docMk/>
            <pc:sldMk cId="3595241720" sldId="3346"/>
            <ac:grpSpMk id="43" creationId="{9D4CA028-E78C-48D9-A79B-F89C843D5AF8}"/>
          </ac:grpSpMkLst>
        </pc:grpChg>
        <pc:grpChg chg="del ord">
          <ac:chgData name="Aster Santana" userId="35558cee-3b16-4f02-812b-0cc58980f729" providerId="ADAL" clId="{6DBDEC13-AF6D-4C17-A520-8443BE7F2735}" dt="2020-10-07T16:27:34.657" v="7097" actId="165"/>
          <ac:grpSpMkLst>
            <pc:docMk/>
            <pc:sldMk cId="3595241720" sldId="3346"/>
            <ac:grpSpMk id="53" creationId="{F6270CFE-4685-4A1F-AD54-DF335D10E4A2}"/>
          </ac:grpSpMkLst>
        </pc:grpChg>
        <pc:cxnChg chg="del">
          <ac:chgData name="Aster Santana" userId="35558cee-3b16-4f02-812b-0cc58980f729" providerId="ADAL" clId="{6DBDEC13-AF6D-4C17-A520-8443BE7F2735}" dt="2020-10-07T11:26:34.445" v="7068" actId="478"/>
          <ac:cxnSpMkLst>
            <pc:docMk/>
            <pc:sldMk cId="3595241720" sldId="3346"/>
            <ac:cxnSpMk id="7" creationId="{89E5188C-9BB1-46C0-83B5-EDEFDE0F7CD2}"/>
          </ac:cxnSpMkLst>
        </pc:cxnChg>
        <pc:cxnChg chg="del">
          <ac:chgData name="Aster Santana" userId="35558cee-3b16-4f02-812b-0cc58980f729" providerId="ADAL" clId="{6DBDEC13-AF6D-4C17-A520-8443BE7F2735}" dt="2020-10-07T11:27:19.713" v="7076" actId="478"/>
          <ac:cxnSpMkLst>
            <pc:docMk/>
            <pc:sldMk cId="3595241720" sldId="3346"/>
            <ac:cxnSpMk id="34" creationId="{4321FD43-773A-465D-8E15-002A8F3CFB41}"/>
          </ac:cxnSpMkLst>
        </pc:cxnChg>
        <pc:cxnChg chg="del">
          <ac:chgData name="Aster Santana" userId="35558cee-3b16-4f02-812b-0cc58980f729" providerId="ADAL" clId="{6DBDEC13-AF6D-4C17-A520-8443BE7F2735}" dt="2020-10-07T11:27:17.778" v="7074" actId="478"/>
          <ac:cxnSpMkLst>
            <pc:docMk/>
            <pc:sldMk cId="3595241720" sldId="3346"/>
            <ac:cxnSpMk id="36" creationId="{81D7F427-398C-4675-AC22-BCA0CC22433E}"/>
          </ac:cxnSpMkLst>
        </pc:cxnChg>
        <pc:cxnChg chg="mod">
          <ac:chgData name="Aster Santana" userId="35558cee-3b16-4f02-812b-0cc58980f729" providerId="ADAL" clId="{6DBDEC13-AF6D-4C17-A520-8443BE7F2735}" dt="2020-10-07T18:22:00.170" v="7850"/>
          <ac:cxnSpMkLst>
            <pc:docMk/>
            <pc:sldMk cId="3595241720" sldId="3346"/>
            <ac:cxnSpMk id="44" creationId="{E627664E-CCA4-48BE-BF68-460A0E805BB5}"/>
          </ac:cxnSpMkLst>
        </pc:cxnChg>
        <pc:cxnChg chg="mod">
          <ac:chgData name="Aster Santana" userId="35558cee-3b16-4f02-812b-0cc58980f729" providerId="ADAL" clId="{6DBDEC13-AF6D-4C17-A520-8443BE7F2735}" dt="2020-10-07T11:26:47.067" v="7069" actId="1076"/>
          <ac:cxnSpMkLst>
            <pc:docMk/>
            <pc:sldMk cId="3595241720" sldId="3346"/>
            <ac:cxnSpMk id="61" creationId="{579AB30F-F836-49AB-B82F-430BC56E0D0A}"/>
          </ac:cxnSpMkLst>
        </pc:cxnChg>
        <pc:cxnChg chg="del">
          <ac:chgData name="Aster Santana" userId="35558cee-3b16-4f02-812b-0cc58980f729" providerId="ADAL" clId="{6DBDEC13-AF6D-4C17-A520-8443BE7F2735}" dt="2020-10-07T11:25:33.467" v="7053" actId="478"/>
          <ac:cxnSpMkLst>
            <pc:docMk/>
            <pc:sldMk cId="3595241720" sldId="3346"/>
            <ac:cxnSpMk id="86" creationId="{86DF7E29-3048-4FC4-9AFC-CB4A5E88294C}"/>
          </ac:cxnSpMkLst>
        </pc:cxnChg>
      </pc:sldChg>
      <pc:sldChg chg="addSp delSp modSp add mod modAnim">
        <pc:chgData name="Aster Santana" userId="35558cee-3b16-4f02-812b-0cc58980f729" providerId="ADAL" clId="{6DBDEC13-AF6D-4C17-A520-8443BE7F2735}" dt="2020-10-07T18:36:03.941" v="8202"/>
        <pc:sldMkLst>
          <pc:docMk/>
          <pc:sldMk cId="4244711243" sldId="3347"/>
        </pc:sldMkLst>
        <pc:spChg chg="add mod ord">
          <ac:chgData name="Aster Santana" userId="35558cee-3b16-4f02-812b-0cc58980f729" providerId="ADAL" clId="{6DBDEC13-AF6D-4C17-A520-8443BE7F2735}" dt="2020-10-07T16:38:39.801" v="7162" actId="167"/>
          <ac:spMkLst>
            <pc:docMk/>
            <pc:sldMk cId="4244711243" sldId="3347"/>
            <ac:spMk id="2" creationId="{D009D21A-C1E9-4C70-8E66-1D7E7261ADF7}"/>
          </ac:spMkLst>
        </pc:spChg>
        <pc:spChg chg="mod">
          <ac:chgData name="Aster Santana" userId="35558cee-3b16-4f02-812b-0cc58980f729" providerId="ADAL" clId="{6DBDEC13-AF6D-4C17-A520-8443BE7F2735}" dt="2020-10-07T16:37:28.640" v="7152" actId="1037"/>
          <ac:spMkLst>
            <pc:docMk/>
            <pc:sldMk cId="4244711243" sldId="3347"/>
            <ac:spMk id="31" creationId="{7103F3D8-3F06-4B24-8997-96AB8F6914C8}"/>
          </ac:spMkLst>
        </pc:spChg>
        <pc:spChg chg="mod">
          <ac:chgData name="Aster Santana" userId="35558cee-3b16-4f02-812b-0cc58980f729" providerId="ADAL" clId="{6DBDEC13-AF6D-4C17-A520-8443BE7F2735}" dt="2020-10-07T16:37:51.965" v="7158" actId="1076"/>
          <ac:spMkLst>
            <pc:docMk/>
            <pc:sldMk cId="4244711243" sldId="3347"/>
            <ac:spMk id="33" creationId="{04EDD0BC-DED6-4442-8E8B-708325CC1194}"/>
          </ac:spMkLst>
        </pc:spChg>
        <pc:spChg chg="del mod">
          <ac:chgData name="Aster Santana" userId="35558cee-3b16-4f02-812b-0cc58980f729" providerId="ADAL" clId="{6DBDEC13-AF6D-4C17-A520-8443BE7F2735}" dt="2020-10-07T16:38:40.892" v="7163" actId="478"/>
          <ac:spMkLst>
            <pc:docMk/>
            <pc:sldMk cId="4244711243" sldId="3347"/>
            <ac:spMk id="37" creationId="{1E03291B-0019-4204-94BD-874DA3289464}"/>
          </ac:spMkLst>
        </pc:spChg>
        <pc:spChg chg="mod">
          <ac:chgData name="Aster Santana" userId="35558cee-3b16-4f02-812b-0cc58980f729" providerId="ADAL" clId="{6DBDEC13-AF6D-4C17-A520-8443BE7F2735}" dt="2020-10-07T18:36:03.941" v="8202"/>
          <ac:spMkLst>
            <pc:docMk/>
            <pc:sldMk cId="4244711243" sldId="3347"/>
            <ac:spMk id="45" creationId="{024BF461-36DE-4BD5-8F05-E3112E50F37E}"/>
          </ac:spMkLst>
        </pc:spChg>
        <pc:spChg chg="mod">
          <ac:chgData name="Aster Santana" userId="35558cee-3b16-4f02-812b-0cc58980f729" providerId="ADAL" clId="{6DBDEC13-AF6D-4C17-A520-8443BE7F2735}" dt="2020-10-07T16:36:30.129" v="7144" actId="20577"/>
          <ac:spMkLst>
            <pc:docMk/>
            <pc:sldMk cId="4244711243" sldId="3347"/>
            <ac:spMk id="57" creationId="{292EF667-EE6C-4669-BE51-D180120446A3}"/>
          </ac:spMkLst>
        </pc:spChg>
        <pc:grpChg chg="add mod">
          <ac:chgData name="Aster Santana" userId="35558cee-3b16-4f02-812b-0cc58980f729" providerId="ADAL" clId="{6DBDEC13-AF6D-4C17-A520-8443BE7F2735}" dt="2020-10-07T18:22:01.041" v="7851"/>
          <ac:grpSpMkLst>
            <pc:docMk/>
            <pc:sldMk cId="4244711243" sldId="3347"/>
            <ac:grpSpMk id="43" creationId="{F0253D34-0551-4E15-A9D9-D0560897FEDB}"/>
          </ac:grpSpMkLst>
        </pc:grpChg>
        <pc:cxnChg chg="mod">
          <ac:chgData name="Aster Santana" userId="35558cee-3b16-4f02-812b-0cc58980f729" providerId="ADAL" clId="{6DBDEC13-AF6D-4C17-A520-8443BE7F2735}" dt="2020-10-07T16:37:42.702" v="7155" actId="108"/>
          <ac:cxnSpMkLst>
            <pc:docMk/>
            <pc:sldMk cId="4244711243" sldId="3347"/>
            <ac:cxnSpMk id="17" creationId="{985B337B-8B3E-48D9-9011-7922DBBAA512}"/>
          </ac:cxnSpMkLst>
        </pc:cxnChg>
        <pc:cxnChg chg="del">
          <ac:chgData name="Aster Santana" userId="35558cee-3b16-4f02-812b-0cc58980f729" providerId="ADAL" clId="{6DBDEC13-AF6D-4C17-A520-8443BE7F2735}" dt="2020-10-07T16:37:35.873" v="7153" actId="478"/>
          <ac:cxnSpMkLst>
            <pc:docMk/>
            <pc:sldMk cId="4244711243" sldId="3347"/>
            <ac:cxnSpMk id="30" creationId="{3A1D6DBD-7B7F-4D00-AE34-ECD8E7113F45}"/>
          </ac:cxnSpMkLst>
        </pc:cxnChg>
        <pc:cxnChg chg="del">
          <ac:chgData name="Aster Santana" userId="35558cee-3b16-4f02-812b-0cc58980f729" providerId="ADAL" clId="{6DBDEC13-AF6D-4C17-A520-8443BE7F2735}" dt="2020-10-07T16:37:56.007" v="7159" actId="478"/>
          <ac:cxnSpMkLst>
            <pc:docMk/>
            <pc:sldMk cId="4244711243" sldId="3347"/>
            <ac:cxnSpMk id="32" creationId="{96F6BD28-0384-4D0B-B77E-1723ADD4E2C7}"/>
          </ac:cxnSpMkLst>
        </pc:cxnChg>
        <pc:cxnChg chg="mod">
          <ac:chgData name="Aster Santana" userId="35558cee-3b16-4f02-812b-0cc58980f729" providerId="ADAL" clId="{6DBDEC13-AF6D-4C17-A520-8443BE7F2735}" dt="2020-10-07T18:22:01.041" v="7851"/>
          <ac:cxnSpMkLst>
            <pc:docMk/>
            <pc:sldMk cId="4244711243" sldId="3347"/>
            <ac:cxnSpMk id="44" creationId="{94CE267B-2ECC-488F-96E1-E4E638FCCEAB}"/>
          </ac:cxnSpMkLst>
        </pc:cxnChg>
        <pc:cxnChg chg="mod">
          <ac:chgData name="Aster Santana" userId="35558cee-3b16-4f02-812b-0cc58980f729" providerId="ADAL" clId="{6DBDEC13-AF6D-4C17-A520-8443BE7F2735}" dt="2020-10-07T16:37:18.140" v="7145" actId="108"/>
          <ac:cxnSpMkLst>
            <pc:docMk/>
            <pc:sldMk cId="4244711243" sldId="3347"/>
            <ac:cxnSpMk id="62" creationId="{34629C3A-9FE3-4386-A957-353949B8423A}"/>
          </ac:cxnSpMkLst>
        </pc:cxnChg>
      </pc:sldChg>
      <pc:sldChg chg="add">
        <pc:chgData name="Aster Santana" userId="35558cee-3b16-4f02-812b-0cc58980f729" providerId="ADAL" clId="{6DBDEC13-AF6D-4C17-A520-8443BE7F2735}" dt="2020-10-07T18:46:14.245" v="8417" actId="2890"/>
        <pc:sldMkLst>
          <pc:docMk/>
          <pc:sldMk cId="2262549669" sldId="3348"/>
        </pc:sldMkLst>
      </pc:sldChg>
      <pc:sldChg chg="addSp delSp modSp add mod">
        <pc:chgData name="Aster Santana" userId="35558cee-3b16-4f02-812b-0cc58980f729" providerId="ADAL" clId="{6DBDEC13-AF6D-4C17-A520-8443BE7F2735}" dt="2020-10-07T18:57:26.289" v="8574" actId="1076"/>
        <pc:sldMkLst>
          <pc:docMk/>
          <pc:sldMk cId="737887092" sldId="3349"/>
        </pc:sldMkLst>
        <pc:spChg chg="add del mod">
          <ac:chgData name="Aster Santana" userId="35558cee-3b16-4f02-812b-0cc58980f729" providerId="ADAL" clId="{6DBDEC13-AF6D-4C17-A520-8443BE7F2735}" dt="2020-10-07T18:57:21.583" v="8573" actId="478"/>
          <ac:spMkLst>
            <pc:docMk/>
            <pc:sldMk cId="737887092" sldId="3349"/>
            <ac:spMk id="17" creationId="{E238D5F8-26EC-43B1-BC92-D5D6699607DC}"/>
          </ac:spMkLst>
        </pc:spChg>
        <pc:spChg chg="mod">
          <ac:chgData name="Aster Santana" userId="35558cee-3b16-4f02-812b-0cc58980f729" providerId="ADAL" clId="{6DBDEC13-AF6D-4C17-A520-8443BE7F2735}" dt="2020-10-07T18:56:45.917" v="8569" actId="1076"/>
          <ac:spMkLst>
            <pc:docMk/>
            <pc:sldMk cId="737887092" sldId="3349"/>
            <ac:spMk id="57" creationId="{292EF667-EE6C-4669-BE51-D180120446A3}"/>
          </ac:spMkLst>
        </pc:spChg>
        <pc:picChg chg="add del mod">
          <ac:chgData name="Aster Santana" userId="35558cee-3b16-4f02-812b-0cc58980f729" providerId="ADAL" clId="{6DBDEC13-AF6D-4C17-A520-8443BE7F2735}" dt="2020-10-07T18:53:24.280" v="8521" actId="478"/>
          <ac:picMkLst>
            <pc:docMk/>
            <pc:sldMk cId="737887092" sldId="3349"/>
            <ac:picMk id="4" creationId="{20D7346E-4CC7-4362-8FB2-3704DF444C11}"/>
          </ac:picMkLst>
        </pc:picChg>
        <pc:picChg chg="add del mod">
          <ac:chgData name="Aster Santana" userId="35558cee-3b16-4f02-812b-0cc58980f729" providerId="ADAL" clId="{6DBDEC13-AF6D-4C17-A520-8443BE7F2735}" dt="2020-10-07T18:54:32.253" v="8524" actId="478"/>
          <ac:picMkLst>
            <pc:docMk/>
            <pc:sldMk cId="737887092" sldId="3349"/>
            <ac:picMk id="6" creationId="{8D9CA604-1E23-4480-AAD1-0E3301428936}"/>
          </ac:picMkLst>
        </pc:picChg>
        <pc:picChg chg="add mod ord modCrop">
          <ac:chgData name="Aster Santana" userId="35558cee-3b16-4f02-812b-0cc58980f729" providerId="ADAL" clId="{6DBDEC13-AF6D-4C17-A520-8443BE7F2735}" dt="2020-10-07T18:56:03.190" v="8564" actId="167"/>
          <ac:picMkLst>
            <pc:docMk/>
            <pc:sldMk cId="737887092" sldId="3349"/>
            <ac:picMk id="8" creationId="{9F0F3418-5022-4A42-B1BB-80C0150C10DE}"/>
          </ac:picMkLst>
        </pc:picChg>
        <pc:picChg chg="del">
          <ac:chgData name="Aster Santana" userId="35558cee-3b16-4f02-812b-0cc58980f729" providerId="ADAL" clId="{6DBDEC13-AF6D-4C17-A520-8443BE7F2735}" dt="2020-10-07T18:52:24.128" v="8519" actId="478"/>
          <ac:picMkLst>
            <pc:docMk/>
            <pc:sldMk cId="737887092" sldId="3349"/>
            <ac:picMk id="10" creationId="{1D6FCBEE-965B-4D20-ADCF-51390545EF13}"/>
          </ac:picMkLst>
        </pc:picChg>
        <pc:picChg chg="add mod">
          <ac:chgData name="Aster Santana" userId="35558cee-3b16-4f02-812b-0cc58980f729" providerId="ADAL" clId="{6DBDEC13-AF6D-4C17-A520-8443BE7F2735}" dt="2020-10-07T18:57:26.289" v="8574" actId="1076"/>
          <ac:picMkLst>
            <pc:docMk/>
            <pc:sldMk cId="737887092" sldId="3349"/>
            <ac:picMk id="11" creationId="{B6D35653-B4AE-486C-8D6C-9E2AC0E23549}"/>
          </ac:picMkLst>
        </pc:picChg>
      </pc:sldChg>
      <pc:sldMasterChg chg="delSldLayout modSldLayout">
        <pc:chgData name="Aster Santana" userId="35558cee-3b16-4f02-812b-0cc58980f729" providerId="ADAL" clId="{6DBDEC13-AF6D-4C17-A520-8443BE7F2735}" dt="2020-10-07T18:34:05.682" v="8182" actId="47"/>
        <pc:sldMasterMkLst>
          <pc:docMk/>
          <pc:sldMasterMk cId="693116259" sldId="2147483648"/>
        </pc:sldMasterMkLst>
        <pc:sldLayoutChg chg="modSp mod">
          <pc:chgData name="Aster Santana" userId="35558cee-3b16-4f02-812b-0cc58980f729" providerId="ADAL" clId="{6DBDEC13-AF6D-4C17-A520-8443BE7F2735}" dt="2020-10-06T03:09:50.825" v="6416" actId="6549"/>
          <pc:sldLayoutMkLst>
            <pc:docMk/>
            <pc:sldMasterMk cId="693116259" sldId="2147483648"/>
            <pc:sldLayoutMk cId="1203455039" sldId="2147483649"/>
          </pc:sldLayoutMkLst>
          <pc:spChg chg="mod">
            <ac:chgData name="Aster Santana" userId="35558cee-3b16-4f02-812b-0cc58980f729" providerId="ADAL" clId="{6DBDEC13-AF6D-4C17-A520-8443BE7F2735}" dt="2020-10-06T03:09:50.825" v="6416" actId="6549"/>
            <ac:spMkLst>
              <pc:docMk/>
              <pc:sldMasterMk cId="693116259" sldId="2147483648"/>
              <pc:sldLayoutMk cId="1203455039" sldId="2147483649"/>
              <ac:spMk id="6" creationId="{48A0FA9C-4F97-4F85-8451-DED3B747F3D2}"/>
            </ac:spMkLst>
          </pc:spChg>
        </pc:sldLayoutChg>
        <pc:sldLayoutChg chg="addSp delSp modSp mod">
          <pc:chgData name="Aster Santana" userId="35558cee-3b16-4f02-812b-0cc58980f729" providerId="ADAL" clId="{6DBDEC13-AF6D-4C17-A520-8443BE7F2735}" dt="2020-10-06T03:12:54.597" v="6434" actId="478"/>
          <pc:sldLayoutMkLst>
            <pc:docMk/>
            <pc:sldMasterMk cId="693116259" sldId="2147483648"/>
            <pc:sldLayoutMk cId="642821281" sldId="2147483650"/>
          </pc:sldLayoutMkLst>
          <pc:spChg chg="mod">
            <ac:chgData name="Aster Santana" userId="35558cee-3b16-4f02-812b-0cc58980f729" providerId="ADAL" clId="{6DBDEC13-AF6D-4C17-A520-8443BE7F2735}" dt="2020-10-06T03:10:17.415" v="6429" actId="20577"/>
            <ac:spMkLst>
              <pc:docMk/>
              <pc:sldMasterMk cId="693116259" sldId="2147483648"/>
              <pc:sldLayoutMk cId="642821281" sldId="2147483650"/>
              <ac:spMk id="6" creationId="{CD811979-D90D-4CBF-9861-A69C1483CF7F}"/>
            </ac:spMkLst>
          </pc:spChg>
          <pc:cxnChg chg="add del mod">
            <ac:chgData name="Aster Santana" userId="35558cee-3b16-4f02-812b-0cc58980f729" providerId="ADAL" clId="{6DBDEC13-AF6D-4C17-A520-8443BE7F2735}" dt="2020-10-06T03:12:54.597" v="6434" actId="478"/>
            <ac:cxnSpMkLst>
              <pc:docMk/>
              <pc:sldMasterMk cId="693116259" sldId="2147483648"/>
              <pc:sldLayoutMk cId="642821281" sldId="2147483650"/>
              <ac:cxnSpMk id="8" creationId="{08A54D8A-75C7-4821-BD75-56EA8101C76B}"/>
            </ac:cxnSpMkLst>
          </pc:cxnChg>
        </pc:sldLayoutChg>
        <pc:sldLayoutChg chg="modSp">
          <pc:chgData name="Aster Santana" userId="35558cee-3b16-4f02-812b-0cc58980f729" providerId="ADAL" clId="{6DBDEC13-AF6D-4C17-A520-8443BE7F2735}" dt="2020-09-21T00:25:46.366" v="288" actId="16037"/>
          <pc:sldLayoutMkLst>
            <pc:docMk/>
            <pc:sldMasterMk cId="693116259" sldId="2147483648"/>
            <pc:sldLayoutMk cId="2099738725" sldId="2147483660"/>
          </pc:sldLayoutMkLst>
          <pc:spChg chg="mod">
            <ac:chgData name="Aster Santana" userId="35558cee-3b16-4f02-812b-0cc58980f729" providerId="ADAL" clId="{6DBDEC13-AF6D-4C17-A520-8443BE7F2735}" dt="2020-09-21T00:25:46.366" v="288" actId="16037"/>
            <ac:spMkLst>
              <pc:docMk/>
              <pc:sldMasterMk cId="693116259" sldId="2147483648"/>
              <pc:sldLayoutMk cId="2099738725" sldId="2147483660"/>
              <ac:spMk id="2" creationId="{BA95D0D6-0E2A-674D-851B-FE98731A93A8}"/>
            </ac:spMkLst>
          </pc:spChg>
        </pc:sldLayoutChg>
        <pc:sldLayoutChg chg="del">
          <pc:chgData name="Aster Santana" userId="35558cee-3b16-4f02-812b-0cc58980f729" providerId="ADAL" clId="{6DBDEC13-AF6D-4C17-A520-8443BE7F2735}" dt="2020-10-07T18:34:05.682" v="8182" actId="47"/>
          <pc:sldLayoutMkLst>
            <pc:docMk/>
            <pc:sldMasterMk cId="693116259" sldId="2147483648"/>
            <pc:sldLayoutMk cId="936684520" sldId="2147483661"/>
          </pc:sldLayoutMkLst>
        </pc:sldLayoutChg>
        <pc:sldLayoutChg chg="del">
          <pc:chgData name="Aster Santana" userId="35558cee-3b16-4f02-812b-0cc58980f729" providerId="ADAL" clId="{6DBDEC13-AF6D-4C17-A520-8443BE7F2735}" dt="2020-09-22T09:53:24.141" v="3242" actId="47"/>
          <pc:sldLayoutMkLst>
            <pc:docMk/>
            <pc:sldMasterMk cId="693116259" sldId="2147483648"/>
            <pc:sldLayoutMk cId="3857453613" sldId="2147483661"/>
          </pc:sldLayoutMkLst>
        </pc:sldLayoutChg>
      </pc:sldMasterChg>
      <pc:sldMasterChg chg="new del mod addSldLayout delSldLayout">
        <pc:chgData name="Aster Santana" userId="35558cee-3b16-4f02-812b-0cc58980f729" providerId="ADAL" clId="{6DBDEC13-AF6D-4C17-A520-8443BE7F2735}" dt="2020-09-21T00:30:08.035" v="306" actId="2696"/>
        <pc:sldMasterMkLst>
          <pc:docMk/>
          <pc:sldMasterMk cId="415623835" sldId="2147483661"/>
        </pc:sldMasterMkLst>
        <pc:sldLayoutChg chg="new del replId">
          <pc:chgData name="Aster Santana" userId="35558cee-3b16-4f02-812b-0cc58980f729" providerId="ADAL" clId="{6DBDEC13-AF6D-4C17-A520-8443BE7F2735}" dt="2020-09-21T00:30:07.995" v="295" actId="2696"/>
          <pc:sldLayoutMkLst>
            <pc:docMk/>
            <pc:sldMasterMk cId="415623835" sldId="2147483661"/>
            <pc:sldLayoutMk cId="1950531159" sldId="2147483662"/>
          </pc:sldLayoutMkLst>
        </pc:sldLayoutChg>
        <pc:sldLayoutChg chg="new del replId">
          <pc:chgData name="Aster Santana" userId="35558cee-3b16-4f02-812b-0cc58980f729" providerId="ADAL" clId="{6DBDEC13-AF6D-4C17-A520-8443BE7F2735}" dt="2020-09-21T00:30:07.997" v="296" actId="2696"/>
          <pc:sldLayoutMkLst>
            <pc:docMk/>
            <pc:sldMasterMk cId="415623835" sldId="2147483661"/>
            <pc:sldLayoutMk cId="1991860078" sldId="2147483663"/>
          </pc:sldLayoutMkLst>
        </pc:sldLayoutChg>
        <pc:sldLayoutChg chg="new del replId">
          <pc:chgData name="Aster Santana" userId="35558cee-3b16-4f02-812b-0cc58980f729" providerId="ADAL" clId="{6DBDEC13-AF6D-4C17-A520-8443BE7F2735}" dt="2020-09-21T00:30:07.999" v="297" actId="2696"/>
          <pc:sldLayoutMkLst>
            <pc:docMk/>
            <pc:sldMasterMk cId="415623835" sldId="2147483661"/>
            <pc:sldLayoutMk cId="3928255777" sldId="2147483664"/>
          </pc:sldLayoutMkLst>
        </pc:sldLayoutChg>
        <pc:sldLayoutChg chg="new del replId">
          <pc:chgData name="Aster Santana" userId="35558cee-3b16-4f02-812b-0cc58980f729" providerId="ADAL" clId="{6DBDEC13-AF6D-4C17-A520-8443BE7F2735}" dt="2020-09-21T00:30:08.002" v="298" actId="2696"/>
          <pc:sldLayoutMkLst>
            <pc:docMk/>
            <pc:sldMasterMk cId="415623835" sldId="2147483661"/>
            <pc:sldLayoutMk cId="630359115" sldId="2147483665"/>
          </pc:sldLayoutMkLst>
        </pc:sldLayoutChg>
        <pc:sldLayoutChg chg="new del replId">
          <pc:chgData name="Aster Santana" userId="35558cee-3b16-4f02-812b-0cc58980f729" providerId="ADAL" clId="{6DBDEC13-AF6D-4C17-A520-8443BE7F2735}" dt="2020-09-21T00:30:08.006" v="299" actId="2696"/>
          <pc:sldLayoutMkLst>
            <pc:docMk/>
            <pc:sldMasterMk cId="415623835" sldId="2147483661"/>
            <pc:sldLayoutMk cId="3561572424" sldId="2147483666"/>
          </pc:sldLayoutMkLst>
        </pc:sldLayoutChg>
        <pc:sldLayoutChg chg="new del replId">
          <pc:chgData name="Aster Santana" userId="35558cee-3b16-4f02-812b-0cc58980f729" providerId="ADAL" clId="{6DBDEC13-AF6D-4C17-A520-8443BE7F2735}" dt="2020-09-21T00:30:08.008" v="300" actId="2696"/>
          <pc:sldLayoutMkLst>
            <pc:docMk/>
            <pc:sldMasterMk cId="415623835" sldId="2147483661"/>
            <pc:sldLayoutMk cId="3100722676" sldId="2147483667"/>
          </pc:sldLayoutMkLst>
        </pc:sldLayoutChg>
        <pc:sldLayoutChg chg="new del replId">
          <pc:chgData name="Aster Santana" userId="35558cee-3b16-4f02-812b-0cc58980f729" providerId="ADAL" clId="{6DBDEC13-AF6D-4C17-A520-8443BE7F2735}" dt="2020-09-21T00:30:08.011" v="301" actId="2696"/>
          <pc:sldLayoutMkLst>
            <pc:docMk/>
            <pc:sldMasterMk cId="415623835" sldId="2147483661"/>
            <pc:sldLayoutMk cId="356912976" sldId="2147483668"/>
          </pc:sldLayoutMkLst>
        </pc:sldLayoutChg>
        <pc:sldLayoutChg chg="new del replId">
          <pc:chgData name="Aster Santana" userId="35558cee-3b16-4f02-812b-0cc58980f729" providerId="ADAL" clId="{6DBDEC13-AF6D-4C17-A520-8443BE7F2735}" dt="2020-09-21T00:30:08.026" v="302" actId="2696"/>
          <pc:sldLayoutMkLst>
            <pc:docMk/>
            <pc:sldMasterMk cId="415623835" sldId="2147483661"/>
            <pc:sldLayoutMk cId="182013060" sldId="2147483669"/>
          </pc:sldLayoutMkLst>
        </pc:sldLayoutChg>
        <pc:sldLayoutChg chg="new del replId">
          <pc:chgData name="Aster Santana" userId="35558cee-3b16-4f02-812b-0cc58980f729" providerId="ADAL" clId="{6DBDEC13-AF6D-4C17-A520-8443BE7F2735}" dt="2020-09-21T00:30:08.029" v="303" actId="2696"/>
          <pc:sldLayoutMkLst>
            <pc:docMk/>
            <pc:sldMasterMk cId="415623835" sldId="2147483661"/>
            <pc:sldLayoutMk cId="902835917" sldId="2147483670"/>
          </pc:sldLayoutMkLst>
        </pc:sldLayoutChg>
        <pc:sldLayoutChg chg="new del replId">
          <pc:chgData name="Aster Santana" userId="35558cee-3b16-4f02-812b-0cc58980f729" providerId="ADAL" clId="{6DBDEC13-AF6D-4C17-A520-8443BE7F2735}" dt="2020-09-21T00:30:08.030" v="304" actId="2696"/>
          <pc:sldLayoutMkLst>
            <pc:docMk/>
            <pc:sldMasterMk cId="415623835" sldId="2147483661"/>
            <pc:sldLayoutMk cId="761812010" sldId="2147483671"/>
          </pc:sldLayoutMkLst>
        </pc:sldLayoutChg>
        <pc:sldLayoutChg chg="new del replId">
          <pc:chgData name="Aster Santana" userId="35558cee-3b16-4f02-812b-0cc58980f729" providerId="ADAL" clId="{6DBDEC13-AF6D-4C17-A520-8443BE7F2735}" dt="2020-09-21T00:30:08.032" v="305" actId="2696"/>
          <pc:sldLayoutMkLst>
            <pc:docMk/>
            <pc:sldMasterMk cId="415623835" sldId="2147483661"/>
            <pc:sldLayoutMk cId="2354423761" sldId="2147483672"/>
          </pc:sldLayoutMkLst>
        </pc:sldLayoutChg>
      </pc:sldMasterChg>
      <pc:sldMasterChg chg="del delSldLayout">
        <pc:chgData name="Aster Santana" userId="35558cee-3b16-4f02-812b-0cc58980f729" providerId="ADAL" clId="{6DBDEC13-AF6D-4C17-A520-8443BE7F2735}" dt="2020-09-21T00:17:39.594" v="282" actId="47"/>
        <pc:sldMasterMkLst>
          <pc:docMk/>
          <pc:sldMasterMk cId="3373070883" sldId="2147483703"/>
        </pc:sldMasterMkLst>
        <pc:sldLayoutChg chg="del">
          <pc:chgData name="Aster Santana" userId="35558cee-3b16-4f02-812b-0cc58980f729" providerId="ADAL" clId="{6DBDEC13-AF6D-4C17-A520-8443BE7F2735}" dt="2020-09-21T00:17:39.594" v="282" actId="47"/>
          <pc:sldLayoutMkLst>
            <pc:docMk/>
            <pc:sldMasterMk cId="3373070883" sldId="2147483703"/>
            <pc:sldLayoutMk cId="3614770209" sldId="2147483704"/>
          </pc:sldLayoutMkLst>
        </pc:sldLayoutChg>
        <pc:sldLayoutChg chg="del">
          <pc:chgData name="Aster Santana" userId="35558cee-3b16-4f02-812b-0cc58980f729" providerId="ADAL" clId="{6DBDEC13-AF6D-4C17-A520-8443BE7F2735}" dt="2020-09-21T00:17:39.594" v="282" actId="47"/>
          <pc:sldLayoutMkLst>
            <pc:docMk/>
            <pc:sldMasterMk cId="3373070883" sldId="2147483703"/>
            <pc:sldLayoutMk cId="4185138865" sldId="2147483705"/>
          </pc:sldLayoutMkLst>
        </pc:sldLayoutChg>
        <pc:sldLayoutChg chg="del">
          <pc:chgData name="Aster Santana" userId="35558cee-3b16-4f02-812b-0cc58980f729" providerId="ADAL" clId="{6DBDEC13-AF6D-4C17-A520-8443BE7F2735}" dt="2020-09-21T00:17:39.594" v="282" actId="47"/>
          <pc:sldLayoutMkLst>
            <pc:docMk/>
            <pc:sldMasterMk cId="3373070883" sldId="2147483703"/>
            <pc:sldLayoutMk cId="1788054387" sldId="2147483706"/>
          </pc:sldLayoutMkLst>
        </pc:sldLayoutChg>
        <pc:sldLayoutChg chg="del">
          <pc:chgData name="Aster Santana" userId="35558cee-3b16-4f02-812b-0cc58980f729" providerId="ADAL" clId="{6DBDEC13-AF6D-4C17-A520-8443BE7F2735}" dt="2020-09-21T00:17:39.594" v="282" actId="47"/>
          <pc:sldLayoutMkLst>
            <pc:docMk/>
            <pc:sldMasterMk cId="3373070883" sldId="2147483703"/>
            <pc:sldLayoutMk cId="2776362682" sldId="2147483707"/>
          </pc:sldLayoutMkLst>
        </pc:sldLayoutChg>
        <pc:sldLayoutChg chg="del">
          <pc:chgData name="Aster Santana" userId="35558cee-3b16-4f02-812b-0cc58980f729" providerId="ADAL" clId="{6DBDEC13-AF6D-4C17-A520-8443BE7F2735}" dt="2020-09-21T00:17:39.594" v="282" actId="47"/>
          <pc:sldLayoutMkLst>
            <pc:docMk/>
            <pc:sldMasterMk cId="3373070883" sldId="2147483703"/>
            <pc:sldLayoutMk cId="394730241" sldId="2147483708"/>
          </pc:sldLayoutMkLst>
        </pc:sldLayoutChg>
        <pc:sldLayoutChg chg="del">
          <pc:chgData name="Aster Santana" userId="35558cee-3b16-4f02-812b-0cc58980f729" providerId="ADAL" clId="{6DBDEC13-AF6D-4C17-A520-8443BE7F2735}" dt="2020-09-21T00:17:39.594" v="282" actId="47"/>
          <pc:sldLayoutMkLst>
            <pc:docMk/>
            <pc:sldMasterMk cId="3373070883" sldId="2147483703"/>
            <pc:sldLayoutMk cId="2671320545" sldId="2147483709"/>
          </pc:sldLayoutMkLst>
        </pc:sldLayoutChg>
        <pc:sldLayoutChg chg="del">
          <pc:chgData name="Aster Santana" userId="35558cee-3b16-4f02-812b-0cc58980f729" providerId="ADAL" clId="{6DBDEC13-AF6D-4C17-A520-8443BE7F2735}" dt="2020-09-21T00:17:39.594" v="282" actId="47"/>
          <pc:sldLayoutMkLst>
            <pc:docMk/>
            <pc:sldMasterMk cId="3373070883" sldId="2147483703"/>
            <pc:sldLayoutMk cId="3409831867" sldId="2147483710"/>
          </pc:sldLayoutMkLst>
        </pc:sldLayoutChg>
        <pc:sldLayoutChg chg="del">
          <pc:chgData name="Aster Santana" userId="35558cee-3b16-4f02-812b-0cc58980f729" providerId="ADAL" clId="{6DBDEC13-AF6D-4C17-A520-8443BE7F2735}" dt="2020-09-21T00:17:39.594" v="282" actId="47"/>
          <pc:sldLayoutMkLst>
            <pc:docMk/>
            <pc:sldMasterMk cId="3373070883" sldId="2147483703"/>
            <pc:sldLayoutMk cId="4047168290" sldId="2147483711"/>
          </pc:sldLayoutMkLst>
        </pc:sldLayoutChg>
        <pc:sldLayoutChg chg="del">
          <pc:chgData name="Aster Santana" userId="35558cee-3b16-4f02-812b-0cc58980f729" providerId="ADAL" clId="{6DBDEC13-AF6D-4C17-A520-8443BE7F2735}" dt="2020-09-21T00:17:39.594" v="282" actId="47"/>
          <pc:sldLayoutMkLst>
            <pc:docMk/>
            <pc:sldMasterMk cId="3373070883" sldId="2147483703"/>
            <pc:sldLayoutMk cId="780784140" sldId="2147483712"/>
          </pc:sldLayoutMkLst>
        </pc:sldLayoutChg>
        <pc:sldLayoutChg chg="del">
          <pc:chgData name="Aster Santana" userId="35558cee-3b16-4f02-812b-0cc58980f729" providerId="ADAL" clId="{6DBDEC13-AF6D-4C17-A520-8443BE7F2735}" dt="2020-09-21T00:17:39.594" v="282" actId="47"/>
          <pc:sldLayoutMkLst>
            <pc:docMk/>
            <pc:sldMasterMk cId="3373070883" sldId="2147483703"/>
            <pc:sldLayoutMk cId="4064657551" sldId="2147483713"/>
          </pc:sldLayoutMkLst>
        </pc:sldLayoutChg>
        <pc:sldLayoutChg chg="del">
          <pc:chgData name="Aster Santana" userId="35558cee-3b16-4f02-812b-0cc58980f729" providerId="ADAL" clId="{6DBDEC13-AF6D-4C17-A520-8443BE7F2735}" dt="2020-09-21T00:17:39.594" v="282" actId="47"/>
          <pc:sldLayoutMkLst>
            <pc:docMk/>
            <pc:sldMasterMk cId="3373070883" sldId="2147483703"/>
            <pc:sldLayoutMk cId="2116302893" sldId="2147483714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7BD2E5-3202-4730-BC0A-7E79A1BC710B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5F5D93-5164-42D4-961E-D8199D7A5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578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B896C-B8A6-4068-BFC3-690AFD5182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B968C0-5C2D-4935-B5EC-B75FB6A81B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B39C8-5A2B-493C-A78A-5C15AD556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9549E-5039-4943-A68E-9FA53EB143EA}" type="datetime1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5B9B9-8C01-443D-9E4B-EA34FF930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Proprietary and Confidential Copyright © 2020 LLamasoft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0FA9C-4F97-4F85-8451-DED3B747F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MipMaster.org</a:t>
            </a:r>
          </a:p>
        </p:txBody>
      </p:sp>
    </p:spTree>
    <p:extLst>
      <p:ext uri="{BB962C8B-B14F-4D97-AF65-F5344CB8AC3E}">
        <p14:creationId xmlns:p14="http://schemas.microsoft.com/office/powerpoint/2010/main" val="1203455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516BC-DD0F-48AE-8B89-B6E59D18B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366D6E-6A6D-4581-A5DB-E4FCC0EDF4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49A5B-F2FD-4842-BB90-FC53A9068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A80ED-E6AA-4B63-BE5A-DCA84DEB2102}" type="datetime1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BBE5B-88FE-45B6-AAB4-A4DEA2E57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Proprietary and Confidential Copyright © 2020 LLamasoft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44CB5B-1C9E-4F11-AD8F-7D2428770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C5DE5-CD55-402E-8110-195B9A897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979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CB0420-F6BD-430A-88A3-4D1A120F16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E03BC1-C73A-4F81-8CF0-5F306BE38C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06C96-25A0-4AC5-B9E5-769CCBC2A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8BF91-EFFB-479E-89F8-7C2462960D4A}" type="datetime1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558B5-B90E-461F-ADC4-A0C676AF4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Proprietary and Confidential Copyright © 2020 LLamasoft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1250FC-1095-4290-A88A-D62CDDFCC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C5DE5-CD55-402E-8110-195B9A897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4635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46C8D74-549B-BA44-8DB0-BCF3DA8E3A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97702" y="6492876"/>
            <a:ext cx="557719" cy="365125"/>
          </a:xfrm>
          <a:prstGeom prst="rect">
            <a:avLst/>
          </a:prstGeom>
        </p:spPr>
        <p:txBody>
          <a:bodyPr/>
          <a:lstStyle>
            <a:lvl1pPr algn="r">
              <a:defRPr sz="800"/>
            </a:lvl1pPr>
          </a:lstStyle>
          <a:p>
            <a:fld id="{A4F6B7FA-BE09-40A2-B6AA-40D81E0AB86E}" type="datetime1">
              <a:rPr lang="en-US" smtClean="0"/>
              <a:t>6/21/2021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9127952-D4D0-D444-911E-64B9231251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94578" y="6492876"/>
            <a:ext cx="3005847" cy="365125"/>
          </a:xfrm>
          <a:prstGeom prst="rect">
            <a:avLst/>
          </a:prstGeom>
        </p:spPr>
        <p:txBody>
          <a:bodyPr/>
          <a:lstStyle>
            <a:lvl1pPr algn="l">
              <a:defRPr sz="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>
                <a:solidFill>
                  <a:schemeClr val="bg1">
                    <a:lumMod val="50000"/>
                  </a:schemeClr>
                </a:solidFill>
              </a:rPr>
              <a:t>Proprietary and Confidential Copyright © 2020 LLamasoft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CCE374F-E15D-174E-89F9-F7E2B68002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2698" y="6492876"/>
            <a:ext cx="450715" cy="365125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393C428F-9B09-7D4E-A493-E7C5009F7F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95D0D6-0E2A-674D-851B-FE98731A93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5341" y="82553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sz="3000" b="0" i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Master title style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3A095FA0-9797-334F-A4E5-9F58C4E658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481" y="502921"/>
            <a:ext cx="5514975" cy="225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>
                <a:solidFill>
                  <a:srgbClr val="7B868C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9738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36">
          <p15:clr>
            <a:srgbClr val="FBAE40"/>
          </p15:clr>
        </p15:guide>
        <p15:guide id="4" pos="732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B97C7-6E7D-4A0D-9D81-C6633DE25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C2E0F-8BE8-4D73-9511-7269ABBDB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FD83E2-3F8F-4496-A9CB-22C4C8B9B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51A7C-9BE3-4FAE-B915-862B9C96A641}" type="datetime1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BED4C-8B7A-4E68-A895-78B796ACF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Proprietary and Confidential Copyright © 2020 LLamasoft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11979-D90D-4CBF-9861-A69C1483C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MipMaster.org</a:t>
            </a:r>
          </a:p>
        </p:txBody>
      </p:sp>
    </p:spTree>
    <p:extLst>
      <p:ext uri="{BB962C8B-B14F-4D97-AF65-F5344CB8AC3E}">
        <p14:creationId xmlns:p14="http://schemas.microsoft.com/office/powerpoint/2010/main" val="642821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FCBD6-205F-4B6E-A77B-8C75FB400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CF3DD4-F38E-44D2-AD80-864E3C2DF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C8825-F86E-432D-88E5-AF31EF79B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67EC7-19A5-4F76-8578-7DD0BE17A63F}" type="datetime1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FE480-B994-47EA-8F0D-F2C9B5653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Proprietary and Confidential Copyright © 2020 LLamasoft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30281-BA37-4664-9DA2-60FE832CD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C5DE5-CD55-402E-8110-195B9A897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071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1C424-4EFA-46FE-8C39-7819EADCD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4C54E-864F-457D-912F-0F63C246BA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5A0EB7-ADAC-4242-94B0-758F987823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61A409-8CFE-4973-A4B8-8CA761DCC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29594-B4B3-400C-862C-DA2172242D6C}" type="datetime1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DC692D-09E0-4C17-A880-87CCDA07A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Proprietary and Confidential Copyright © 2020 LLamasoft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329FB8-B873-479E-9297-AD67FD563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C5DE5-CD55-402E-8110-195B9A897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728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9AB90-1888-4C42-92D6-A2B5D81F6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A22510-8BC7-41D3-A394-CE7EAF0E7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656FDF-0B53-4606-AACC-E71F8A2F8D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35978D-BC32-4BD0-8ACF-75753CE552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B48D47-7130-4639-A38D-95AF657D81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E3AD51-5D1E-4FEF-9A85-91380D77B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3C9BC-4ACF-4A57-AD0E-D36894BE49E0}" type="datetime1">
              <a:rPr lang="en-US" smtClean="0"/>
              <a:t>6/21/2021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7164A7-B96C-4932-BF17-F1D78F012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Proprietary and Confidential Copyright © 2020 LLamasoft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61A16A-C85E-4174-8D6A-8275BFF43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C5DE5-CD55-402E-8110-195B9A897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608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251B8-E905-422A-AE68-CD3A1F1DE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8CFD75-7A11-44BE-BB2D-D0ABA0DBD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1D085-7747-46C9-9C7A-A4C58DFA458B}" type="datetime1">
              <a:rPr lang="en-US" smtClean="0"/>
              <a:t>6/21/2021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6668D8-78AE-4CD7-9FEB-4AE9FC546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Proprietary and Confidential Copyright © 2020 LLamasoft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47B0C3-84EF-4E5B-82BE-786DFCE17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C5DE5-CD55-402E-8110-195B9A897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053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BA8F80-94E1-4DC4-8A1A-19409D152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F45C7-2BBC-46E5-8278-3C554CEB482A}" type="datetime1">
              <a:rPr lang="en-US" smtClean="0"/>
              <a:t>6/21/2021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2983BA-3C3D-43DC-A3C6-C664516D5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Proprietary and Confidential Copyright © 2020 LLamasoft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40A05E-6F6D-4B65-83C2-CBC813B7F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C5DE5-CD55-402E-8110-195B9A897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266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47E0C-6970-4FAF-A99C-8555B6798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D4EBE-4AD2-4A5B-B2A2-8AD216A6E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615666-488B-4590-A840-DF51CEEC9B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3CF16-4F6E-4612-8DAC-9E4E80B57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0859-1521-480B-8022-E5C11D5C3EF6}" type="datetime1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19EDCA-D0E5-4AB1-B1D4-CCEDB0F22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Proprietary and Confidential Copyright © 2020 LLamasoft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8D0B45-A38E-471E-AF0D-C1E36DD49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C5DE5-CD55-402E-8110-195B9A897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006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7FD2B-322D-4853-9748-961A1A99E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3AE0E1-7DE1-425D-8B0F-9281D0D74B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7EB4EC-421C-4E0E-8A4C-17BCF54FBB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7D2930-38D3-4E4C-BE7D-5B450D4DF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3FABE-76B3-4174-A3EC-43784C24D02A}" type="datetime1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589FF6-D03A-4DC8-88EA-9776629FB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Proprietary and Confidential Copyright © 2020 LLamasoft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6585DC-B5EF-459C-8000-6F289DEB6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C5DE5-CD55-402E-8110-195B9A897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522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1F2079-E584-4123-8D27-A5A5DB7EA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346E46-3E87-45E0-A1FE-04E49CD50E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10BAC-D621-417D-B1D3-435246AC71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88366-5486-4E16-AD0B-B589D22DF77A}" type="datetime1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286B7-EA66-4EBF-B199-83C3019BF9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Proprietary and Confidential Copyright © 2020 LLamasoft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A483A-165E-4384-9FCC-D7AB9453BD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C5DE5-CD55-402E-8110-195B9A897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116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39.png"/><Relationship Id="rId7" Type="http://schemas.openxmlformats.org/officeDocument/2006/relationships/image" Target="../media/image46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5.png"/><Relationship Id="rId5" Type="http://schemas.openxmlformats.org/officeDocument/2006/relationships/image" Target="../media/image400.png"/><Relationship Id="rId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39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30.png"/><Relationship Id="rId10" Type="http://schemas.openxmlformats.org/officeDocument/2006/relationships/image" Target="../media/image49.png"/><Relationship Id="rId4" Type="http://schemas.openxmlformats.org/officeDocument/2006/relationships/image" Target="../media/image420.png"/><Relationship Id="rId9" Type="http://schemas.openxmlformats.org/officeDocument/2006/relationships/image" Target="../media/image4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1.png"/><Relationship Id="rId3" Type="http://schemas.openxmlformats.org/officeDocument/2006/relationships/image" Target="../media/image53.png"/><Relationship Id="rId7" Type="http://schemas.openxmlformats.org/officeDocument/2006/relationships/image" Target="../media/image46.png"/><Relationship Id="rId12" Type="http://schemas.openxmlformats.org/officeDocument/2006/relationships/image" Target="../media/image56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55.png"/><Relationship Id="rId15" Type="http://schemas.openxmlformats.org/officeDocument/2006/relationships/image" Target="../media/image58.png"/><Relationship Id="rId10" Type="http://schemas.openxmlformats.org/officeDocument/2006/relationships/image" Target="../media/image49.png"/><Relationship Id="rId4" Type="http://schemas.openxmlformats.org/officeDocument/2006/relationships/image" Target="../media/image54.png"/><Relationship Id="rId9" Type="http://schemas.openxmlformats.org/officeDocument/2006/relationships/image" Target="../media/image48.png"/><Relationship Id="rId14" Type="http://schemas.openxmlformats.org/officeDocument/2006/relationships/image" Target="../media/image5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1.png"/><Relationship Id="rId3" Type="http://schemas.openxmlformats.org/officeDocument/2006/relationships/image" Target="../media/image59.png"/><Relationship Id="rId7" Type="http://schemas.openxmlformats.org/officeDocument/2006/relationships/image" Target="../media/image46.png"/><Relationship Id="rId12" Type="http://schemas.openxmlformats.org/officeDocument/2006/relationships/image" Target="../media/image56.png"/><Relationship Id="rId2" Type="http://schemas.openxmlformats.org/officeDocument/2006/relationships/image" Target="../media/image52.png"/><Relationship Id="rId16" Type="http://schemas.openxmlformats.org/officeDocument/2006/relationships/image" Target="../media/image6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61.png"/><Relationship Id="rId15" Type="http://schemas.openxmlformats.org/officeDocument/2006/relationships/image" Target="../media/image58.png"/><Relationship Id="rId10" Type="http://schemas.openxmlformats.org/officeDocument/2006/relationships/image" Target="../media/image49.png"/><Relationship Id="rId4" Type="http://schemas.openxmlformats.org/officeDocument/2006/relationships/image" Target="../media/image60.png"/><Relationship Id="rId9" Type="http://schemas.openxmlformats.org/officeDocument/2006/relationships/image" Target="../media/image48.png"/><Relationship Id="rId14" Type="http://schemas.openxmlformats.org/officeDocument/2006/relationships/image" Target="../media/image5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0.png"/><Relationship Id="rId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0.png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0.png"/><Relationship Id="rId4" Type="http://schemas.openxmlformats.org/officeDocument/2006/relationships/image" Target="../media/image4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0.png"/><Relationship Id="rId4" Type="http://schemas.openxmlformats.org/officeDocument/2006/relationships/image" Target="../media/image4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Network Technology Background">
            <a:extLst>
              <a:ext uri="{FF2B5EF4-FFF2-40B4-BE49-F238E27FC236}">
                <a16:creationId xmlns:a16="http://schemas.microsoft.com/office/drawing/2014/main" id="{B6564940-99B1-4B50-8BE9-2FB582B021C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7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3000"/>
                    </a14:imgEffect>
                    <a14:imgEffect>
                      <a14:brightnessContrast bright="27000" contrast="-5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CB0EA48D-F1BF-45FD-B71F-F6E3F1C3B27E}"/>
              </a:ext>
            </a:extLst>
          </p:cNvPr>
          <p:cNvSpPr/>
          <p:nvPr/>
        </p:nvSpPr>
        <p:spPr>
          <a:xfrm>
            <a:off x="487129" y="1773383"/>
            <a:ext cx="11217742" cy="2027092"/>
          </a:xfrm>
          <a:prstGeom prst="rect">
            <a:avLst/>
          </a:prstGeom>
          <a:solidFill>
            <a:srgbClr val="DDE3E9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15641D-6136-40CA-A60F-C96A373214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rgbClr val="189CCF"/>
                </a:solidFill>
              </a:rPr>
              <a:t>An Introduction to Mixed-Integer Programming (MIP)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DFE7CD-F155-4EF2-B5E8-46BBA6965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81925" y="6356350"/>
            <a:ext cx="3571875" cy="365125"/>
          </a:xfrm>
        </p:spPr>
        <p:txBody>
          <a:bodyPr/>
          <a:lstStyle/>
          <a:p>
            <a:r>
              <a:rPr lang="en-US" dirty="0">
                <a:solidFill>
                  <a:srgbClr val="189CCF"/>
                </a:solidFill>
              </a:rPr>
              <a:t>MipMaster.org       </a:t>
            </a:r>
            <a:r>
              <a:rPr lang="en-US" i="1" dirty="0">
                <a:solidFill>
                  <a:srgbClr val="485A69"/>
                </a:solidFill>
              </a:rPr>
              <a:t>Aster Santana - October 2020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F127B30B-C208-4717-BB2B-A29B5B6409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129" y="5520631"/>
            <a:ext cx="2539218" cy="1365944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D17A6AFC-EB75-4BE8-ADCC-511961CC728E}"/>
              </a:ext>
            </a:extLst>
          </p:cNvPr>
          <p:cNvSpPr/>
          <p:nvPr/>
        </p:nvSpPr>
        <p:spPr>
          <a:xfrm>
            <a:off x="238125" y="192087"/>
            <a:ext cx="11677650" cy="6473825"/>
          </a:xfrm>
          <a:prstGeom prst="rect">
            <a:avLst/>
          </a:prstGeom>
          <a:noFill/>
          <a:ln>
            <a:solidFill>
              <a:srgbClr val="FF91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68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D009D21A-C1E9-4C70-8E66-1D7E7261ADF7}"/>
              </a:ext>
            </a:extLst>
          </p:cNvPr>
          <p:cNvSpPr/>
          <p:nvPr/>
        </p:nvSpPr>
        <p:spPr>
          <a:xfrm>
            <a:off x="5243513" y="3040856"/>
            <a:ext cx="2031206" cy="1085850"/>
          </a:xfrm>
          <a:custGeom>
            <a:avLst/>
            <a:gdLst>
              <a:gd name="connsiteX0" fmla="*/ 0 w 2031206"/>
              <a:gd name="connsiteY0" fmla="*/ 2382 h 1085850"/>
              <a:gd name="connsiteX1" fmla="*/ 2031206 w 2031206"/>
              <a:gd name="connsiteY1" fmla="*/ 0 h 1085850"/>
              <a:gd name="connsiteX2" fmla="*/ 1012031 w 2031206"/>
              <a:gd name="connsiteY2" fmla="*/ 1085850 h 1085850"/>
              <a:gd name="connsiteX3" fmla="*/ 0 w 2031206"/>
              <a:gd name="connsiteY3" fmla="*/ 1085850 h 1085850"/>
              <a:gd name="connsiteX4" fmla="*/ 0 w 2031206"/>
              <a:gd name="connsiteY4" fmla="*/ 2382 h 1085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206" h="1085850">
                <a:moveTo>
                  <a:pt x="0" y="2382"/>
                </a:moveTo>
                <a:lnTo>
                  <a:pt x="2031206" y="0"/>
                </a:lnTo>
                <a:lnTo>
                  <a:pt x="1012031" y="1085850"/>
                </a:lnTo>
                <a:lnTo>
                  <a:pt x="0" y="1085850"/>
                </a:lnTo>
                <a:lnTo>
                  <a:pt x="0" y="2382"/>
                </a:lnTo>
                <a:close/>
              </a:path>
            </a:pathLst>
          </a:custGeom>
          <a:solidFill>
            <a:srgbClr val="DDE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EE3C0B8-8E80-46F5-97C2-29F152B74BBC}"/>
              </a:ext>
            </a:extLst>
          </p:cNvPr>
          <p:cNvCxnSpPr>
            <a:cxnSpLocks/>
          </p:cNvCxnSpPr>
          <p:nvPr/>
        </p:nvCxnSpPr>
        <p:spPr>
          <a:xfrm flipH="1">
            <a:off x="3835713" y="4124679"/>
            <a:ext cx="4284326" cy="0"/>
          </a:xfrm>
          <a:prstGeom prst="straightConnector1">
            <a:avLst/>
          </a:prstGeom>
          <a:noFill/>
          <a:ln w="6350" cap="flat" cmpd="sng" algn="ctr">
            <a:solidFill>
              <a:srgbClr val="189CCF"/>
            </a:solidFill>
            <a:prstDash val="solid"/>
            <a:miter lim="800000"/>
          </a:ln>
          <a:effectLst/>
        </p:spPr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4629C3A-9FE3-4386-A957-353949B8423A}"/>
              </a:ext>
            </a:extLst>
          </p:cNvPr>
          <p:cNvCxnSpPr>
            <a:cxnSpLocks/>
          </p:cNvCxnSpPr>
          <p:nvPr/>
        </p:nvCxnSpPr>
        <p:spPr>
          <a:xfrm>
            <a:off x="5240319" y="2126422"/>
            <a:ext cx="0" cy="3383349"/>
          </a:xfrm>
          <a:prstGeom prst="straightConnector1">
            <a:avLst/>
          </a:prstGeom>
          <a:noFill/>
          <a:ln w="6350" cap="flat" cmpd="sng" algn="ctr">
            <a:solidFill>
              <a:srgbClr val="189CCF"/>
            </a:solidFill>
            <a:prstDash val="solid"/>
            <a:miter lim="800000"/>
          </a:ln>
          <a:effectLst/>
        </p:spPr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49A6AF1-38DF-4401-A6EA-ABC4A9703E40}"/>
              </a:ext>
            </a:extLst>
          </p:cNvPr>
          <p:cNvCxnSpPr>
            <a:cxnSpLocks/>
          </p:cNvCxnSpPr>
          <p:nvPr/>
        </p:nvCxnSpPr>
        <p:spPr>
          <a:xfrm>
            <a:off x="6248400" y="2126422"/>
            <a:ext cx="0" cy="3383349"/>
          </a:xfrm>
          <a:prstGeom prst="straightConnector1">
            <a:avLst/>
          </a:prstGeom>
          <a:noFill/>
          <a:ln w="9525" cap="flat" cmpd="sng" algn="ctr">
            <a:solidFill>
              <a:srgbClr val="C5D6DC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57" name="Title 56">
            <a:extLst>
              <a:ext uri="{FF2B5EF4-FFF2-40B4-BE49-F238E27FC236}">
                <a16:creationId xmlns:a16="http://schemas.microsoft.com/office/drawing/2014/main" id="{292EF667-EE6C-4669-BE51-D18012044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341" y="825540"/>
            <a:ext cx="10515600" cy="60316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189CCF"/>
                </a:solidFill>
              </a:rPr>
              <a:t>Perfect formulation</a:t>
            </a:r>
          </a:p>
        </p:txBody>
      </p:sp>
      <p:sp>
        <p:nvSpPr>
          <p:cNvPr id="75" name="Text Placeholder 7">
            <a:extLst>
              <a:ext uri="{FF2B5EF4-FFF2-40B4-BE49-F238E27FC236}">
                <a16:creationId xmlns:a16="http://schemas.microsoft.com/office/drawing/2014/main" id="{545B2466-0906-4435-81B7-4DA520A366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482" y="502922"/>
            <a:ext cx="5514975" cy="225425"/>
          </a:xfr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r>
              <a:rPr lang="en-US" dirty="0"/>
              <a:t>How do we solve a MIP?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28EC4BC-E7FB-47BF-A48C-74A95B51E74B}"/>
              </a:ext>
            </a:extLst>
          </p:cNvPr>
          <p:cNvCxnSpPr>
            <a:cxnSpLocks/>
          </p:cNvCxnSpPr>
          <p:nvPr/>
        </p:nvCxnSpPr>
        <p:spPr>
          <a:xfrm flipH="1">
            <a:off x="3835713" y="5205281"/>
            <a:ext cx="4284326" cy="0"/>
          </a:xfrm>
          <a:prstGeom prst="straightConnector1">
            <a:avLst/>
          </a:prstGeom>
          <a:noFill/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B96C04A-E2CF-40E5-990B-B83A75B960A5}"/>
              </a:ext>
            </a:extLst>
          </p:cNvPr>
          <p:cNvCxnSpPr>
            <a:cxnSpLocks/>
          </p:cNvCxnSpPr>
          <p:nvPr/>
        </p:nvCxnSpPr>
        <p:spPr>
          <a:xfrm>
            <a:off x="4228330" y="2066389"/>
            <a:ext cx="1" cy="3524822"/>
          </a:xfrm>
          <a:prstGeom prst="straightConnector1">
            <a:avLst/>
          </a:prstGeom>
          <a:noFill/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85B337B-8B3E-48D9-9011-7922DBBAA512}"/>
              </a:ext>
            </a:extLst>
          </p:cNvPr>
          <p:cNvCxnSpPr>
            <a:cxnSpLocks/>
          </p:cNvCxnSpPr>
          <p:nvPr/>
        </p:nvCxnSpPr>
        <p:spPr>
          <a:xfrm flipH="1">
            <a:off x="3835713" y="3044076"/>
            <a:ext cx="4284326" cy="0"/>
          </a:xfrm>
          <a:prstGeom prst="straightConnector1">
            <a:avLst/>
          </a:prstGeom>
          <a:noFill/>
          <a:ln w="6350" cap="flat" cmpd="sng" algn="ctr">
            <a:solidFill>
              <a:srgbClr val="189CCF"/>
            </a:solidFill>
            <a:prstDash val="solid"/>
            <a:miter lim="800000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F55C71D-C5D2-49D0-913D-A953895E6024}"/>
              </a:ext>
            </a:extLst>
          </p:cNvPr>
          <p:cNvCxnSpPr>
            <a:cxnSpLocks/>
          </p:cNvCxnSpPr>
          <p:nvPr/>
        </p:nvCxnSpPr>
        <p:spPr>
          <a:xfrm>
            <a:off x="7264297" y="2126422"/>
            <a:ext cx="0" cy="3376330"/>
          </a:xfrm>
          <a:prstGeom prst="straightConnector1">
            <a:avLst/>
          </a:prstGeom>
          <a:noFill/>
          <a:ln w="9525" cap="flat" cmpd="sng" algn="ctr">
            <a:solidFill>
              <a:srgbClr val="C5D6DC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77">
                <a:extLst>
                  <a:ext uri="{FF2B5EF4-FFF2-40B4-BE49-F238E27FC236}">
                    <a16:creationId xmlns:a16="http://schemas.microsoft.com/office/drawing/2014/main" id="{58B5BED7-5BFF-49CB-AF6D-13F1F865200B}"/>
                  </a:ext>
                </a:extLst>
              </p:cNvPr>
              <p:cNvSpPr txBox="1"/>
              <p:nvPr/>
            </p:nvSpPr>
            <p:spPr>
              <a:xfrm>
                <a:off x="8012458" y="4813910"/>
                <a:ext cx="30672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609539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>
                  <a:solidFill>
                    <a:sysClr val="window" lastClr="FFFFFF">
                      <a:lumMod val="50000"/>
                    </a:sysClr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21" name="TextBox 77">
                <a:extLst>
                  <a:ext uri="{FF2B5EF4-FFF2-40B4-BE49-F238E27FC236}">
                    <a16:creationId xmlns:a16="http://schemas.microsoft.com/office/drawing/2014/main" id="{58B5BED7-5BFF-49CB-AF6D-13F1F86520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2458" y="4813910"/>
                <a:ext cx="306727" cy="338554"/>
              </a:xfrm>
              <a:prstGeom prst="rect">
                <a:avLst/>
              </a:prstGeom>
              <a:blipFill>
                <a:blip r:embed="rId2"/>
                <a:stretch>
                  <a:fillRect r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78">
                <a:extLst>
                  <a:ext uri="{FF2B5EF4-FFF2-40B4-BE49-F238E27FC236}">
                    <a16:creationId xmlns:a16="http://schemas.microsoft.com/office/drawing/2014/main" id="{24D37897-E64F-443D-83D8-1479094769B6}"/>
                  </a:ext>
                </a:extLst>
              </p:cNvPr>
              <p:cNvSpPr txBox="1"/>
              <p:nvPr/>
            </p:nvSpPr>
            <p:spPr>
              <a:xfrm>
                <a:off x="4210640" y="1795315"/>
                <a:ext cx="30672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609539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>
                  <a:solidFill>
                    <a:sysClr val="window" lastClr="FFFFFF">
                      <a:lumMod val="50000"/>
                    </a:sysClr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22" name="TextBox 78">
                <a:extLst>
                  <a:ext uri="{FF2B5EF4-FFF2-40B4-BE49-F238E27FC236}">
                    <a16:creationId xmlns:a16="http://schemas.microsoft.com/office/drawing/2014/main" id="{24D37897-E64F-443D-83D8-1479094769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0640" y="1795315"/>
                <a:ext cx="306727" cy="338554"/>
              </a:xfrm>
              <a:prstGeom prst="rect">
                <a:avLst/>
              </a:prstGeom>
              <a:blipFill>
                <a:blip r:embed="rId3"/>
                <a:stretch>
                  <a:fillRect r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7103F3D8-3F06-4B24-8997-96AB8F6914C8}"/>
              </a:ext>
            </a:extLst>
          </p:cNvPr>
          <p:cNvSpPr/>
          <p:nvPr/>
        </p:nvSpPr>
        <p:spPr>
          <a:xfrm rot="5400000">
            <a:off x="5251982" y="5428804"/>
            <a:ext cx="73842" cy="83693"/>
          </a:xfrm>
          <a:prstGeom prst="triangle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04EDD0BC-DED6-4442-8E8B-708325CC1194}"/>
              </a:ext>
            </a:extLst>
          </p:cNvPr>
          <p:cNvSpPr/>
          <p:nvPr/>
        </p:nvSpPr>
        <p:spPr>
          <a:xfrm rot="10800000">
            <a:off x="3835713" y="3048658"/>
            <a:ext cx="73842" cy="83693"/>
          </a:xfrm>
          <a:prstGeom prst="triangle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1D950A0-2528-4369-B3D2-5E954618B13C}"/>
              </a:ext>
            </a:extLst>
          </p:cNvPr>
          <p:cNvGrpSpPr/>
          <p:nvPr/>
        </p:nvGrpSpPr>
        <p:grpSpPr>
          <a:xfrm>
            <a:off x="10255656" y="5354190"/>
            <a:ext cx="1695027" cy="1138838"/>
            <a:chOff x="2085992" y="4611191"/>
            <a:chExt cx="1695027" cy="113883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35A9481-1382-4111-86A5-48AE5656A6BB}"/>
                </a:ext>
              </a:extLst>
            </p:cNvPr>
            <p:cNvSpPr/>
            <p:nvPr/>
          </p:nvSpPr>
          <p:spPr>
            <a:xfrm>
              <a:off x="2085992" y="4611191"/>
              <a:ext cx="1695027" cy="1138838"/>
            </a:xfrm>
            <a:prstGeom prst="rect">
              <a:avLst/>
            </a:prstGeom>
            <a:solidFill>
              <a:srgbClr val="DDE3E9">
                <a:alpha val="2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6AB8A1B5-B049-44D5-BA9B-36701D46D826}"/>
                </a:ext>
              </a:extLst>
            </p:cNvPr>
            <p:cNvCxnSpPr>
              <a:cxnSpLocks/>
            </p:cNvCxnSpPr>
            <p:nvPr/>
          </p:nvCxnSpPr>
          <p:spPr>
            <a:xfrm>
              <a:off x="2160705" y="5188427"/>
              <a:ext cx="254861" cy="0"/>
            </a:xfrm>
            <a:prstGeom prst="line">
              <a:avLst/>
            </a:prstGeom>
            <a:ln w="9525">
              <a:solidFill>
                <a:srgbClr val="FF912D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91">
              <a:extLst>
                <a:ext uri="{FF2B5EF4-FFF2-40B4-BE49-F238E27FC236}">
                  <a16:creationId xmlns:a16="http://schemas.microsoft.com/office/drawing/2014/main" id="{D10406A6-B537-4DD9-A16E-B7D5BF369C1A}"/>
                </a:ext>
              </a:extLst>
            </p:cNvPr>
            <p:cNvSpPr txBox="1"/>
            <p:nvPr/>
          </p:nvSpPr>
          <p:spPr>
            <a:xfrm flipH="1">
              <a:off x="2508001" y="5065317"/>
              <a:ext cx="126912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cs typeface="Pragati Narrow" panose="020B0506020202020B04" charset="0"/>
                </a:rPr>
                <a:t>Objective</a:t>
              </a:r>
              <a:r>
                <a:rPr lang="en-US" sz="1000" dirty="0"/>
                <a:t> </a:t>
              </a:r>
              <a:r>
                <a:rPr lang="en-US" sz="1000" dirty="0">
                  <a:cs typeface="Pragati Narrow" panose="020B0506020202020B04" charset="0"/>
                </a:rPr>
                <a:t>function</a:t>
              </a: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3786CC55-DDCE-4D83-8047-5666CB0DE474}"/>
                </a:ext>
              </a:extLst>
            </p:cNvPr>
            <p:cNvSpPr/>
            <p:nvPr/>
          </p:nvSpPr>
          <p:spPr>
            <a:xfrm>
              <a:off x="2233081" y="5360650"/>
              <a:ext cx="91440" cy="91440"/>
            </a:xfrm>
            <a:prstGeom prst="ellipse">
              <a:avLst/>
            </a:prstGeom>
            <a:solidFill>
              <a:srgbClr val="189CCF"/>
            </a:solidFill>
            <a:ln w="12700" cap="flat" cmpd="sng" algn="ctr">
              <a:solidFill>
                <a:srgbClr val="189CCF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39"/>
              <a:endParaRPr lang="en-US" sz="100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77" name="TextBox 93">
              <a:extLst>
                <a:ext uri="{FF2B5EF4-FFF2-40B4-BE49-F238E27FC236}">
                  <a16:creationId xmlns:a16="http://schemas.microsoft.com/office/drawing/2014/main" id="{BDDAE663-E2C5-45C1-98D0-2DF957EB3DD0}"/>
                </a:ext>
              </a:extLst>
            </p:cNvPr>
            <p:cNvSpPr txBox="1"/>
            <p:nvPr/>
          </p:nvSpPr>
          <p:spPr>
            <a:xfrm flipH="1">
              <a:off x="2516352" y="5284563"/>
              <a:ext cx="126189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cs typeface="Pragati Narrow" panose="020B0506020202020B04" charset="0"/>
                </a:rPr>
                <a:t>Relaxation solution </a:t>
              </a:r>
            </a:p>
          </p:txBody>
        </p:sp>
        <p:sp>
          <p:nvSpPr>
            <p:cNvPr id="73" name="TextBox 83">
              <a:extLst>
                <a:ext uri="{FF2B5EF4-FFF2-40B4-BE49-F238E27FC236}">
                  <a16:creationId xmlns:a16="http://schemas.microsoft.com/office/drawing/2014/main" id="{38FA882A-7DD5-4573-A66E-A479B641A1A3}"/>
                </a:ext>
              </a:extLst>
            </p:cNvPr>
            <p:cNvSpPr txBox="1"/>
            <p:nvPr/>
          </p:nvSpPr>
          <p:spPr>
            <a:xfrm flipH="1">
              <a:off x="2514236" y="4846071"/>
              <a:ext cx="126050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cs typeface="Pragati Narrow" panose="020B0506020202020B04" charset="0"/>
                </a:rPr>
                <a:t>LP relaxation </a:t>
              </a: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67A3FA22-9D67-40E2-BD56-A78260F2885C}"/>
                </a:ext>
              </a:extLst>
            </p:cNvPr>
            <p:cNvSpPr/>
            <p:nvPr/>
          </p:nvSpPr>
          <p:spPr>
            <a:xfrm>
              <a:off x="2219556" y="4900601"/>
              <a:ext cx="105880" cy="137160"/>
            </a:xfrm>
            <a:custGeom>
              <a:avLst/>
              <a:gdLst>
                <a:gd name="connsiteX0" fmla="*/ 533400 w 2719388"/>
                <a:gd name="connsiteY0" fmla="*/ 0 h 2714625"/>
                <a:gd name="connsiteX1" fmla="*/ 2719388 w 2719388"/>
                <a:gd name="connsiteY1" fmla="*/ 647700 h 2714625"/>
                <a:gd name="connsiteX2" fmla="*/ 1309688 w 2719388"/>
                <a:gd name="connsiteY2" fmla="*/ 2714625 h 2714625"/>
                <a:gd name="connsiteX3" fmla="*/ 0 w 2719388"/>
                <a:gd name="connsiteY3" fmla="*/ 1938337 h 2714625"/>
                <a:gd name="connsiteX4" fmla="*/ 533400 w 2719388"/>
                <a:gd name="connsiteY4" fmla="*/ 0 h 2714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9388" h="2714625">
                  <a:moveTo>
                    <a:pt x="533400" y="0"/>
                  </a:moveTo>
                  <a:lnTo>
                    <a:pt x="2719388" y="647700"/>
                  </a:lnTo>
                  <a:lnTo>
                    <a:pt x="1309688" y="2714625"/>
                  </a:lnTo>
                  <a:lnTo>
                    <a:pt x="0" y="1938337"/>
                  </a:lnTo>
                  <a:lnTo>
                    <a:pt x="533400" y="0"/>
                  </a:lnTo>
                  <a:close/>
                </a:path>
              </a:pathLst>
            </a:custGeom>
            <a:solidFill>
              <a:srgbClr val="DDE3E9"/>
            </a:solidFill>
            <a:ln>
              <a:solidFill>
                <a:srgbClr val="189C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71" name="TextBox 81">
              <a:extLst>
                <a:ext uri="{FF2B5EF4-FFF2-40B4-BE49-F238E27FC236}">
                  <a16:creationId xmlns:a16="http://schemas.microsoft.com/office/drawing/2014/main" id="{D7258785-456A-4DC1-8831-880CF3D6BD24}"/>
                </a:ext>
              </a:extLst>
            </p:cNvPr>
            <p:cNvSpPr txBox="1"/>
            <p:nvPr/>
          </p:nvSpPr>
          <p:spPr>
            <a:xfrm flipH="1">
              <a:off x="2510414" y="5503808"/>
              <a:ext cx="126912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cs typeface="Pragati Narrow" panose="020B0506020202020B04" charset="0"/>
                </a:rPr>
                <a:t>Feasible solution </a:t>
              </a: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234F9C4C-635F-4DAD-A32E-8A0466C0D866}"/>
                </a:ext>
              </a:extLst>
            </p:cNvPr>
            <p:cNvSpPr/>
            <p:nvPr/>
          </p:nvSpPr>
          <p:spPr>
            <a:xfrm>
              <a:off x="2233081" y="5576678"/>
              <a:ext cx="91440" cy="91440"/>
            </a:xfrm>
            <a:prstGeom prst="ellipse">
              <a:avLst/>
            </a:prstGeom>
            <a:solidFill>
              <a:srgbClr val="C684C4"/>
            </a:solidFill>
            <a:ln w="12700" cap="flat" cmpd="sng" algn="ctr">
              <a:solidFill>
                <a:srgbClr val="C684C4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39"/>
              <a:endParaRPr lang="en-US" sz="100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70" name="TextBox 93">
              <a:extLst>
                <a:ext uri="{FF2B5EF4-FFF2-40B4-BE49-F238E27FC236}">
                  <a16:creationId xmlns:a16="http://schemas.microsoft.com/office/drawing/2014/main" id="{CC8B4910-6000-437E-A366-10BEC4E6B34C}"/>
                </a:ext>
              </a:extLst>
            </p:cNvPr>
            <p:cNvSpPr txBox="1"/>
            <p:nvPr/>
          </p:nvSpPr>
          <p:spPr>
            <a:xfrm flipH="1">
              <a:off x="2088372" y="4611498"/>
              <a:ext cx="168987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b="1" dirty="0">
                  <a:cs typeface="Pragati Narrow" panose="020B0506020202020B04" charset="0"/>
                </a:rPr>
                <a:t>Legend</a:t>
              </a:r>
            </a:p>
          </p:txBody>
        </p:sp>
      </p:grp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3A67F3C-E506-41E5-8342-DBDC5332C3C1}"/>
              </a:ext>
            </a:extLst>
          </p:cNvPr>
          <p:cNvCxnSpPr>
            <a:cxnSpLocks/>
          </p:cNvCxnSpPr>
          <p:nvPr/>
        </p:nvCxnSpPr>
        <p:spPr>
          <a:xfrm flipV="1">
            <a:off x="5088667" y="3118496"/>
            <a:ext cx="2613649" cy="1810943"/>
          </a:xfrm>
          <a:prstGeom prst="line">
            <a:avLst/>
          </a:prstGeom>
          <a:ln w="9525">
            <a:solidFill>
              <a:srgbClr val="FF912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74">
            <a:extLst>
              <a:ext uri="{FF2B5EF4-FFF2-40B4-BE49-F238E27FC236}">
                <a16:creationId xmlns:a16="http://schemas.microsoft.com/office/drawing/2014/main" id="{4F36DD48-47F6-4729-A4C2-2FD928521D9A}"/>
              </a:ext>
            </a:extLst>
          </p:cNvPr>
          <p:cNvSpPr txBox="1"/>
          <p:nvPr/>
        </p:nvSpPr>
        <p:spPr>
          <a:xfrm>
            <a:off x="7650299" y="2879762"/>
            <a:ext cx="2904373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09539">
              <a:defRPr/>
            </a:pPr>
            <a:r>
              <a:rPr lang="en-US" sz="1600" dirty="0">
                <a:solidFill>
                  <a:srgbClr val="C684C4"/>
                </a:solidFill>
                <a:latin typeface="+mj-lt"/>
              </a:rPr>
              <a:t>Upper Bound </a:t>
            </a:r>
            <a:r>
              <a:rPr lang="en-US" sz="1600" dirty="0">
                <a:solidFill>
                  <a:srgbClr val="FF912D"/>
                </a:solidFill>
                <a:latin typeface="+mj-lt"/>
              </a:rPr>
              <a:t>=</a:t>
            </a:r>
            <a:r>
              <a:rPr lang="en-US" sz="1600" dirty="0">
                <a:solidFill>
                  <a:srgbClr val="C684C4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189CCF"/>
                </a:solidFill>
              </a:rPr>
              <a:t>Lower Bound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698C5E53-BD1D-4E5B-93BE-1F6B51C14457}"/>
                  </a:ext>
                </a:extLst>
              </p:cNvPr>
              <p:cNvSpPr txBox="1"/>
              <p:nvPr/>
            </p:nvSpPr>
            <p:spPr>
              <a:xfrm>
                <a:off x="6182472" y="3932501"/>
                <a:ext cx="1309373" cy="2539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200" b="0" i="1">
                    <a:solidFill>
                      <a:srgbClr val="189CCF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smtClean="0">
                          <a:solidFill>
                            <a:srgbClr val="C684C4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000" i="1">
                              <a:solidFill>
                                <a:srgbClr val="C684C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>
                              <a:solidFill>
                                <a:srgbClr val="C684C4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>
                              <a:solidFill>
                                <a:srgbClr val="C684C4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000">
                          <a:solidFill>
                            <a:srgbClr val="C684C4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1000" i="1">
                              <a:solidFill>
                                <a:srgbClr val="C684C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>
                              <a:solidFill>
                                <a:srgbClr val="C684C4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>
                              <a:solidFill>
                                <a:srgbClr val="C684C4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000">
                          <a:solidFill>
                            <a:srgbClr val="C684C4"/>
                          </a:solidFill>
                          <a:latin typeface="Cambria Math" panose="02040503050406030204" pitchFamily="18" charset="0"/>
                        </a:rPr>
                        <m:t>)=(2.0, 1.0)</m:t>
                      </m:r>
                    </m:oMath>
                  </m:oMathPara>
                </a14:m>
                <a:endParaRPr lang="en-US" sz="1050" dirty="0">
                  <a:solidFill>
                    <a:srgbClr val="C684C4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698C5E53-BD1D-4E5B-93BE-1F6B51C144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2472" y="3932501"/>
                <a:ext cx="1309373" cy="253916"/>
              </a:xfrm>
              <a:prstGeom prst="rect">
                <a:avLst/>
              </a:prstGeom>
              <a:blipFill>
                <a:blip r:embed="rId4"/>
                <a:stretch>
                  <a:fillRect b="-238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79AB30F-F836-49AB-B82F-430BC56E0D0A}"/>
              </a:ext>
            </a:extLst>
          </p:cNvPr>
          <p:cNvCxnSpPr>
            <a:cxnSpLocks/>
          </p:cNvCxnSpPr>
          <p:nvPr/>
        </p:nvCxnSpPr>
        <p:spPr>
          <a:xfrm rot="16200000" flipV="1">
            <a:off x="6011741" y="3874103"/>
            <a:ext cx="287337" cy="201613"/>
          </a:xfrm>
          <a:prstGeom prst="straightConnector1">
            <a:avLst/>
          </a:prstGeom>
          <a:ln>
            <a:solidFill>
              <a:srgbClr val="FF912D"/>
            </a:solidFill>
            <a:headEnd w="med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5010C1B-433E-4450-B256-C17D95739F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C428F-9B09-7D4E-A493-E7C5009F7F5E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5" name="Isosceles Triangle 64">
            <a:extLst>
              <a:ext uri="{FF2B5EF4-FFF2-40B4-BE49-F238E27FC236}">
                <a16:creationId xmlns:a16="http://schemas.microsoft.com/office/drawing/2014/main" id="{24B0EF9D-B6FE-4AAC-9D3C-4E76FF1B3776}"/>
              </a:ext>
            </a:extLst>
          </p:cNvPr>
          <p:cNvSpPr/>
          <p:nvPr/>
        </p:nvSpPr>
        <p:spPr>
          <a:xfrm>
            <a:off x="3838803" y="4036405"/>
            <a:ext cx="73842" cy="83693"/>
          </a:xfrm>
          <a:prstGeom prst="triangle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30D1775-B43A-42AE-9810-74B72EE7F473}"/>
              </a:ext>
            </a:extLst>
          </p:cNvPr>
          <p:cNvCxnSpPr>
            <a:cxnSpLocks/>
          </p:cNvCxnSpPr>
          <p:nvPr/>
        </p:nvCxnSpPr>
        <p:spPr>
          <a:xfrm flipH="1">
            <a:off x="4968280" y="2380747"/>
            <a:ext cx="2930822" cy="3105464"/>
          </a:xfrm>
          <a:prstGeom prst="line">
            <a:avLst/>
          </a:prstGeom>
          <a:noFill/>
          <a:ln w="6350" cap="flat" cmpd="sng" algn="ctr">
            <a:solidFill>
              <a:srgbClr val="189CCF"/>
            </a:solidFill>
            <a:prstDash val="solid"/>
            <a:miter lim="800000"/>
          </a:ln>
          <a:effectLst/>
        </p:spPr>
      </p:cxnSp>
      <p:sp>
        <p:nvSpPr>
          <p:cNvPr id="66" name="Isosceles Triangle 65">
            <a:extLst>
              <a:ext uri="{FF2B5EF4-FFF2-40B4-BE49-F238E27FC236}">
                <a16:creationId xmlns:a16="http://schemas.microsoft.com/office/drawing/2014/main" id="{E77DE35D-E50A-4635-94C8-83B7949AABCE}"/>
              </a:ext>
            </a:extLst>
          </p:cNvPr>
          <p:cNvSpPr/>
          <p:nvPr/>
        </p:nvSpPr>
        <p:spPr>
          <a:xfrm rot="18757020">
            <a:off x="4926666" y="5387097"/>
            <a:ext cx="73842" cy="83693"/>
          </a:xfrm>
          <a:prstGeom prst="triangle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7CDD8CA7-20BE-40D1-80A6-717DE5B49364}"/>
              </a:ext>
            </a:extLst>
          </p:cNvPr>
          <p:cNvSpPr/>
          <p:nvPr/>
        </p:nvSpPr>
        <p:spPr>
          <a:xfrm>
            <a:off x="6230608" y="4097074"/>
            <a:ext cx="51216" cy="51216"/>
          </a:xfrm>
          <a:prstGeom prst="ellipse">
            <a:avLst/>
          </a:prstGeom>
          <a:solidFill>
            <a:srgbClr val="C684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09539">
              <a:defRPr/>
            </a:pPr>
            <a:endParaRPr lang="en-US" sz="1200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09281AC7-41FB-4CD7-8387-D4A492F48A6E}"/>
              </a:ext>
            </a:extLst>
          </p:cNvPr>
          <p:cNvSpPr/>
          <p:nvPr/>
        </p:nvSpPr>
        <p:spPr>
          <a:xfrm>
            <a:off x="5216308" y="4097074"/>
            <a:ext cx="51216" cy="51216"/>
          </a:xfrm>
          <a:prstGeom prst="ellipse">
            <a:avLst/>
          </a:prstGeom>
          <a:solidFill>
            <a:srgbClr val="C684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09539">
              <a:defRPr/>
            </a:pPr>
            <a:endParaRPr lang="en-US" sz="1200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E6A271B2-E03F-47B8-99DC-09B6C3DBEBE4}"/>
              </a:ext>
            </a:extLst>
          </p:cNvPr>
          <p:cNvSpPr/>
          <p:nvPr/>
        </p:nvSpPr>
        <p:spPr>
          <a:xfrm>
            <a:off x="6230608" y="3018184"/>
            <a:ext cx="51216" cy="51216"/>
          </a:xfrm>
          <a:prstGeom prst="ellipse">
            <a:avLst/>
          </a:prstGeom>
          <a:solidFill>
            <a:srgbClr val="C684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09539">
              <a:defRPr/>
            </a:pPr>
            <a:endParaRPr lang="en-US" sz="1200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7C2240F1-7EBE-494A-81E2-FD4F4D7C9E14}"/>
              </a:ext>
            </a:extLst>
          </p:cNvPr>
          <p:cNvSpPr/>
          <p:nvPr/>
        </p:nvSpPr>
        <p:spPr>
          <a:xfrm>
            <a:off x="5216308" y="3018184"/>
            <a:ext cx="51216" cy="51216"/>
          </a:xfrm>
          <a:prstGeom prst="ellipse">
            <a:avLst/>
          </a:prstGeom>
          <a:solidFill>
            <a:srgbClr val="C684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09539">
              <a:defRPr/>
            </a:pPr>
            <a:endParaRPr lang="en-US" sz="1200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3777DB60-DBDE-48E5-9F0E-2A65B21D5688}"/>
              </a:ext>
            </a:extLst>
          </p:cNvPr>
          <p:cNvSpPr/>
          <p:nvPr/>
        </p:nvSpPr>
        <p:spPr>
          <a:xfrm>
            <a:off x="7240286" y="3019640"/>
            <a:ext cx="51216" cy="51216"/>
          </a:xfrm>
          <a:prstGeom prst="ellipse">
            <a:avLst/>
          </a:prstGeom>
          <a:solidFill>
            <a:srgbClr val="C684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09539">
              <a:defRPr/>
            </a:pPr>
            <a:endParaRPr lang="en-US" sz="1200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0253D34-0551-4E15-A9D9-D0560897FEDB}"/>
              </a:ext>
            </a:extLst>
          </p:cNvPr>
          <p:cNvGrpSpPr/>
          <p:nvPr/>
        </p:nvGrpSpPr>
        <p:grpSpPr>
          <a:xfrm>
            <a:off x="-8389" y="6537956"/>
            <a:ext cx="12192000" cy="314430"/>
            <a:chOff x="-8389" y="6537956"/>
            <a:chExt cx="12192000" cy="314430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4CE267B-2ECC-488F-96E1-E4E638FCCEAB}"/>
                </a:ext>
              </a:extLst>
            </p:cNvPr>
            <p:cNvCxnSpPr/>
            <p:nvPr/>
          </p:nvCxnSpPr>
          <p:spPr>
            <a:xfrm>
              <a:off x="-8389" y="6537956"/>
              <a:ext cx="12192000" cy="0"/>
            </a:xfrm>
            <a:prstGeom prst="line">
              <a:avLst/>
            </a:prstGeom>
            <a:ln w="3175">
              <a:solidFill>
                <a:srgbClr val="189CC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24BF461-36DE-4BD5-8F05-E3112E50F37E}"/>
                </a:ext>
              </a:extLst>
            </p:cNvPr>
            <p:cNvSpPr txBox="1"/>
            <p:nvPr/>
          </p:nvSpPr>
          <p:spPr>
            <a:xfrm>
              <a:off x="9521508" y="6544609"/>
              <a:ext cx="218336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189CCF"/>
                  </a:solidFill>
                </a:rPr>
                <a:t>MipMaster.org - 2020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4471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E30052E-A6F4-43DC-854F-8A582AD38BC1}"/>
              </a:ext>
            </a:extLst>
          </p:cNvPr>
          <p:cNvSpPr/>
          <p:nvPr/>
        </p:nvSpPr>
        <p:spPr>
          <a:xfrm>
            <a:off x="6248400" y="2499360"/>
            <a:ext cx="1268730" cy="2236470"/>
          </a:xfrm>
          <a:custGeom>
            <a:avLst/>
            <a:gdLst>
              <a:gd name="connsiteX0" fmla="*/ 3810 w 1268730"/>
              <a:gd name="connsiteY0" fmla="*/ 0 h 2236470"/>
              <a:gd name="connsiteX1" fmla="*/ 1268730 w 1268730"/>
              <a:gd name="connsiteY1" fmla="*/ 373380 h 2236470"/>
              <a:gd name="connsiteX2" fmla="*/ 0 w 1268730"/>
              <a:gd name="connsiteY2" fmla="*/ 2236470 h 2236470"/>
              <a:gd name="connsiteX3" fmla="*/ 3810 w 1268730"/>
              <a:gd name="connsiteY3" fmla="*/ 0 h 2236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68730" h="2236470">
                <a:moveTo>
                  <a:pt x="3810" y="0"/>
                </a:moveTo>
                <a:lnTo>
                  <a:pt x="1268730" y="373380"/>
                </a:lnTo>
                <a:lnTo>
                  <a:pt x="0" y="2236470"/>
                </a:lnTo>
                <a:lnTo>
                  <a:pt x="3810" y="0"/>
                </a:lnTo>
                <a:close/>
              </a:path>
            </a:pathLst>
          </a:custGeom>
          <a:solidFill>
            <a:srgbClr val="DDE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D7A4D87-F7E7-422E-A97F-27833BCFB979}"/>
              </a:ext>
            </a:extLst>
          </p:cNvPr>
          <p:cNvSpPr/>
          <p:nvPr/>
        </p:nvSpPr>
        <p:spPr>
          <a:xfrm>
            <a:off x="4804410" y="2621280"/>
            <a:ext cx="445770" cy="1798320"/>
          </a:xfrm>
          <a:custGeom>
            <a:avLst/>
            <a:gdLst>
              <a:gd name="connsiteX0" fmla="*/ 430530 w 430530"/>
              <a:gd name="connsiteY0" fmla="*/ 0 h 1798320"/>
              <a:gd name="connsiteX1" fmla="*/ 430530 w 430530"/>
              <a:gd name="connsiteY1" fmla="*/ 1798320 h 1798320"/>
              <a:gd name="connsiteX2" fmla="*/ 0 w 430530"/>
              <a:gd name="connsiteY2" fmla="*/ 1546860 h 1798320"/>
              <a:gd name="connsiteX3" fmla="*/ 430530 w 430530"/>
              <a:gd name="connsiteY3" fmla="*/ 0 h 1798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0530" h="1798320">
                <a:moveTo>
                  <a:pt x="430530" y="0"/>
                </a:moveTo>
                <a:lnTo>
                  <a:pt x="430530" y="1798320"/>
                </a:lnTo>
                <a:lnTo>
                  <a:pt x="0" y="1546860"/>
                </a:lnTo>
                <a:lnTo>
                  <a:pt x="430530" y="0"/>
                </a:lnTo>
                <a:close/>
              </a:path>
            </a:pathLst>
          </a:custGeom>
          <a:solidFill>
            <a:srgbClr val="DDE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27AF3BA-AD70-4115-ABB7-4751F586940A}"/>
              </a:ext>
            </a:extLst>
          </p:cNvPr>
          <p:cNvSpPr/>
          <p:nvPr/>
        </p:nvSpPr>
        <p:spPr>
          <a:xfrm>
            <a:off x="4810039" y="2228859"/>
            <a:ext cx="2719388" cy="2714625"/>
          </a:xfrm>
          <a:custGeom>
            <a:avLst/>
            <a:gdLst>
              <a:gd name="connsiteX0" fmla="*/ 533400 w 2719388"/>
              <a:gd name="connsiteY0" fmla="*/ 0 h 2714625"/>
              <a:gd name="connsiteX1" fmla="*/ 2719388 w 2719388"/>
              <a:gd name="connsiteY1" fmla="*/ 647700 h 2714625"/>
              <a:gd name="connsiteX2" fmla="*/ 1309688 w 2719388"/>
              <a:gd name="connsiteY2" fmla="*/ 2714625 h 2714625"/>
              <a:gd name="connsiteX3" fmla="*/ 0 w 2719388"/>
              <a:gd name="connsiteY3" fmla="*/ 1938337 h 2714625"/>
              <a:gd name="connsiteX4" fmla="*/ 533400 w 2719388"/>
              <a:gd name="connsiteY4" fmla="*/ 0 h 2714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9388" h="2714625">
                <a:moveTo>
                  <a:pt x="533400" y="0"/>
                </a:moveTo>
                <a:lnTo>
                  <a:pt x="2719388" y="647700"/>
                </a:lnTo>
                <a:lnTo>
                  <a:pt x="1309688" y="2714625"/>
                </a:lnTo>
                <a:lnTo>
                  <a:pt x="0" y="1938337"/>
                </a:lnTo>
                <a:lnTo>
                  <a:pt x="533400" y="0"/>
                </a:lnTo>
                <a:close/>
              </a:path>
            </a:pathLst>
          </a:custGeom>
          <a:solidFill>
            <a:srgbClr val="DDE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itle 56">
            <a:extLst>
              <a:ext uri="{FF2B5EF4-FFF2-40B4-BE49-F238E27FC236}">
                <a16:creationId xmlns:a16="http://schemas.microsoft.com/office/drawing/2014/main" id="{292EF667-EE6C-4669-BE51-D18012044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341" y="825540"/>
            <a:ext cx="10515600" cy="60316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189CCF"/>
                </a:solidFill>
              </a:rPr>
              <a:t>Branch &amp; Bound</a:t>
            </a:r>
          </a:p>
        </p:txBody>
      </p:sp>
      <p:sp>
        <p:nvSpPr>
          <p:cNvPr id="75" name="Text Placeholder 7">
            <a:extLst>
              <a:ext uri="{FF2B5EF4-FFF2-40B4-BE49-F238E27FC236}">
                <a16:creationId xmlns:a16="http://schemas.microsoft.com/office/drawing/2014/main" id="{545B2466-0906-4435-81B7-4DA520A366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482" y="502922"/>
            <a:ext cx="5514975" cy="225425"/>
          </a:xfr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r>
              <a:rPr lang="en-US" dirty="0"/>
              <a:t>How do we close the MIP gap?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28EC4BC-E7FB-47BF-A48C-74A95B51E74B}"/>
              </a:ext>
            </a:extLst>
          </p:cNvPr>
          <p:cNvCxnSpPr>
            <a:cxnSpLocks/>
          </p:cNvCxnSpPr>
          <p:nvPr/>
        </p:nvCxnSpPr>
        <p:spPr>
          <a:xfrm flipH="1">
            <a:off x="3835713" y="5205281"/>
            <a:ext cx="4284326" cy="0"/>
          </a:xfrm>
          <a:prstGeom prst="straightConnector1">
            <a:avLst/>
          </a:prstGeom>
          <a:noFill/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B96C04A-E2CF-40E5-990B-B83A75B960A5}"/>
              </a:ext>
            </a:extLst>
          </p:cNvPr>
          <p:cNvCxnSpPr>
            <a:cxnSpLocks/>
          </p:cNvCxnSpPr>
          <p:nvPr/>
        </p:nvCxnSpPr>
        <p:spPr>
          <a:xfrm>
            <a:off x="4228330" y="2066389"/>
            <a:ext cx="1" cy="3524822"/>
          </a:xfrm>
          <a:prstGeom prst="straightConnector1">
            <a:avLst/>
          </a:prstGeom>
          <a:noFill/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F40124D-869A-47CF-8DA3-E5BA5AB51380}"/>
              </a:ext>
            </a:extLst>
          </p:cNvPr>
          <p:cNvCxnSpPr>
            <a:cxnSpLocks/>
          </p:cNvCxnSpPr>
          <p:nvPr/>
        </p:nvCxnSpPr>
        <p:spPr>
          <a:xfrm flipH="1">
            <a:off x="3835713" y="4124679"/>
            <a:ext cx="4284326" cy="0"/>
          </a:xfrm>
          <a:prstGeom prst="straightConnector1">
            <a:avLst/>
          </a:prstGeom>
          <a:noFill/>
          <a:ln w="9525" cap="flat" cmpd="sng" algn="ctr">
            <a:solidFill>
              <a:srgbClr val="C5D6DC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85B337B-8B3E-48D9-9011-7922DBBAA512}"/>
              </a:ext>
            </a:extLst>
          </p:cNvPr>
          <p:cNvCxnSpPr>
            <a:cxnSpLocks/>
          </p:cNvCxnSpPr>
          <p:nvPr/>
        </p:nvCxnSpPr>
        <p:spPr>
          <a:xfrm flipH="1">
            <a:off x="3835713" y="3044076"/>
            <a:ext cx="4284326" cy="0"/>
          </a:xfrm>
          <a:prstGeom prst="straightConnector1">
            <a:avLst/>
          </a:prstGeom>
          <a:noFill/>
          <a:ln w="9525" cap="flat" cmpd="sng" algn="ctr">
            <a:solidFill>
              <a:srgbClr val="C5D6DC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4A7AA2D-D98C-483E-83B5-9AA467B267FB}"/>
              </a:ext>
            </a:extLst>
          </p:cNvPr>
          <p:cNvCxnSpPr>
            <a:cxnSpLocks/>
          </p:cNvCxnSpPr>
          <p:nvPr/>
        </p:nvCxnSpPr>
        <p:spPr>
          <a:xfrm>
            <a:off x="5242083" y="2126422"/>
            <a:ext cx="0" cy="3383349"/>
          </a:xfrm>
          <a:prstGeom prst="straightConnector1">
            <a:avLst/>
          </a:prstGeom>
          <a:noFill/>
          <a:ln w="6350" cap="flat" cmpd="sng" algn="ctr">
            <a:solidFill>
              <a:srgbClr val="189CCF"/>
            </a:solidFill>
            <a:prstDash val="solid"/>
            <a:miter lim="800000"/>
          </a:ln>
          <a:effectLst/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1A7FD73-EDA6-44CE-92FF-D871DADFF76B}"/>
              </a:ext>
            </a:extLst>
          </p:cNvPr>
          <p:cNvCxnSpPr>
            <a:cxnSpLocks/>
          </p:cNvCxnSpPr>
          <p:nvPr/>
        </p:nvCxnSpPr>
        <p:spPr>
          <a:xfrm>
            <a:off x="6253905" y="2126422"/>
            <a:ext cx="0" cy="3383349"/>
          </a:xfrm>
          <a:prstGeom prst="straightConnector1">
            <a:avLst/>
          </a:prstGeom>
          <a:noFill/>
          <a:ln w="6350" cap="flat" cmpd="sng" algn="ctr">
            <a:solidFill>
              <a:srgbClr val="189CCF"/>
            </a:solidFill>
            <a:prstDash val="solid"/>
            <a:miter lim="800000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F55C71D-C5D2-49D0-913D-A953895E6024}"/>
              </a:ext>
            </a:extLst>
          </p:cNvPr>
          <p:cNvCxnSpPr>
            <a:cxnSpLocks/>
          </p:cNvCxnSpPr>
          <p:nvPr/>
        </p:nvCxnSpPr>
        <p:spPr>
          <a:xfrm>
            <a:off x="7264297" y="2126422"/>
            <a:ext cx="0" cy="3376330"/>
          </a:xfrm>
          <a:prstGeom prst="straightConnector1">
            <a:avLst/>
          </a:prstGeom>
          <a:noFill/>
          <a:ln w="9525" cap="flat" cmpd="sng" algn="ctr">
            <a:solidFill>
              <a:srgbClr val="C5D6DC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77">
                <a:extLst>
                  <a:ext uri="{FF2B5EF4-FFF2-40B4-BE49-F238E27FC236}">
                    <a16:creationId xmlns:a16="http://schemas.microsoft.com/office/drawing/2014/main" id="{58B5BED7-5BFF-49CB-AF6D-13F1F865200B}"/>
                  </a:ext>
                </a:extLst>
              </p:cNvPr>
              <p:cNvSpPr txBox="1"/>
              <p:nvPr/>
            </p:nvSpPr>
            <p:spPr>
              <a:xfrm>
                <a:off x="8012458" y="4813910"/>
                <a:ext cx="30672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609539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>
                  <a:solidFill>
                    <a:sysClr val="window" lastClr="FFFFFF">
                      <a:lumMod val="50000"/>
                    </a:sysClr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21" name="TextBox 77">
                <a:extLst>
                  <a:ext uri="{FF2B5EF4-FFF2-40B4-BE49-F238E27FC236}">
                    <a16:creationId xmlns:a16="http://schemas.microsoft.com/office/drawing/2014/main" id="{58B5BED7-5BFF-49CB-AF6D-13F1F86520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2458" y="4813910"/>
                <a:ext cx="306727" cy="338554"/>
              </a:xfrm>
              <a:prstGeom prst="rect">
                <a:avLst/>
              </a:prstGeom>
              <a:blipFill>
                <a:blip r:embed="rId2"/>
                <a:stretch>
                  <a:fillRect r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78">
                <a:extLst>
                  <a:ext uri="{FF2B5EF4-FFF2-40B4-BE49-F238E27FC236}">
                    <a16:creationId xmlns:a16="http://schemas.microsoft.com/office/drawing/2014/main" id="{24D37897-E64F-443D-83D8-1479094769B6}"/>
                  </a:ext>
                </a:extLst>
              </p:cNvPr>
              <p:cNvSpPr txBox="1"/>
              <p:nvPr/>
            </p:nvSpPr>
            <p:spPr>
              <a:xfrm>
                <a:off x="4210640" y="1795315"/>
                <a:ext cx="30672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609539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>
                  <a:solidFill>
                    <a:sysClr val="window" lastClr="FFFFFF">
                      <a:lumMod val="50000"/>
                    </a:sysClr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22" name="TextBox 78">
                <a:extLst>
                  <a:ext uri="{FF2B5EF4-FFF2-40B4-BE49-F238E27FC236}">
                    <a16:creationId xmlns:a16="http://schemas.microsoft.com/office/drawing/2014/main" id="{24D37897-E64F-443D-83D8-1479094769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0640" y="1795315"/>
                <a:ext cx="306727" cy="338554"/>
              </a:xfrm>
              <a:prstGeom prst="rect">
                <a:avLst/>
              </a:prstGeom>
              <a:blipFill>
                <a:blip r:embed="rId3"/>
                <a:stretch>
                  <a:fillRect r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A8054311-B005-4307-8A60-C5EB4A344427}"/>
              </a:ext>
            </a:extLst>
          </p:cNvPr>
          <p:cNvSpPr/>
          <p:nvPr/>
        </p:nvSpPr>
        <p:spPr>
          <a:xfrm rot="1843340">
            <a:off x="7030743" y="5406069"/>
            <a:ext cx="73842" cy="83693"/>
          </a:xfrm>
          <a:prstGeom prst="triangle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DAC5D0A6-8FB0-442D-ABB1-302EDD89220F}"/>
              </a:ext>
            </a:extLst>
          </p:cNvPr>
          <p:cNvSpPr/>
          <p:nvPr/>
        </p:nvSpPr>
        <p:spPr>
          <a:xfrm rot="1843340">
            <a:off x="7028362" y="5408450"/>
            <a:ext cx="73842" cy="83693"/>
          </a:xfrm>
          <a:prstGeom prst="triangle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A1D6DBD-7B7F-4D00-AE34-ECD8E7113F45}"/>
              </a:ext>
            </a:extLst>
          </p:cNvPr>
          <p:cNvCxnSpPr>
            <a:cxnSpLocks/>
          </p:cNvCxnSpPr>
          <p:nvPr/>
        </p:nvCxnSpPr>
        <p:spPr>
          <a:xfrm flipV="1">
            <a:off x="4435562" y="2106394"/>
            <a:ext cx="942434" cy="3403378"/>
          </a:xfrm>
          <a:prstGeom prst="line">
            <a:avLst/>
          </a:prstGeom>
          <a:noFill/>
          <a:ln w="6350" cap="flat" cmpd="sng" algn="ctr">
            <a:solidFill>
              <a:srgbClr val="189CCF"/>
            </a:solidFill>
            <a:prstDash val="solid"/>
            <a:miter lim="800000"/>
          </a:ln>
          <a:effectLst/>
        </p:spPr>
      </p:cxn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7103F3D8-3F06-4B24-8997-96AB8F6914C8}"/>
              </a:ext>
            </a:extLst>
          </p:cNvPr>
          <p:cNvSpPr/>
          <p:nvPr/>
        </p:nvSpPr>
        <p:spPr>
          <a:xfrm rot="6292740">
            <a:off x="4456720" y="5444365"/>
            <a:ext cx="73842" cy="83693"/>
          </a:xfrm>
          <a:prstGeom prst="triangle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6F6BD28-0384-4D0B-B77E-1723ADD4E2C7}"/>
              </a:ext>
            </a:extLst>
          </p:cNvPr>
          <p:cNvCxnSpPr>
            <a:cxnSpLocks/>
          </p:cNvCxnSpPr>
          <p:nvPr/>
        </p:nvCxnSpPr>
        <p:spPr>
          <a:xfrm flipH="1" flipV="1">
            <a:off x="4926533" y="2106394"/>
            <a:ext cx="2962462" cy="877321"/>
          </a:xfrm>
          <a:prstGeom prst="line">
            <a:avLst/>
          </a:prstGeom>
          <a:noFill/>
          <a:ln w="6350" cap="flat" cmpd="sng" algn="ctr">
            <a:solidFill>
              <a:srgbClr val="189CCF"/>
            </a:solidFill>
            <a:prstDash val="solid"/>
            <a:miter lim="800000"/>
          </a:ln>
          <a:effectLst/>
        </p:spPr>
      </p:cxn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04EDD0BC-DED6-4442-8E8B-708325CC1194}"/>
              </a:ext>
            </a:extLst>
          </p:cNvPr>
          <p:cNvSpPr/>
          <p:nvPr/>
        </p:nvSpPr>
        <p:spPr>
          <a:xfrm rot="11809778">
            <a:off x="4914254" y="2118747"/>
            <a:ext cx="73842" cy="83693"/>
          </a:xfrm>
          <a:prstGeom prst="triangle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321FD43-773A-465D-8E15-002A8F3CFB41}"/>
              </a:ext>
            </a:extLst>
          </p:cNvPr>
          <p:cNvCxnSpPr>
            <a:cxnSpLocks/>
          </p:cNvCxnSpPr>
          <p:nvPr/>
        </p:nvCxnSpPr>
        <p:spPr>
          <a:xfrm flipH="1">
            <a:off x="5730435" y="2322521"/>
            <a:ext cx="2168667" cy="3187250"/>
          </a:xfrm>
          <a:prstGeom prst="line">
            <a:avLst/>
          </a:prstGeom>
          <a:noFill/>
          <a:ln w="6350" cap="flat" cmpd="sng" algn="ctr">
            <a:solidFill>
              <a:srgbClr val="189CCF"/>
            </a:solidFill>
            <a:prstDash val="solid"/>
            <a:miter lim="800000"/>
          </a:ln>
          <a:effectLst/>
        </p:spPr>
      </p:cxn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5E5307-DE1C-4119-828E-34446A8F43CD}"/>
              </a:ext>
            </a:extLst>
          </p:cNvPr>
          <p:cNvSpPr/>
          <p:nvPr/>
        </p:nvSpPr>
        <p:spPr>
          <a:xfrm rot="18225733">
            <a:off x="7807274" y="2284950"/>
            <a:ext cx="73842" cy="83693"/>
          </a:xfrm>
          <a:prstGeom prst="triangle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1D7F427-398C-4675-AC22-BCA0CC22433E}"/>
              </a:ext>
            </a:extLst>
          </p:cNvPr>
          <p:cNvCxnSpPr>
            <a:cxnSpLocks/>
          </p:cNvCxnSpPr>
          <p:nvPr/>
        </p:nvCxnSpPr>
        <p:spPr>
          <a:xfrm>
            <a:off x="3946813" y="3657274"/>
            <a:ext cx="3126783" cy="1852497"/>
          </a:xfrm>
          <a:prstGeom prst="line">
            <a:avLst/>
          </a:prstGeom>
          <a:noFill/>
          <a:ln w="6350" cap="flat" cmpd="sng" algn="ctr">
            <a:solidFill>
              <a:srgbClr val="189CCF"/>
            </a:solidFill>
            <a:prstDash val="solid"/>
            <a:miter lim="800000"/>
          </a:ln>
          <a:effectLst/>
        </p:spPr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F809CDD0-4F82-484C-93AC-162DBA0E43A4}"/>
              </a:ext>
            </a:extLst>
          </p:cNvPr>
          <p:cNvSpPr/>
          <p:nvPr/>
        </p:nvSpPr>
        <p:spPr>
          <a:xfrm>
            <a:off x="6091438" y="4917876"/>
            <a:ext cx="51216" cy="51216"/>
          </a:xfrm>
          <a:prstGeom prst="ellipse">
            <a:avLst/>
          </a:prstGeom>
          <a:solidFill>
            <a:srgbClr val="189CC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09539">
              <a:defRPr/>
            </a:pPr>
            <a:endParaRPr lang="en-US" sz="1200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1D950A0-2528-4369-B3D2-5E954618B13C}"/>
              </a:ext>
            </a:extLst>
          </p:cNvPr>
          <p:cNvGrpSpPr/>
          <p:nvPr/>
        </p:nvGrpSpPr>
        <p:grpSpPr>
          <a:xfrm>
            <a:off x="10255656" y="5354190"/>
            <a:ext cx="1695027" cy="1138838"/>
            <a:chOff x="2085992" y="4611191"/>
            <a:chExt cx="1695027" cy="113883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35A9481-1382-4111-86A5-48AE5656A6BB}"/>
                </a:ext>
              </a:extLst>
            </p:cNvPr>
            <p:cNvSpPr/>
            <p:nvPr/>
          </p:nvSpPr>
          <p:spPr>
            <a:xfrm>
              <a:off x="2085992" y="4611191"/>
              <a:ext cx="1695027" cy="1138838"/>
            </a:xfrm>
            <a:prstGeom prst="rect">
              <a:avLst/>
            </a:prstGeom>
            <a:solidFill>
              <a:srgbClr val="DDE3E9">
                <a:alpha val="2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6AB8A1B5-B049-44D5-BA9B-36701D46D826}"/>
                </a:ext>
              </a:extLst>
            </p:cNvPr>
            <p:cNvCxnSpPr>
              <a:cxnSpLocks/>
            </p:cNvCxnSpPr>
            <p:nvPr/>
          </p:nvCxnSpPr>
          <p:spPr>
            <a:xfrm>
              <a:off x="2160705" y="5188427"/>
              <a:ext cx="254861" cy="0"/>
            </a:xfrm>
            <a:prstGeom prst="line">
              <a:avLst/>
            </a:prstGeom>
            <a:ln w="9525">
              <a:solidFill>
                <a:srgbClr val="FF912D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91">
              <a:extLst>
                <a:ext uri="{FF2B5EF4-FFF2-40B4-BE49-F238E27FC236}">
                  <a16:creationId xmlns:a16="http://schemas.microsoft.com/office/drawing/2014/main" id="{D10406A6-B537-4DD9-A16E-B7D5BF369C1A}"/>
                </a:ext>
              </a:extLst>
            </p:cNvPr>
            <p:cNvSpPr txBox="1"/>
            <p:nvPr/>
          </p:nvSpPr>
          <p:spPr>
            <a:xfrm flipH="1">
              <a:off x="2508001" y="5065317"/>
              <a:ext cx="126912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cs typeface="Pragati Narrow" panose="020B0506020202020B04" charset="0"/>
                </a:rPr>
                <a:t>Objective</a:t>
              </a:r>
              <a:r>
                <a:rPr lang="en-US" sz="1000" dirty="0"/>
                <a:t> </a:t>
              </a:r>
              <a:r>
                <a:rPr lang="en-US" sz="1000" dirty="0">
                  <a:cs typeface="Pragati Narrow" panose="020B0506020202020B04" charset="0"/>
                </a:rPr>
                <a:t>function</a:t>
              </a: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3786CC55-DDCE-4D83-8047-5666CB0DE474}"/>
                </a:ext>
              </a:extLst>
            </p:cNvPr>
            <p:cNvSpPr/>
            <p:nvPr/>
          </p:nvSpPr>
          <p:spPr>
            <a:xfrm>
              <a:off x="2233081" y="5360650"/>
              <a:ext cx="91440" cy="91440"/>
            </a:xfrm>
            <a:prstGeom prst="ellipse">
              <a:avLst/>
            </a:prstGeom>
            <a:solidFill>
              <a:srgbClr val="189CCF"/>
            </a:solidFill>
            <a:ln w="12700" cap="flat" cmpd="sng" algn="ctr">
              <a:solidFill>
                <a:srgbClr val="189CCF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39"/>
              <a:endParaRPr lang="en-US" sz="100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77" name="TextBox 93">
              <a:extLst>
                <a:ext uri="{FF2B5EF4-FFF2-40B4-BE49-F238E27FC236}">
                  <a16:creationId xmlns:a16="http://schemas.microsoft.com/office/drawing/2014/main" id="{BDDAE663-E2C5-45C1-98D0-2DF957EB3DD0}"/>
                </a:ext>
              </a:extLst>
            </p:cNvPr>
            <p:cNvSpPr txBox="1"/>
            <p:nvPr/>
          </p:nvSpPr>
          <p:spPr>
            <a:xfrm flipH="1">
              <a:off x="2516352" y="5284563"/>
              <a:ext cx="126189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cs typeface="Pragati Narrow" panose="020B0506020202020B04" charset="0"/>
                </a:rPr>
                <a:t>Relaxation solution </a:t>
              </a:r>
            </a:p>
          </p:txBody>
        </p:sp>
        <p:sp>
          <p:nvSpPr>
            <p:cNvPr id="73" name="TextBox 83">
              <a:extLst>
                <a:ext uri="{FF2B5EF4-FFF2-40B4-BE49-F238E27FC236}">
                  <a16:creationId xmlns:a16="http://schemas.microsoft.com/office/drawing/2014/main" id="{38FA882A-7DD5-4573-A66E-A479B641A1A3}"/>
                </a:ext>
              </a:extLst>
            </p:cNvPr>
            <p:cNvSpPr txBox="1"/>
            <p:nvPr/>
          </p:nvSpPr>
          <p:spPr>
            <a:xfrm flipH="1">
              <a:off x="2514236" y="4846071"/>
              <a:ext cx="126050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cs typeface="Pragati Narrow" panose="020B0506020202020B04" charset="0"/>
                </a:rPr>
                <a:t>LP relaxation </a:t>
              </a: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67A3FA22-9D67-40E2-BD56-A78260F2885C}"/>
                </a:ext>
              </a:extLst>
            </p:cNvPr>
            <p:cNvSpPr/>
            <p:nvPr/>
          </p:nvSpPr>
          <p:spPr>
            <a:xfrm>
              <a:off x="2219556" y="4900601"/>
              <a:ext cx="105880" cy="137160"/>
            </a:xfrm>
            <a:custGeom>
              <a:avLst/>
              <a:gdLst>
                <a:gd name="connsiteX0" fmla="*/ 533400 w 2719388"/>
                <a:gd name="connsiteY0" fmla="*/ 0 h 2714625"/>
                <a:gd name="connsiteX1" fmla="*/ 2719388 w 2719388"/>
                <a:gd name="connsiteY1" fmla="*/ 647700 h 2714625"/>
                <a:gd name="connsiteX2" fmla="*/ 1309688 w 2719388"/>
                <a:gd name="connsiteY2" fmla="*/ 2714625 h 2714625"/>
                <a:gd name="connsiteX3" fmla="*/ 0 w 2719388"/>
                <a:gd name="connsiteY3" fmla="*/ 1938337 h 2714625"/>
                <a:gd name="connsiteX4" fmla="*/ 533400 w 2719388"/>
                <a:gd name="connsiteY4" fmla="*/ 0 h 2714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9388" h="2714625">
                  <a:moveTo>
                    <a:pt x="533400" y="0"/>
                  </a:moveTo>
                  <a:lnTo>
                    <a:pt x="2719388" y="647700"/>
                  </a:lnTo>
                  <a:lnTo>
                    <a:pt x="1309688" y="2714625"/>
                  </a:lnTo>
                  <a:lnTo>
                    <a:pt x="0" y="1938337"/>
                  </a:lnTo>
                  <a:lnTo>
                    <a:pt x="533400" y="0"/>
                  </a:lnTo>
                  <a:close/>
                </a:path>
              </a:pathLst>
            </a:custGeom>
            <a:solidFill>
              <a:srgbClr val="DDE3E9"/>
            </a:solidFill>
            <a:ln>
              <a:solidFill>
                <a:srgbClr val="189C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71" name="TextBox 81">
              <a:extLst>
                <a:ext uri="{FF2B5EF4-FFF2-40B4-BE49-F238E27FC236}">
                  <a16:creationId xmlns:a16="http://schemas.microsoft.com/office/drawing/2014/main" id="{D7258785-456A-4DC1-8831-880CF3D6BD24}"/>
                </a:ext>
              </a:extLst>
            </p:cNvPr>
            <p:cNvSpPr txBox="1"/>
            <p:nvPr/>
          </p:nvSpPr>
          <p:spPr>
            <a:xfrm flipH="1">
              <a:off x="2510414" y="5503808"/>
              <a:ext cx="126912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cs typeface="Pragati Narrow" panose="020B0506020202020B04" charset="0"/>
                </a:rPr>
                <a:t>Feasible solution </a:t>
              </a: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234F9C4C-635F-4DAD-A32E-8A0466C0D866}"/>
                </a:ext>
              </a:extLst>
            </p:cNvPr>
            <p:cNvSpPr/>
            <p:nvPr/>
          </p:nvSpPr>
          <p:spPr>
            <a:xfrm>
              <a:off x="2233081" y="5576678"/>
              <a:ext cx="91440" cy="91440"/>
            </a:xfrm>
            <a:prstGeom prst="ellipse">
              <a:avLst/>
            </a:prstGeom>
            <a:solidFill>
              <a:srgbClr val="C684C4"/>
            </a:solidFill>
            <a:ln w="12700" cap="flat" cmpd="sng" algn="ctr">
              <a:solidFill>
                <a:srgbClr val="C684C4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39"/>
              <a:endParaRPr lang="en-US" sz="100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70" name="TextBox 93">
              <a:extLst>
                <a:ext uri="{FF2B5EF4-FFF2-40B4-BE49-F238E27FC236}">
                  <a16:creationId xmlns:a16="http://schemas.microsoft.com/office/drawing/2014/main" id="{CC8B4910-6000-437E-A366-10BEC4E6B34C}"/>
                </a:ext>
              </a:extLst>
            </p:cNvPr>
            <p:cNvSpPr txBox="1"/>
            <p:nvPr/>
          </p:nvSpPr>
          <p:spPr>
            <a:xfrm flipH="1">
              <a:off x="2088372" y="4611498"/>
              <a:ext cx="168987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b="1" dirty="0">
                  <a:cs typeface="Pragati Narrow" panose="020B0506020202020B04" charset="0"/>
                </a:rPr>
                <a:t>Legend</a:t>
              </a:r>
            </a:p>
          </p:txBody>
        </p:sp>
      </p:grp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86DF7E29-3048-4FC4-9AFC-CB4A5E88294C}"/>
              </a:ext>
            </a:extLst>
          </p:cNvPr>
          <p:cNvCxnSpPr>
            <a:cxnSpLocks/>
          </p:cNvCxnSpPr>
          <p:nvPr/>
        </p:nvCxnSpPr>
        <p:spPr>
          <a:xfrm flipV="1">
            <a:off x="5380777" y="3642899"/>
            <a:ext cx="2613649" cy="1810943"/>
          </a:xfrm>
          <a:prstGeom prst="line">
            <a:avLst/>
          </a:prstGeom>
          <a:ln w="9525">
            <a:solidFill>
              <a:srgbClr val="FF912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F0759EFE-A08E-4C9C-8ED9-CCFF9D0BF49E}"/>
                  </a:ext>
                </a:extLst>
              </p:cNvPr>
              <p:cNvSpPr txBox="1"/>
              <p:nvPr/>
            </p:nvSpPr>
            <p:spPr>
              <a:xfrm>
                <a:off x="7881329" y="3462918"/>
                <a:ext cx="40226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dirty="0" smtClean="0">
                          <a:solidFill>
                            <a:srgbClr val="FF912D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200" i="1" dirty="0" smtClean="0">
                          <a:solidFill>
                            <a:srgbClr val="FF912D"/>
                          </a:solidFill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n-US" sz="1200" b="0" i="1" dirty="0" smtClean="0">
                          <a:solidFill>
                            <a:srgbClr val="FF912D"/>
                          </a:solidFill>
                          <a:latin typeface="Cambria Math" panose="02040503050406030204" pitchFamily="18" charset="0"/>
                        </a:rPr>
                        <m:t>89</m:t>
                      </m:r>
                    </m:oMath>
                  </m:oMathPara>
                </a14:m>
                <a:endParaRPr lang="en-US" sz="1200" i="1" dirty="0">
                  <a:solidFill>
                    <a:srgbClr val="FF912D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F0759EFE-A08E-4C9C-8ED9-CCFF9D0BF4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1329" y="3462918"/>
                <a:ext cx="402263" cy="276999"/>
              </a:xfrm>
              <a:prstGeom prst="rect">
                <a:avLst/>
              </a:prstGeom>
              <a:blipFill>
                <a:blip r:embed="rId4"/>
                <a:stretch>
                  <a:fillRect r="-3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A892BD0-490D-479C-8847-29CB31F45B08}"/>
                  </a:ext>
                </a:extLst>
              </p:cNvPr>
              <p:cNvSpPr txBox="1"/>
              <p:nvPr/>
            </p:nvSpPr>
            <p:spPr>
              <a:xfrm>
                <a:off x="5912818" y="4764095"/>
                <a:ext cx="159105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)=(</m:t>
                      </m:r>
                      <m:r>
                        <a:rPr lang="en-US" sz="1000" i="1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1.</m:t>
                      </m:r>
                      <m:r>
                        <a:rPr lang="en-US" sz="10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9, 0.3)</m:t>
                      </m:r>
                    </m:oMath>
                  </m:oMathPara>
                </a14:m>
                <a:endParaRPr lang="en-US" sz="1000" dirty="0">
                  <a:solidFill>
                    <a:srgbClr val="189CCF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A892BD0-490D-479C-8847-29CB31F45B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2818" y="4764095"/>
                <a:ext cx="1591058" cy="246221"/>
              </a:xfrm>
              <a:prstGeom prst="rect">
                <a:avLst/>
              </a:prstGeom>
              <a:blipFill>
                <a:blip r:embed="rId5"/>
                <a:stretch>
                  <a:fillRect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Isosceles Triangle 91">
            <a:extLst>
              <a:ext uri="{FF2B5EF4-FFF2-40B4-BE49-F238E27FC236}">
                <a16:creationId xmlns:a16="http://schemas.microsoft.com/office/drawing/2014/main" id="{A52BC301-10FC-4C90-85F9-F7B779704A4D}"/>
              </a:ext>
            </a:extLst>
          </p:cNvPr>
          <p:cNvSpPr/>
          <p:nvPr/>
        </p:nvSpPr>
        <p:spPr>
          <a:xfrm rot="5400000">
            <a:off x="6258451" y="5428747"/>
            <a:ext cx="73842" cy="83693"/>
          </a:xfrm>
          <a:prstGeom prst="triangle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Isosceles Triangle 92">
            <a:extLst>
              <a:ext uri="{FF2B5EF4-FFF2-40B4-BE49-F238E27FC236}">
                <a16:creationId xmlns:a16="http://schemas.microsoft.com/office/drawing/2014/main" id="{CE56318E-9EDF-428C-BCF5-1EF04BADD619}"/>
              </a:ext>
            </a:extLst>
          </p:cNvPr>
          <p:cNvSpPr/>
          <p:nvPr/>
        </p:nvSpPr>
        <p:spPr>
          <a:xfrm rot="16200000" flipH="1">
            <a:off x="5160596" y="5428748"/>
            <a:ext cx="73842" cy="83693"/>
          </a:xfrm>
          <a:prstGeom prst="triangle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5204011-6AA4-4D31-9757-66BDD5336198}"/>
              </a:ext>
            </a:extLst>
          </p:cNvPr>
          <p:cNvCxnSpPr>
            <a:cxnSpLocks/>
          </p:cNvCxnSpPr>
          <p:nvPr/>
        </p:nvCxnSpPr>
        <p:spPr>
          <a:xfrm>
            <a:off x="5242700" y="2126422"/>
            <a:ext cx="0" cy="3383349"/>
          </a:xfrm>
          <a:prstGeom prst="straightConnector1">
            <a:avLst/>
          </a:prstGeom>
          <a:noFill/>
          <a:ln w="9525" cap="flat" cmpd="sng" algn="ctr">
            <a:solidFill>
              <a:srgbClr val="C5D6DC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0B8D6F8-7D72-42C0-B83F-339A7DBBB9A3}"/>
              </a:ext>
            </a:extLst>
          </p:cNvPr>
          <p:cNvCxnSpPr>
            <a:cxnSpLocks/>
          </p:cNvCxnSpPr>
          <p:nvPr/>
        </p:nvCxnSpPr>
        <p:spPr>
          <a:xfrm>
            <a:off x="6253162" y="2126422"/>
            <a:ext cx="0" cy="3383349"/>
          </a:xfrm>
          <a:prstGeom prst="straightConnector1">
            <a:avLst/>
          </a:prstGeom>
          <a:noFill/>
          <a:ln w="9525" cap="flat" cmpd="sng" algn="ctr">
            <a:solidFill>
              <a:srgbClr val="C5D6DC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2E13B9-B52A-402A-ADEC-B451069E73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C428F-9B09-7D4E-A493-E7C5009F7F5E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F6270CFE-4685-4A1F-AD54-DF335D10E4A2}"/>
              </a:ext>
            </a:extLst>
          </p:cNvPr>
          <p:cNvGrpSpPr/>
          <p:nvPr/>
        </p:nvGrpSpPr>
        <p:grpSpPr>
          <a:xfrm>
            <a:off x="5216308" y="3018184"/>
            <a:ext cx="2075194" cy="1130106"/>
            <a:chOff x="7624720" y="2621652"/>
            <a:chExt cx="2075194" cy="1130106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7CDD8CA7-20BE-40D1-80A6-717DE5B49364}"/>
                </a:ext>
              </a:extLst>
            </p:cNvPr>
            <p:cNvSpPr/>
            <p:nvPr/>
          </p:nvSpPr>
          <p:spPr>
            <a:xfrm>
              <a:off x="8639020" y="3700542"/>
              <a:ext cx="51216" cy="51216"/>
            </a:xfrm>
            <a:prstGeom prst="ellipse">
              <a:avLst/>
            </a:prstGeom>
            <a:solidFill>
              <a:srgbClr val="C684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39">
                <a:defRPr/>
              </a:pPr>
              <a:endParaRPr lang="en-US" sz="120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09281AC7-41FB-4CD7-8387-D4A492F48A6E}"/>
                </a:ext>
              </a:extLst>
            </p:cNvPr>
            <p:cNvSpPr/>
            <p:nvPr/>
          </p:nvSpPr>
          <p:spPr>
            <a:xfrm>
              <a:off x="7624720" y="3700542"/>
              <a:ext cx="51216" cy="51216"/>
            </a:xfrm>
            <a:prstGeom prst="ellipse">
              <a:avLst/>
            </a:prstGeom>
            <a:solidFill>
              <a:srgbClr val="C684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39">
                <a:defRPr/>
              </a:pPr>
              <a:endParaRPr lang="en-US" sz="120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E6A271B2-E03F-47B8-99DC-09B6C3DBEBE4}"/>
                </a:ext>
              </a:extLst>
            </p:cNvPr>
            <p:cNvSpPr/>
            <p:nvPr/>
          </p:nvSpPr>
          <p:spPr>
            <a:xfrm>
              <a:off x="8639020" y="2621652"/>
              <a:ext cx="51216" cy="51216"/>
            </a:xfrm>
            <a:prstGeom prst="ellipse">
              <a:avLst/>
            </a:prstGeom>
            <a:solidFill>
              <a:srgbClr val="C684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39">
                <a:defRPr/>
              </a:pPr>
              <a:endParaRPr lang="en-US" sz="120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7C2240F1-7EBE-494A-81E2-FD4F4D7C9E14}"/>
                </a:ext>
              </a:extLst>
            </p:cNvPr>
            <p:cNvSpPr/>
            <p:nvPr/>
          </p:nvSpPr>
          <p:spPr>
            <a:xfrm>
              <a:off x="7624720" y="2621652"/>
              <a:ext cx="51216" cy="51216"/>
            </a:xfrm>
            <a:prstGeom prst="ellipse">
              <a:avLst/>
            </a:prstGeom>
            <a:solidFill>
              <a:srgbClr val="C684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39">
                <a:defRPr/>
              </a:pPr>
              <a:endParaRPr lang="en-US" sz="120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3777DB60-DBDE-48E5-9F0E-2A65B21D5688}"/>
                </a:ext>
              </a:extLst>
            </p:cNvPr>
            <p:cNvSpPr/>
            <p:nvPr/>
          </p:nvSpPr>
          <p:spPr>
            <a:xfrm>
              <a:off x="9648698" y="2623108"/>
              <a:ext cx="51216" cy="51216"/>
            </a:xfrm>
            <a:prstGeom prst="ellipse">
              <a:avLst/>
            </a:prstGeom>
            <a:solidFill>
              <a:srgbClr val="C684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39">
                <a:defRPr/>
              </a:pPr>
              <a:endParaRPr lang="en-US" sz="120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BD7B1C05-6A04-44A8-AF85-BD3220F46FF9}"/>
              </a:ext>
            </a:extLst>
          </p:cNvPr>
          <p:cNvSpPr/>
          <p:nvPr/>
        </p:nvSpPr>
        <p:spPr>
          <a:xfrm>
            <a:off x="1243107" y="1749815"/>
            <a:ext cx="1153310" cy="338554"/>
          </a:xfrm>
          <a:prstGeom prst="rect">
            <a:avLst/>
          </a:prstGeom>
          <a:solidFill>
            <a:srgbClr val="DDE3E9"/>
          </a:solidFill>
          <a:ln w="9525">
            <a:solidFill>
              <a:srgbClr val="485A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189CCF"/>
              </a:solidFill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5E2F7723-733A-4BC7-8597-57226463A4E4}"/>
              </a:ext>
            </a:extLst>
          </p:cNvPr>
          <p:cNvSpPr/>
          <p:nvPr/>
        </p:nvSpPr>
        <p:spPr>
          <a:xfrm>
            <a:off x="390576" y="2476500"/>
            <a:ext cx="1153310" cy="338554"/>
          </a:xfrm>
          <a:prstGeom prst="rect">
            <a:avLst/>
          </a:prstGeom>
          <a:solidFill>
            <a:srgbClr val="DDE3E9"/>
          </a:solidFill>
          <a:ln w="9525">
            <a:solidFill>
              <a:srgbClr val="485A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189CCF"/>
              </a:solidFill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629A6002-F744-49DC-9AC4-AC9736BDEB9E}"/>
              </a:ext>
            </a:extLst>
          </p:cNvPr>
          <p:cNvSpPr/>
          <p:nvPr/>
        </p:nvSpPr>
        <p:spPr>
          <a:xfrm>
            <a:off x="2034857" y="2476500"/>
            <a:ext cx="1153310" cy="338554"/>
          </a:xfrm>
          <a:prstGeom prst="rect">
            <a:avLst/>
          </a:prstGeom>
          <a:solidFill>
            <a:srgbClr val="DDE3E9"/>
          </a:solidFill>
          <a:ln w="9525">
            <a:solidFill>
              <a:srgbClr val="485A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189CCF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5F79436-3478-49F9-8557-ED06C053AFB0}"/>
              </a:ext>
            </a:extLst>
          </p:cNvPr>
          <p:cNvCxnSpPr>
            <a:stCxn id="4" idx="2"/>
            <a:endCxn id="105" idx="0"/>
          </p:cNvCxnSpPr>
          <p:nvPr/>
        </p:nvCxnSpPr>
        <p:spPr>
          <a:xfrm flipH="1">
            <a:off x="967231" y="2088369"/>
            <a:ext cx="852531" cy="388131"/>
          </a:xfrm>
          <a:prstGeom prst="straightConnector1">
            <a:avLst/>
          </a:prstGeom>
          <a:ln>
            <a:solidFill>
              <a:srgbClr val="485A69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C3EAD0B-73D3-46A1-9392-7DA5F859E83A}"/>
              </a:ext>
            </a:extLst>
          </p:cNvPr>
          <p:cNvCxnSpPr>
            <a:stCxn id="4" idx="2"/>
            <a:endCxn id="106" idx="0"/>
          </p:cNvCxnSpPr>
          <p:nvPr/>
        </p:nvCxnSpPr>
        <p:spPr>
          <a:xfrm>
            <a:off x="1819762" y="2088369"/>
            <a:ext cx="791750" cy="388131"/>
          </a:xfrm>
          <a:prstGeom prst="straightConnector1">
            <a:avLst/>
          </a:prstGeom>
          <a:ln>
            <a:solidFill>
              <a:srgbClr val="485A69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3278CCE-0EEC-412C-AE9D-1DAA1B18BE66}"/>
              </a:ext>
            </a:extLst>
          </p:cNvPr>
          <p:cNvSpPr txBox="1"/>
          <p:nvPr/>
        </p:nvSpPr>
        <p:spPr>
          <a:xfrm>
            <a:off x="1133820" y="1618188"/>
            <a:ext cx="52592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rgbClr val="485A69"/>
                </a:solidFill>
              </a:rPr>
              <a:t>Node 0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D070E89D-9709-481B-9BA0-EF1D57DF866C}"/>
              </a:ext>
            </a:extLst>
          </p:cNvPr>
          <p:cNvSpPr txBox="1"/>
          <p:nvPr/>
        </p:nvSpPr>
        <p:spPr>
          <a:xfrm>
            <a:off x="298916" y="2332837"/>
            <a:ext cx="51054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rgbClr val="485A69"/>
                </a:solidFill>
              </a:rPr>
              <a:t>Node 1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DFFA576-044C-4BF7-B713-DECBC55917E9}"/>
              </a:ext>
            </a:extLst>
          </p:cNvPr>
          <p:cNvSpPr txBox="1"/>
          <p:nvPr/>
        </p:nvSpPr>
        <p:spPr>
          <a:xfrm>
            <a:off x="1904878" y="2337247"/>
            <a:ext cx="5970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rgbClr val="485A69"/>
                </a:solidFill>
              </a:rPr>
              <a:t>Node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56CAC7FA-E61B-4A09-AA87-B98C3B9323E8}"/>
                  </a:ext>
                </a:extLst>
              </p:cNvPr>
              <p:cNvSpPr txBox="1"/>
              <p:nvPr/>
            </p:nvSpPr>
            <p:spPr>
              <a:xfrm>
                <a:off x="816748" y="2106394"/>
                <a:ext cx="65054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56CAC7FA-E61B-4A09-AA87-B98C3B9323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748" y="2106394"/>
                <a:ext cx="650547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7E9777DD-4045-4D20-8126-710AE8DDCE8B}"/>
                  </a:ext>
                </a:extLst>
              </p:cNvPr>
              <p:cNvSpPr txBox="1"/>
              <p:nvPr/>
            </p:nvSpPr>
            <p:spPr>
              <a:xfrm>
                <a:off x="2154974" y="2106394"/>
                <a:ext cx="65054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≥2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7E9777DD-4045-4D20-8126-710AE8DDCE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4974" y="2106394"/>
                <a:ext cx="650547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999FB215-DBBB-4B8C-8F64-65F245312339}"/>
                  </a:ext>
                </a:extLst>
              </p:cNvPr>
              <p:cNvSpPr txBox="1"/>
              <p:nvPr/>
            </p:nvSpPr>
            <p:spPr>
              <a:xfrm>
                <a:off x="1243107" y="1722885"/>
                <a:ext cx="1153310" cy="3924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solidFill>
                            <a:srgbClr val="FF912D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050" b="0" i="1" smtClean="0">
                          <a:solidFill>
                            <a:srgbClr val="FF912D"/>
                          </a:solidFill>
                          <a:latin typeface="Cambria Math" panose="02040503050406030204" pitchFamily="18" charset="0"/>
                        </a:rPr>
                        <m:t>=−0.89</m:t>
                      </m:r>
                    </m:oMath>
                  </m:oMathPara>
                </a14:m>
                <a:endParaRPr lang="en-US" sz="1050" b="0" dirty="0">
                  <a:solidFill>
                    <a:srgbClr val="FF912D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9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9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9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9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9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9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)=(</m:t>
                      </m:r>
                      <m:r>
                        <a:rPr lang="en-US" sz="900" i="1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1.</m:t>
                      </m:r>
                      <m:r>
                        <a:rPr lang="en-US" sz="9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9, 0.3)</m:t>
                      </m:r>
                    </m:oMath>
                  </m:oMathPara>
                </a14:m>
                <a:endParaRPr lang="en-US" sz="1050" dirty="0">
                  <a:solidFill>
                    <a:srgbClr val="189CCF"/>
                  </a:solidFill>
                </a:endParaRPr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999FB215-DBBB-4B8C-8F64-65F2453123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3107" y="1722885"/>
                <a:ext cx="1153310" cy="39241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2" name="Group 111">
            <a:extLst>
              <a:ext uri="{FF2B5EF4-FFF2-40B4-BE49-F238E27FC236}">
                <a16:creationId xmlns:a16="http://schemas.microsoft.com/office/drawing/2014/main" id="{6E6F067E-9181-4F54-8DFF-869048B08447}"/>
              </a:ext>
            </a:extLst>
          </p:cNvPr>
          <p:cNvGrpSpPr/>
          <p:nvPr/>
        </p:nvGrpSpPr>
        <p:grpSpPr>
          <a:xfrm>
            <a:off x="-8389" y="6537956"/>
            <a:ext cx="12192000" cy="314430"/>
            <a:chOff x="-8389" y="6537956"/>
            <a:chExt cx="12192000" cy="314430"/>
          </a:xfrm>
        </p:grpSpPr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21710109-170C-4D1B-BA2D-E281975994C0}"/>
                </a:ext>
              </a:extLst>
            </p:cNvPr>
            <p:cNvCxnSpPr/>
            <p:nvPr/>
          </p:nvCxnSpPr>
          <p:spPr>
            <a:xfrm>
              <a:off x="-8389" y="6537956"/>
              <a:ext cx="12192000" cy="0"/>
            </a:xfrm>
            <a:prstGeom prst="line">
              <a:avLst/>
            </a:prstGeom>
            <a:ln w="3175">
              <a:solidFill>
                <a:srgbClr val="189CC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CE1C7F9B-1505-41C1-885C-DFC3E1425421}"/>
                </a:ext>
              </a:extLst>
            </p:cNvPr>
            <p:cNvSpPr txBox="1"/>
            <p:nvPr/>
          </p:nvSpPr>
          <p:spPr>
            <a:xfrm>
              <a:off x="9521508" y="6544609"/>
              <a:ext cx="218336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189CCF"/>
                  </a:solidFill>
                </a:rPr>
                <a:t>MipMaster.org - 2020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2785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75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7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xit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outVertical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40" grpId="0" animBg="1"/>
      <p:bldP spid="84" grpId="0"/>
      <p:bldP spid="2" grpId="0"/>
      <p:bldP spid="92" grpId="0" animBg="1"/>
      <p:bldP spid="93" grpId="0" animBg="1"/>
      <p:bldP spid="105" grpId="0" animBg="1"/>
      <p:bldP spid="106" grpId="0" animBg="1"/>
      <p:bldP spid="107" grpId="0"/>
      <p:bldP spid="108" grpId="0"/>
      <p:bldP spid="109" grpId="0"/>
      <p:bldP spid="1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Freeform: Shape 95">
            <a:extLst>
              <a:ext uri="{FF2B5EF4-FFF2-40B4-BE49-F238E27FC236}">
                <a16:creationId xmlns:a16="http://schemas.microsoft.com/office/drawing/2014/main" id="{14441BE5-0610-48C2-931D-5D129D6C68AF}"/>
              </a:ext>
            </a:extLst>
          </p:cNvPr>
          <p:cNvSpPr/>
          <p:nvPr/>
        </p:nvSpPr>
        <p:spPr>
          <a:xfrm>
            <a:off x="6260375" y="2503883"/>
            <a:ext cx="1262164" cy="1616075"/>
          </a:xfrm>
          <a:custGeom>
            <a:avLst/>
            <a:gdLst>
              <a:gd name="connsiteX0" fmla="*/ 0 w 1270000"/>
              <a:gd name="connsiteY0" fmla="*/ 0 h 1625600"/>
              <a:gd name="connsiteX1" fmla="*/ 1270000 w 1270000"/>
              <a:gd name="connsiteY1" fmla="*/ 374650 h 1625600"/>
              <a:gd name="connsiteX2" fmla="*/ 419100 w 1270000"/>
              <a:gd name="connsiteY2" fmla="*/ 1625600 h 1625600"/>
              <a:gd name="connsiteX3" fmla="*/ 0 w 1270000"/>
              <a:gd name="connsiteY3" fmla="*/ 1625600 h 1625600"/>
              <a:gd name="connsiteX4" fmla="*/ 0 w 1270000"/>
              <a:gd name="connsiteY4" fmla="*/ 0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000" h="1625600">
                <a:moveTo>
                  <a:pt x="0" y="0"/>
                </a:moveTo>
                <a:lnTo>
                  <a:pt x="1270000" y="374650"/>
                </a:lnTo>
                <a:lnTo>
                  <a:pt x="419100" y="1625600"/>
                </a:lnTo>
                <a:lnTo>
                  <a:pt x="0" y="1625600"/>
                </a:lnTo>
                <a:lnTo>
                  <a:pt x="0" y="0"/>
                </a:lnTo>
                <a:close/>
              </a:path>
            </a:pathLst>
          </a:custGeom>
          <a:solidFill>
            <a:srgbClr val="DDE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E6B280A2-964B-49D4-A411-7EF93A9D0DC9}"/>
              </a:ext>
            </a:extLst>
          </p:cNvPr>
          <p:cNvSpPr/>
          <p:nvPr/>
        </p:nvSpPr>
        <p:spPr>
          <a:xfrm>
            <a:off x="6259411" y="2505074"/>
            <a:ext cx="1262164" cy="1616075"/>
          </a:xfrm>
          <a:custGeom>
            <a:avLst/>
            <a:gdLst>
              <a:gd name="connsiteX0" fmla="*/ 0 w 1270000"/>
              <a:gd name="connsiteY0" fmla="*/ 0 h 1625600"/>
              <a:gd name="connsiteX1" fmla="*/ 1270000 w 1270000"/>
              <a:gd name="connsiteY1" fmla="*/ 374650 h 1625600"/>
              <a:gd name="connsiteX2" fmla="*/ 419100 w 1270000"/>
              <a:gd name="connsiteY2" fmla="*/ 1625600 h 1625600"/>
              <a:gd name="connsiteX3" fmla="*/ 0 w 1270000"/>
              <a:gd name="connsiteY3" fmla="*/ 1625600 h 1625600"/>
              <a:gd name="connsiteX4" fmla="*/ 0 w 1270000"/>
              <a:gd name="connsiteY4" fmla="*/ 0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000" h="1625600">
                <a:moveTo>
                  <a:pt x="0" y="0"/>
                </a:moveTo>
                <a:lnTo>
                  <a:pt x="1270000" y="374650"/>
                </a:lnTo>
                <a:lnTo>
                  <a:pt x="419100" y="1625600"/>
                </a:lnTo>
                <a:lnTo>
                  <a:pt x="0" y="1625600"/>
                </a:lnTo>
                <a:lnTo>
                  <a:pt x="0" y="0"/>
                </a:lnTo>
                <a:close/>
              </a:path>
            </a:pathLst>
          </a:custGeom>
          <a:solidFill>
            <a:srgbClr val="DDE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E30052E-A6F4-43DC-854F-8A582AD38BC1}"/>
              </a:ext>
            </a:extLst>
          </p:cNvPr>
          <p:cNvSpPr/>
          <p:nvPr/>
        </p:nvSpPr>
        <p:spPr>
          <a:xfrm>
            <a:off x="6248400" y="2499360"/>
            <a:ext cx="1268730" cy="2236470"/>
          </a:xfrm>
          <a:custGeom>
            <a:avLst/>
            <a:gdLst>
              <a:gd name="connsiteX0" fmla="*/ 3810 w 1268730"/>
              <a:gd name="connsiteY0" fmla="*/ 0 h 2236470"/>
              <a:gd name="connsiteX1" fmla="*/ 1268730 w 1268730"/>
              <a:gd name="connsiteY1" fmla="*/ 373380 h 2236470"/>
              <a:gd name="connsiteX2" fmla="*/ 0 w 1268730"/>
              <a:gd name="connsiteY2" fmla="*/ 2236470 h 2236470"/>
              <a:gd name="connsiteX3" fmla="*/ 3810 w 1268730"/>
              <a:gd name="connsiteY3" fmla="*/ 0 h 2236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68730" h="2236470">
                <a:moveTo>
                  <a:pt x="3810" y="0"/>
                </a:moveTo>
                <a:lnTo>
                  <a:pt x="1268730" y="373380"/>
                </a:lnTo>
                <a:lnTo>
                  <a:pt x="0" y="2236470"/>
                </a:lnTo>
                <a:lnTo>
                  <a:pt x="3810" y="0"/>
                </a:lnTo>
                <a:close/>
              </a:path>
            </a:pathLst>
          </a:custGeom>
          <a:solidFill>
            <a:srgbClr val="DDE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D7A4D87-F7E7-422E-A97F-27833BCFB979}"/>
              </a:ext>
            </a:extLst>
          </p:cNvPr>
          <p:cNvSpPr/>
          <p:nvPr/>
        </p:nvSpPr>
        <p:spPr>
          <a:xfrm>
            <a:off x="4804409" y="2621280"/>
            <a:ext cx="441416" cy="1798320"/>
          </a:xfrm>
          <a:custGeom>
            <a:avLst/>
            <a:gdLst>
              <a:gd name="connsiteX0" fmla="*/ 430530 w 430530"/>
              <a:gd name="connsiteY0" fmla="*/ 0 h 1798320"/>
              <a:gd name="connsiteX1" fmla="*/ 430530 w 430530"/>
              <a:gd name="connsiteY1" fmla="*/ 1798320 h 1798320"/>
              <a:gd name="connsiteX2" fmla="*/ 0 w 430530"/>
              <a:gd name="connsiteY2" fmla="*/ 1546860 h 1798320"/>
              <a:gd name="connsiteX3" fmla="*/ 430530 w 430530"/>
              <a:gd name="connsiteY3" fmla="*/ 0 h 1798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0530" h="1798320">
                <a:moveTo>
                  <a:pt x="430530" y="0"/>
                </a:moveTo>
                <a:lnTo>
                  <a:pt x="430530" y="1798320"/>
                </a:lnTo>
                <a:lnTo>
                  <a:pt x="0" y="1546860"/>
                </a:lnTo>
                <a:lnTo>
                  <a:pt x="430530" y="0"/>
                </a:lnTo>
                <a:close/>
              </a:path>
            </a:pathLst>
          </a:custGeom>
          <a:solidFill>
            <a:srgbClr val="DDE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C486C033-5E48-4EB9-8FF0-842C6626E082}"/>
              </a:ext>
            </a:extLst>
          </p:cNvPr>
          <p:cNvCxnSpPr>
            <a:cxnSpLocks/>
          </p:cNvCxnSpPr>
          <p:nvPr/>
        </p:nvCxnSpPr>
        <p:spPr>
          <a:xfrm flipH="1">
            <a:off x="3835713" y="4121149"/>
            <a:ext cx="4284326" cy="0"/>
          </a:xfrm>
          <a:prstGeom prst="straightConnector1">
            <a:avLst/>
          </a:prstGeom>
          <a:noFill/>
          <a:ln w="9525" cap="flat" cmpd="sng" algn="ctr">
            <a:solidFill>
              <a:srgbClr val="C5D6DC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57" name="Title 56">
            <a:extLst>
              <a:ext uri="{FF2B5EF4-FFF2-40B4-BE49-F238E27FC236}">
                <a16:creationId xmlns:a16="http://schemas.microsoft.com/office/drawing/2014/main" id="{292EF667-EE6C-4669-BE51-D18012044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341" y="825540"/>
            <a:ext cx="10515600" cy="60316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189CCF"/>
                </a:solidFill>
              </a:rPr>
              <a:t>Branch &amp; Bound</a:t>
            </a:r>
          </a:p>
        </p:txBody>
      </p:sp>
      <p:sp>
        <p:nvSpPr>
          <p:cNvPr id="75" name="Text Placeholder 7">
            <a:extLst>
              <a:ext uri="{FF2B5EF4-FFF2-40B4-BE49-F238E27FC236}">
                <a16:creationId xmlns:a16="http://schemas.microsoft.com/office/drawing/2014/main" id="{545B2466-0906-4435-81B7-4DA520A366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482" y="502922"/>
            <a:ext cx="5514975" cy="225425"/>
          </a:xfr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r>
              <a:rPr lang="en-US" dirty="0"/>
              <a:t>How do we close the MIP gap?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28EC4BC-E7FB-47BF-A48C-74A95B51E74B}"/>
              </a:ext>
            </a:extLst>
          </p:cNvPr>
          <p:cNvCxnSpPr>
            <a:cxnSpLocks/>
          </p:cNvCxnSpPr>
          <p:nvPr/>
        </p:nvCxnSpPr>
        <p:spPr>
          <a:xfrm flipH="1">
            <a:off x="3835713" y="5205281"/>
            <a:ext cx="4284326" cy="0"/>
          </a:xfrm>
          <a:prstGeom prst="straightConnector1">
            <a:avLst/>
          </a:prstGeom>
          <a:noFill/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B96C04A-E2CF-40E5-990B-B83A75B960A5}"/>
              </a:ext>
            </a:extLst>
          </p:cNvPr>
          <p:cNvCxnSpPr>
            <a:cxnSpLocks/>
          </p:cNvCxnSpPr>
          <p:nvPr/>
        </p:nvCxnSpPr>
        <p:spPr>
          <a:xfrm>
            <a:off x="4228330" y="2066389"/>
            <a:ext cx="1" cy="3524822"/>
          </a:xfrm>
          <a:prstGeom prst="straightConnector1">
            <a:avLst/>
          </a:prstGeom>
          <a:noFill/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F40124D-869A-47CF-8DA3-E5BA5AB51380}"/>
              </a:ext>
            </a:extLst>
          </p:cNvPr>
          <p:cNvCxnSpPr>
            <a:cxnSpLocks/>
          </p:cNvCxnSpPr>
          <p:nvPr/>
        </p:nvCxnSpPr>
        <p:spPr>
          <a:xfrm flipH="1">
            <a:off x="3951308" y="4121144"/>
            <a:ext cx="3950298" cy="0"/>
          </a:xfrm>
          <a:prstGeom prst="straightConnector1">
            <a:avLst/>
          </a:prstGeom>
          <a:noFill/>
          <a:ln w="6350" cap="flat" cmpd="sng" algn="ctr">
            <a:solidFill>
              <a:srgbClr val="189CCF"/>
            </a:solidFill>
            <a:prstDash val="solid"/>
            <a:miter lim="800000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85B337B-8B3E-48D9-9011-7922DBBAA512}"/>
              </a:ext>
            </a:extLst>
          </p:cNvPr>
          <p:cNvCxnSpPr>
            <a:cxnSpLocks/>
          </p:cNvCxnSpPr>
          <p:nvPr/>
        </p:nvCxnSpPr>
        <p:spPr>
          <a:xfrm flipH="1">
            <a:off x="3835713" y="3044076"/>
            <a:ext cx="4284326" cy="0"/>
          </a:xfrm>
          <a:prstGeom prst="straightConnector1">
            <a:avLst/>
          </a:prstGeom>
          <a:noFill/>
          <a:ln w="9525" cap="flat" cmpd="sng" algn="ctr">
            <a:solidFill>
              <a:srgbClr val="C5D6DC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4A7AA2D-D98C-483E-83B5-9AA467B267FB}"/>
              </a:ext>
            </a:extLst>
          </p:cNvPr>
          <p:cNvCxnSpPr>
            <a:cxnSpLocks/>
          </p:cNvCxnSpPr>
          <p:nvPr/>
        </p:nvCxnSpPr>
        <p:spPr>
          <a:xfrm>
            <a:off x="5240319" y="2126422"/>
            <a:ext cx="0" cy="3383349"/>
          </a:xfrm>
          <a:prstGeom prst="straightConnector1">
            <a:avLst/>
          </a:prstGeom>
          <a:noFill/>
          <a:ln w="6350" cap="flat" cmpd="sng" algn="ctr">
            <a:solidFill>
              <a:srgbClr val="189CCF"/>
            </a:solidFill>
            <a:prstDash val="solid"/>
            <a:miter lim="800000"/>
          </a:ln>
          <a:effectLst/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1A7FD73-EDA6-44CE-92FF-D871DADFF76B}"/>
              </a:ext>
            </a:extLst>
          </p:cNvPr>
          <p:cNvCxnSpPr>
            <a:cxnSpLocks/>
          </p:cNvCxnSpPr>
          <p:nvPr/>
        </p:nvCxnSpPr>
        <p:spPr>
          <a:xfrm>
            <a:off x="6253905" y="2126422"/>
            <a:ext cx="0" cy="3383349"/>
          </a:xfrm>
          <a:prstGeom prst="straightConnector1">
            <a:avLst/>
          </a:prstGeom>
          <a:noFill/>
          <a:ln w="6350" cap="flat" cmpd="sng" algn="ctr">
            <a:solidFill>
              <a:srgbClr val="189CCF"/>
            </a:solidFill>
            <a:prstDash val="solid"/>
            <a:miter lim="800000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F55C71D-C5D2-49D0-913D-A953895E6024}"/>
              </a:ext>
            </a:extLst>
          </p:cNvPr>
          <p:cNvCxnSpPr>
            <a:cxnSpLocks/>
          </p:cNvCxnSpPr>
          <p:nvPr/>
        </p:nvCxnSpPr>
        <p:spPr>
          <a:xfrm>
            <a:off x="7264297" y="2126422"/>
            <a:ext cx="0" cy="3376330"/>
          </a:xfrm>
          <a:prstGeom prst="straightConnector1">
            <a:avLst/>
          </a:prstGeom>
          <a:noFill/>
          <a:ln w="9525" cap="flat" cmpd="sng" algn="ctr">
            <a:solidFill>
              <a:srgbClr val="C5D6DC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77">
                <a:extLst>
                  <a:ext uri="{FF2B5EF4-FFF2-40B4-BE49-F238E27FC236}">
                    <a16:creationId xmlns:a16="http://schemas.microsoft.com/office/drawing/2014/main" id="{58B5BED7-5BFF-49CB-AF6D-13F1F865200B}"/>
                  </a:ext>
                </a:extLst>
              </p:cNvPr>
              <p:cNvSpPr txBox="1"/>
              <p:nvPr/>
            </p:nvSpPr>
            <p:spPr>
              <a:xfrm>
                <a:off x="8012458" y="4813910"/>
                <a:ext cx="30672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609539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>
                  <a:solidFill>
                    <a:sysClr val="window" lastClr="FFFFFF">
                      <a:lumMod val="50000"/>
                    </a:sysClr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21" name="TextBox 77">
                <a:extLst>
                  <a:ext uri="{FF2B5EF4-FFF2-40B4-BE49-F238E27FC236}">
                    <a16:creationId xmlns:a16="http://schemas.microsoft.com/office/drawing/2014/main" id="{58B5BED7-5BFF-49CB-AF6D-13F1F86520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2458" y="4813910"/>
                <a:ext cx="306727" cy="338554"/>
              </a:xfrm>
              <a:prstGeom prst="rect">
                <a:avLst/>
              </a:prstGeom>
              <a:blipFill>
                <a:blip r:embed="rId2"/>
                <a:stretch>
                  <a:fillRect r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78">
                <a:extLst>
                  <a:ext uri="{FF2B5EF4-FFF2-40B4-BE49-F238E27FC236}">
                    <a16:creationId xmlns:a16="http://schemas.microsoft.com/office/drawing/2014/main" id="{24D37897-E64F-443D-83D8-1479094769B6}"/>
                  </a:ext>
                </a:extLst>
              </p:cNvPr>
              <p:cNvSpPr txBox="1"/>
              <p:nvPr/>
            </p:nvSpPr>
            <p:spPr>
              <a:xfrm>
                <a:off x="4210640" y="1795315"/>
                <a:ext cx="30672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609539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>
                  <a:solidFill>
                    <a:sysClr val="window" lastClr="FFFFFF">
                      <a:lumMod val="50000"/>
                    </a:sysClr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22" name="TextBox 78">
                <a:extLst>
                  <a:ext uri="{FF2B5EF4-FFF2-40B4-BE49-F238E27FC236}">
                    <a16:creationId xmlns:a16="http://schemas.microsoft.com/office/drawing/2014/main" id="{24D37897-E64F-443D-83D8-1479094769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0640" y="1795315"/>
                <a:ext cx="306727" cy="338554"/>
              </a:xfrm>
              <a:prstGeom prst="rect">
                <a:avLst/>
              </a:prstGeom>
              <a:blipFill>
                <a:blip r:embed="rId3"/>
                <a:stretch>
                  <a:fillRect r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A8054311-B005-4307-8A60-C5EB4A344427}"/>
              </a:ext>
            </a:extLst>
          </p:cNvPr>
          <p:cNvSpPr/>
          <p:nvPr/>
        </p:nvSpPr>
        <p:spPr>
          <a:xfrm rot="1843340">
            <a:off x="7030743" y="5406069"/>
            <a:ext cx="73842" cy="83693"/>
          </a:xfrm>
          <a:prstGeom prst="triangle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DAC5D0A6-8FB0-442D-ABB1-302EDD89220F}"/>
              </a:ext>
            </a:extLst>
          </p:cNvPr>
          <p:cNvSpPr/>
          <p:nvPr/>
        </p:nvSpPr>
        <p:spPr>
          <a:xfrm rot="1843340">
            <a:off x="7028362" y="5408450"/>
            <a:ext cx="73842" cy="83693"/>
          </a:xfrm>
          <a:prstGeom prst="triangle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A1D6DBD-7B7F-4D00-AE34-ECD8E7113F45}"/>
              </a:ext>
            </a:extLst>
          </p:cNvPr>
          <p:cNvCxnSpPr>
            <a:cxnSpLocks/>
          </p:cNvCxnSpPr>
          <p:nvPr/>
        </p:nvCxnSpPr>
        <p:spPr>
          <a:xfrm flipV="1">
            <a:off x="4435562" y="2106394"/>
            <a:ext cx="942434" cy="3403378"/>
          </a:xfrm>
          <a:prstGeom prst="line">
            <a:avLst/>
          </a:prstGeom>
          <a:noFill/>
          <a:ln w="6350" cap="flat" cmpd="sng" algn="ctr">
            <a:solidFill>
              <a:srgbClr val="189CCF"/>
            </a:solidFill>
            <a:prstDash val="solid"/>
            <a:miter lim="800000"/>
          </a:ln>
          <a:effectLst/>
        </p:spPr>
      </p:cxn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7103F3D8-3F06-4B24-8997-96AB8F6914C8}"/>
              </a:ext>
            </a:extLst>
          </p:cNvPr>
          <p:cNvSpPr/>
          <p:nvPr/>
        </p:nvSpPr>
        <p:spPr>
          <a:xfrm rot="6292740">
            <a:off x="4456720" y="5444365"/>
            <a:ext cx="73842" cy="83693"/>
          </a:xfrm>
          <a:prstGeom prst="triangle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6F6BD28-0384-4D0B-B77E-1723ADD4E2C7}"/>
              </a:ext>
            </a:extLst>
          </p:cNvPr>
          <p:cNvCxnSpPr>
            <a:cxnSpLocks/>
          </p:cNvCxnSpPr>
          <p:nvPr/>
        </p:nvCxnSpPr>
        <p:spPr>
          <a:xfrm flipH="1" flipV="1">
            <a:off x="4926533" y="2106394"/>
            <a:ext cx="2962462" cy="877321"/>
          </a:xfrm>
          <a:prstGeom prst="line">
            <a:avLst/>
          </a:prstGeom>
          <a:noFill/>
          <a:ln w="6350" cap="flat" cmpd="sng" algn="ctr">
            <a:solidFill>
              <a:srgbClr val="189CCF"/>
            </a:solidFill>
            <a:prstDash val="solid"/>
            <a:miter lim="800000"/>
          </a:ln>
          <a:effectLst/>
        </p:spPr>
      </p:cxn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04EDD0BC-DED6-4442-8E8B-708325CC1194}"/>
              </a:ext>
            </a:extLst>
          </p:cNvPr>
          <p:cNvSpPr/>
          <p:nvPr/>
        </p:nvSpPr>
        <p:spPr>
          <a:xfrm rot="11809778">
            <a:off x="4911079" y="2121922"/>
            <a:ext cx="73842" cy="83693"/>
          </a:xfrm>
          <a:prstGeom prst="triangle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321FD43-773A-465D-8E15-002A8F3CFB41}"/>
              </a:ext>
            </a:extLst>
          </p:cNvPr>
          <p:cNvCxnSpPr>
            <a:cxnSpLocks/>
          </p:cNvCxnSpPr>
          <p:nvPr/>
        </p:nvCxnSpPr>
        <p:spPr>
          <a:xfrm flipH="1">
            <a:off x="5730435" y="2322521"/>
            <a:ext cx="2168667" cy="3187250"/>
          </a:xfrm>
          <a:prstGeom prst="line">
            <a:avLst/>
          </a:prstGeom>
          <a:noFill/>
          <a:ln w="6350" cap="flat" cmpd="sng" algn="ctr">
            <a:solidFill>
              <a:srgbClr val="189CCF"/>
            </a:solidFill>
            <a:prstDash val="solid"/>
            <a:miter lim="800000"/>
          </a:ln>
          <a:effectLst/>
        </p:spPr>
      </p:cxn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5E5307-DE1C-4119-828E-34446A8F43CD}"/>
              </a:ext>
            </a:extLst>
          </p:cNvPr>
          <p:cNvSpPr/>
          <p:nvPr/>
        </p:nvSpPr>
        <p:spPr>
          <a:xfrm rot="18225733">
            <a:off x="7807274" y="2284950"/>
            <a:ext cx="73842" cy="83693"/>
          </a:xfrm>
          <a:prstGeom prst="triangle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1D7F427-398C-4675-AC22-BCA0CC22433E}"/>
              </a:ext>
            </a:extLst>
          </p:cNvPr>
          <p:cNvCxnSpPr>
            <a:cxnSpLocks/>
          </p:cNvCxnSpPr>
          <p:nvPr/>
        </p:nvCxnSpPr>
        <p:spPr>
          <a:xfrm>
            <a:off x="3946813" y="3657274"/>
            <a:ext cx="3126783" cy="1852497"/>
          </a:xfrm>
          <a:prstGeom prst="line">
            <a:avLst/>
          </a:prstGeom>
          <a:noFill/>
          <a:ln w="6350" cap="flat" cmpd="sng" algn="ctr">
            <a:solidFill>
              <a:srgbClr val="189CCF"/>
            </a:solidFill>
            <a:prstDash val="solid"/>
            <a:miter lim="800000"/>
          </a:ln>
          <a:effectLst/>
        </p:spPr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F6270CFE-4685-4A1F-AD54-DF335D10E4A2}"/>
              </a:ext>
            </a:extLst>
          </p:cNvPr>
          <p:cNvGrpSpPr/>
          <p:nvPr/>
        </p:nvGrpSpPr>
        <p:grpSpPr>
          <a:xfrm>
            <a:off x="5216308" y="3018184"/>
            <a:ext cx="2075194" cy="1130106"/>
            <a:chOff x="7624720" y="2621652"/>
            <a:chExt cx="2075194" cy="1130106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7CDD8CA7-20BE-40D1-80A6-717DE5B49364}"/>
                </a:ext>
              </a:extLst>
            </p:cNvPr>
            <p:cNvSpPr/>
            <p:nvPr/>
          </p:nvSpPr>
          <p:spPr>
            <a:xfrm>
              <a:off x="8639020" y="3700542"/>
              <a:ext cx="51216" cy="51216"/>
            </a:xfrm>
            <a:prstGeom prst="ellipse">
              <a:avLst/>
            </a:prstGeom>
            <a:solidFill>
              <a:srgbClr val="C684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39">
                <a:defRPr/>
              </a:pPr>
              <a:endParaRPr lang="en-US" sz="120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09281AC7-41FB-4CD7-8387-D4A492F48A6E}"/>
                </a:ext>
              </a:extLst>
            </p:cNvPr>
            <p:cNvSpPr/>
            <p:nvPr/>
          </p:nvSpPr>
          <p:spPr>
            <a:xfrm>
              <a:off x="7624720" y="3700542"/>
              <a:ext cx="51216" cy="51216"/>
            </a:xfrm>
            <a:prstGeom prst="ellipse">
              <a:avLst/>
            </a:prstGeom>
            <a:solidFill>
              <a:srgbClr val="C684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39">
                <a:defRPr/>
              </a:pPr>
              <a:endParaRPr lang="en-US" sz="120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E6A271B2-E03F-47B8-99DC-09B6C3DBEBE4}"/>
                </a:ext>
              </a:extLst>
            </p:cNvPr>
            <p:cNvSpPr/>
            <p:nvPr/>
          </p:nvSpPr>
          <p:spPr>
            <a:xfrm>
              <a:off x="8639020" y="2621652"/>
              <a:ext cx="51216" cy="51216"/>
            </a:xfrm>
            <a:prstGeom prst="ellipse">
              <a:avLst/>
            </a:prstGeom>
            <a:solidFill>
              <a:srgbClr val="C684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39">
                <a:defRPr/>
              </a:pPr>
              <a:endParaRPr lang="en-US" sz="120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7C2240F1-7EBE-494A-81E2-FD4F4D7C9E14}"/>
                </a:ext>
              </a:extLst>
            </p:cNvPr>
            <p:cNvSpPr/>
            <p:nvPr/>
          </p:nvSpPr>
          <p:spPr>
            <a:xfrm>
              <a:off x="7624720" y="2621652"/>
              <a:ext cx="51216" cy="51216"/>
            </a:xfrm>
            <a:prstGeom prst="ellipse">
              <a:avLst/>
            </a:prstGeom>
            <a:solidFill>
              <a:srgbClr val="C684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39">
                <a:defRPr/>
              </a:pPr>
              <a:endParaRPr lang="en-US" sz="120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3777DB60-DBDE-48E5-9F0E-2A65B21D5688}"/>
                </a:ext>
              </a:extLst>
            </p:cNvPr>
            <p:cNvSpPr/>
            <p:nvPr/>
          </p:nvSpPr>
          <p:spPr>
            <a:xfrm>
              <a:off x="9648698" y="2623108"/>
              <a:ext cx="51216" cy="51216"/>
            </a:xfrm>
            <a:prstGeom prst="ellipse">
              <a:avLst/>
            </a:prstGeom>
            <a:solidFill>
              <a:srgbClr val="C684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39">
                <a:defRPr/>
              </a:pPr>
              <a:endParaRPr lang="en-US" sz="120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1D950A0-2528-4369-B3D2-5E954618B13C}"/>
              </a:ext>
            </a:extLst>
          </p:cNvPr>
          <p:cNvGrpSpPr/>
          <p:nvPr/>
        </p:nvGrpSpPr>
        <p:grpSpPr>
          <a:xfrm>
            <a:off x="10255656" y="5354190"/>
            <a:ext cx="1695027" cy="1138838"/>
            <a:chOff x="2085992" y="4611191"/>
            <a:chExt cx="1695027" cy="113883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35A9481-1382-4111-86A5-48AE5656A6BB}"/>
                </a:ext>
              </a:extLst>
            </p:cNvPr>
            <p:cNvSpPr/>
            <p:nvPr/>
          </p:nvSpPr>
          <p:spPr>
            <a:xfrm>
              <a:off x="2085992" y="4611191"/>
              <a:ext cx="1695027" cy="1138838"/>
            </a:xfrm>
            <a:prstGeom prst="rect">
              <a:avLst/>
            </a:prstGeom>
            <a:solidFill>
              <a:srgbClr val="DDE3E9">
                <a:alpha val="2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6AB8A1B5-B049-44D5-BA9B-36701D46D826}"/>
                </a:ext>
              </a:extLst>
            </p:cNvPr>
            <p:cNvCxnSpPr>
              <a:cxnSpLocks/>
            </p:cNvCxnSpPr>
            <p:nvPr/>
          </p:nvCxnSpPr>
          <p:spPr>
            <a:xfrm>
              <a:off x="2160705" y="5188427"/>
              <a:ext cx="254861" cy="0"/>
            </a:xfrm>
            <a:prstGeom prst="line">
              <a:avLst/>
            </a:prstGeom>
            <a:ln w="9525">
              <a:solidFill>
                <a:srgbClr val="FF912D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91">
              <a:extLst>
                <a:ext uri="{FF2B5EF4-FFF2-40B4-BE49-F238E27FC236}">
                  <a16:creationId xmlns:a16="http://schemas.microsoft.com/office/drawing/2014/main" id="{D10406A6-B537-4DD9-A16E-B7D5BF369C1A}"/>
                </a:ext>
              </a:extLst>
            </p:cNvPr>
            <p:cNvSpPr txBox="1"/>
            <p:nvPr/>
          </p:nvSpPr>
          <p:spPr>
            <a:xfrm flipH="1">
              <a:off x="2508001" y="5065317"/>
              <a:ext cx="126912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cs typeface="Pragati Narrow" panose="020B0506020202020B04" charset="0"/>
                </a:rPr>
                <a:t>Objective</a:t>
              </a:r>
              <a:r>
                <a:rPr lang="en-US" sz="1000" dirty="0"/>
                <a:t> </a:t>
              </a:r>
              <a:r>
                <a:rPr lang="en-US" sz="1000" dirty="0">
                  <a:cs typeface="Pragati Narrow" panose="020B0506020202020B04" charset="0"/>
                </a:rPr>
                <a:t>function</a:t>
              </a: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3786CC55-DDCE-4D83-8047-5666CB0DE474}"/>
                </a:ext>
              </a:extLst>
            </p:cNvPr>
            <p:cNvSpPr/>
            <p:nvPr/>
          </p:nvSpPr>
          <p:spPr>
            <a:xfrm>
              <a:off x="2233081" y="5360650"/>
              <a:ext cx="91440" cy="91440"/>
            </a:xfrm>
            <a:prstGeom prst="ellipse">
              <a:avLst/>
            </a:prstGeom>
            <a:solidFill>
              <a:srgbClr val="189CCF"/>
            </a:solidFill>
            <a:ln w="12700" cap="flat" cmpd="sng" algn="ctr">
              <a:solidFill>
                <a:srgbClr val="189CCF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39"/>
              <a:endParaRPr lang="en-US" sz="100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77" name="TextBox 93">
              <a:extLst>
                <a:ext uri="{FF2B5EF4-FFF2-40B4-BE49-F238E27FC236}">
                  <a16:creationId xmlns:a16="http://schemas.microsoft.com/office/drawing/2014/main" id="{BDDAE663-E2C5-45C1-98D0-2DF957EB3DD0}"/>
                </a:ext>
              </a:extLst>
            </p:cNvPr>
            <p:cNvSpPr txBox="1"/>
            <p:nvPr/>
          </p:nvSpPr>
          <p:spPr>
            <a:xfrm flipH="1">
              <a:off x="2516352" y="5284563"/>
              <a:ext cx="126189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cs typeface="Pragati Narrow" panose="020B0506020202020B04" charset="0"/>
                </a:rPr>
                <a:t>Relaxation solution </a:t>
              </a:r>
            </a:p>
          </p:txBody>
        </p:sp>
        <p:sp>
          <p:nvSpPr>
            <p:cNvPr id="73" name="TextBox 83">
              <a:extLst>
                <a:ext uri="{FF2B5EF4-FFF2-40B4-BE49-F238E27FC236}">
                  <a16:creationId xmlns:a16="http://schemas.microsoft.com/office/drawing/2014/main" id="{38FA882A-7DD5-4573-A66E-A479B641A1A3}"/>
                </a:ext>
              </a:extLst>
            </p:cNvPr>
            <p:cNvSpPr txBox="1"/>
            <p:nvPr/>
          </p:nvSpPr>
          <p:spPr>
            <a:xfrm flipH="1">
              <a:off x="2514236" y="4846071"/>
              <a:ext cx="126050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cs typeface="Pragati Narrow" panose="020B0506020202020B04" charset="0"/>
                </a:rPr>
                <a:t>LP relaxation </a:t>
              </a: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67A3FA22-9D67-40E2-BD56-A78260F2885C}"/>
                </a:ext>
              </a:extLst>
            </p:cNvPr>
            <p:cNvSpPr/>
            <p:nvPr/>
          </p:nvSpPr>
          <p:spPr>
            <a:xfrm>
              <a:off x="2219556" y="4900601"/>
              <a:ext cx="105880" cy="137160"/>
            </a:xfrm>
            <a:custGeom>
              <a:avLst/>
              <a:gdLst>
                <a:gd name="connsiteX0" fmla="*/ 533400 w 2719388"/>
                <a:gd name="connsiteY0" fmla="*/ 0 h 2714625"/>
                <a:gd name="connsiteX1" fmla="*/ 2719388 w 2719388"/>
                <a:gd name="connsiteY1" fmla="*/ 647700 h 2714625"/>
                <a:gd name="connsiteX2" fmla="*/ 1309688 w 2719388"/>
                <a:gd name="connsiteY2" fmla="*/ 2714625 h 2714625"/>
                <a:gd name="connsiteX3" fmla="*/ 0 w 2719388"/>
                <a:gd name="connsiteY3" fmla="*/ 1938337 h 2714625"/>
                <a:gd name="connsiteX4" fmla="*/ 533400 w 2719388"/>
                <a:gd name="connsiteY4" fmla="*/ 0 h 2714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9388" h="2714625">
                  <a:moveTo>
                    <a:pt x="533400" y="0"/>
                  </a:moveTo>
                  <a:lnTo>
                    <a:pt x="2719388" y="647700"/>
                  </a:lnTo>
                  <a:lnTo>
                    <a:pt x="1309688" y="2714625"/>
                  </a:lnTo>
                  <a:lnTo>
                    <a:pt x="0" y="1938337"/>
                  </a:lnTo>
                  <a:lnTo>
                    <a:pt x="533400" y="0"/>
                  </a:lnTo>
                  <a:close/>
                </a:path>
              </a:pathLst>
            </a:custGeom>
            <a:solidFill>
              <a:srgbClr val="DDE3E9"/>
            </a:solidFill>
            <a:ln>
              <a:solidFill>
                <a:srgbClr val="189C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71" name="TextBox 81">
              <a:extLst>
                <a:ext uri="{FF2B5EF4-FFF2-40B4-BE49-F238E27FC236}">
                  <a16:creationId xmlns:a16="http://schemas.microsoft.com/office/drawing/2014/main" id="{D7258785-456A-4DC1-8831-880CF3D6BD24}"/>
                </a:ext>
              </a:extLst>
            </p:cNvPr>
            <p:cNvSpPr txBox="1"/>
            <p:nvPr/>
          </p:nvSpPr>
          <p:spPr>
            <a:xfrm flipH="1">
              <a:off x="2510414" y="5503808"/>
              <a:ext cx="126912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cs typeface="Pragati Narrow" panose="020B0506020202020B04" charset="0"/>
                </a:rPr>
                <a:t>Feasible solution </a:t>
              </a: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234F9C4C-635F-4DAD-A32E-8A0466C0D866}"/>
                </a:ext>
              </a:extLst>
            </p:cNvPr>
            <p:cNvSpPr/>
            <p:nvPr/>
          </p:nvSpPr>
          <p:spPr>
            <a:xfrm>
              <a:off x="2233081" y="5576678"/>
              <a:ext cx="91440" cy="91440"/>
            </a:xfrm>
            <a:prstGeom prst="ellipse">
              <a:avLst/>
            </a:prstGeom>
            <a:solidFill>
              <a:srgbClr val="C684C4"/>
            </a:solidFill>
            <a:ln w="12700" cap="flat" cmpd="sng" algn="ctr">
              <a:solidFill>
                <a:srgbClr val="C684C4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39"/>
              <a:endParaRPr lang="en-US" sz="100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70" name="TextBox 93">
              <a:extLst>
                <a:ext uri="{FF2B5EF4-FFF2-40B4-BE49-F238E27FC236}">
                  <a16:creationId xmlns:a16="http://schemas.microsoft.com/office/drawing/2014/main" id="{CC8B4910-6000-437E-A366-10BEC4E6B34C}"/>
                </a:ext>
              </a:extLst>
            </p:cNvPr>
            <p:cNvSpPr txBox="1"/>
            <p:nvPr/>
          </p:nvSpPr>
          <p:spPr>
            <a:xfrm flipH="1">
              <a:off x="2088372" y="4611498"/>
              <a:ext cx="168987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b="1" dirty="0">
                  <a:cs typeface="Pragati Narrow" panose="020B0506020202020B04" charset="0"/>
                </a:rPr>
                <a:t>Legend</a:t>
              </a:r>
            </a:p>
          </p:txBody>
        </p:sp>
      </p:grp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86DF7E29-3048-4FC4-9AFC-CB4A5E88294C}"/>
              </a:ext>
            </a:extLst>
          </p:cNvPr>
          <p:cNvCxnSpPr>
            <a:cxnSpLocks/>
          </p:cNvCxnSpPr>
          <p:nvPr/>
        </p:nvCxnSpPr>
        <p:spPr>
          <a:xfrm flipV="1">
            <a:off x="5306527" y="3587756"/>
            <a:ext cx="2613649" cy="1810943"/>
          </a:xfrm>
          <a:prstGeom prst="line">
            <a:avLst/>
          </a:prstGeom>
          <a:ln w="9525">
            <a:solidFill>
              <a:srgbClr val="FF912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F0759EFE-A08E-4C9C-8ED9-CCFF9D0BF49E}"/>
                  </a:ext>
                </a:extLst>
              </p:cNvPr>
              <p:cNvSpPr txBox="1"/>
              <p:nvPr/>
            </p:nvSpPr>
            <p:spPr>
              <a:xfrm>
                <a:off x="7807079" y="3407775"/>
                <a:ext cx="40226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dirty="0" smtClean="0">
                          <a:solidFill>
                            <a:srgbClr val="FF912D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200" i="1" dirty="0" smtClean="0">
                          <a:solidFill>
                            <a:srgbClr val="FF912D"/>
                          </a:solidFill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n-US" sz="1200" b="0" i="1" dirty="0" smtClean="0">
                          <a:solidFill>
                            <a:srgbClr val="FF912D"/>
                          </a:solidFill>
                          <a:latin typeface="Cambria Math" panose="02040503050406030204" pitchFamily="18" charset="0"/>
                        </a:rPr>
                        <m:t>81</m:t>
                      </m:r>
                    </m:oMath>
                  </m:oMathPara>
                </a14:m>
                <a:endParaRPr lang="en-US" sz="1200" i="1" dirty="0">
                  <a:solidFill>
                    <a:srgbClr val="FF912D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F0759EFE-A08E-4C9C-8ED9-CCFF9D0BF4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7079" y="3407775"/>
                <a:ext cx="402263" cy="276999"/>
              </a:xfrm>
              <a:prstGeom prst="rect">
                <a:avLst/>
              </a:prstGeom>
              <a:blipFill>
                <a:blip r:embed="rId4"/>
                <a:stretch>
                  <a:fillRect r="-3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Oval 60">
            <a:extLst>
              <a:ext uri="{FF2B5EF4-FFF2-40B4-BE49-F238E27FC236}">
                <a16:creationId xmlns:a16="http://schemas.microsoft.com/office/drawing/2014/main" id="{BB14CDC6-0C35-4491-ABA1-3F085328B192}"/>
              </a:ext>
            </a:extLst>
          </p:cNvPr>
          <p:cNvSpPr/>
          <p:nvPr/>
        </p:nvSpPr>
        <p:spPr>
          <a:xfrm>
            <a:off x="6233216" y="4709586"/>
            <a:ext cx="51216" cy="51216"/>
          </a:xfrm>
          <a:prstGeom prst="ellipse">
            <a:avLst/>
          </a:prstGeom>
          <a:solidFill>
            <a:srgbClr val="189CC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09539">
              <a:defRPr/>
            </a:pPr>
            <a:endParaRPr lang="en-US" sz="1200">
              <a:solidFill>
                <a:sysClr val="window" lastClr="FFFFFF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D134B91F-1F47-4608-99D8-1FFE0261F46B}"/>
                  </a:ext>
                </a:extLst>
              </p:cNvPr>
              <p:cNvSpPr txBox="1"/>
              <p:nvPr/>
            </p:nvSpPr>
            <p:spPr>
              <a:xfrm>
                <a:off x="6083093" y="4524078"/>
                <a:ext cx="159105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200" b="0" i="1">
                    <a:solidFill>
                      <a:srgbClr val="189CCF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00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000">
                          <a:latin typeface="Cambria Math" panose="02040503050406030204" pitchFamily="18" charset="0"/>
                        </a:rPr>
                        <m:t>)=(2.0, 0.45)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D134B91F-1F47-4608-99D8-1FFE0261F4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3093" y="4524078"/>
                <a:ext cx="1591058" cy="246221"/>
              </a:xfrm>
              <a:prstGeom prst="rect">
                <a:avLst/>
              </a:prstGeom>
              <a:blipFill>
                <a:blip r:embed="rId5"/>
                <a:stretch>
                  <a:fillRect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45373620-5829-47F6-AE93-D0AF37897A82}"/>
              </a:ext>
            </a:extLst>
          </p:cNvPr>
          <p:cNvSpPr/>
          <p:nvPr/>
        </p:nvSpPr>
        <p:spPr>
          <a:xfrm rot="5400000">
            <a:off x="6263830" y="5428747"/>
            <a:ext cx="73842" cy="83693"/>
          </a:xfrm>
          <a:prstGeom prst="triangle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BA880B86-4E3E-4063-9CCD-ABA112642EE7}"/>
              </a:ext>
            </a:extLst>
          </p:cNvPr>
          <p:cNvSpPr/>
          <p:nvPr/>
        </p:nvSpPr>
        <p:spPr>
          <a:xfrm rot="16200000" flipH="1">
            <a:off x="5158832" y="5428748"/>
            <a:ext cx="73842" cy="83693"/>
          </a:xfrm>
          <a:prstGeom prst="triangle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5FEE0B95-710A-4DDF-9226-6C531E5CBFA3}"/>
              </a:ext>
            </a:extLst>
          </p:cNvPr>
          <p:cNvSpPr/>
          <p:nvPr/>
        </p:nvSpPr>
        <p:spPr>
          <a:xfrm>
            <a:off x="3946813" y="4043353"/>
            <a:ext cx="73842" cy="83693"/>
          </a:xfrm>
          <a:prstGeom prst="triangle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2F99392-C3ED-4266-AEE7-3A480C5C4B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C428F-9B09-7D4E-A493-E7C5009F7F5E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2E0D729-6813-486D-81B4-9C106C214033}"/>
              </a:ext>
            </a:extLst>
          </p:cNvPr>
          <p:cNvSpPr/>
          <p:nvPr/>
        </p:nvSpPr>
        <p:spPr>
          <a:xfrm>
            <a:off x="1234439" y="1760167"/>
            <a:ext cx="1153310" cy="338554"/>
          </a:xfrm>
          <a:prstGeom prst="rect">
            <a:avLst/>
          </a:prstGeom>
          <a:solidFill>
            <a:srgbClr val="DDE3E9"/>
          </a:solidFill>
          <a:ln w="9525">
            <a:solidFill>
              <a:srgbClr val="485A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189CCF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32F787E-25CC-4214-AD9E-D25152CEB6FD}"/>
              </a:ext>
            </a:extLst>
          </p:cNvPr>
          <p:cNvSpPr/>
          <p:nvPr/>
        </p:nvSpPr>
        <p:spPr>
          <a:xfrm>
            <a:off x="390576" y="2476500"/>
            <a:ext cx="1153310" cy="338554"/>
          </a:xfrm>
          <a:prstGeom prst="rect">
            <a:avLst/>
          </a:prstGeom>
          <a:solidFill>
            <a:srgbClr val="DDE3E9"/>
          </a:solidFill>
          <a:ln w="9525">
            <a:solidFill>
              <a:srgbClr val="485A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189CCF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355BBCA-4AF8-4155-8295-30CBC28C0365}"/>
              </a:ext>
            </a:extLst>
          </p:cNvPr>
          <p:cNvSpPr/>
          <p:nvPr/>
        </p:nvSpPr>
        <p:spPr>
          <a:xfrm>
            <a:off x="2034857" y="2476500"/>
            <a:ext cx="1153310" cy="338554"/>
          </a:xfrm>
          <a:prstGeom prst="rect">
            <a:avLst/>
          </a:prstGeom>
          <a:solidFill>
            <a:srgbClr val="DDE3E9"/>
          </a:solidFill>
          <a:ln w="9525">
            <a:solidFill>
              <a:srgbClr val="485A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189CCF"/>
              </a:solidFill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B0DA6BB-01A2-4952-908E-FF4C5120DC2C}"/>
              </a:ext>
            </a:extLst>
          </p:cNvPr>
          <p:cNvCxnSpPr>
            <a:stCxn id="51" idx="2"/>
            <a:endCxn id="52" idx="0"/>
          </p:cNvCxnSpPr>
          <p:nvPr/>
        </p:nvCxnSpPr>
        <p:spPr>
          <a:xfrm flipH="1">
            <a:off x="967231" y="2098721"/>
            <a:ext cx="843863" cy="377779"/>
          </a:xfrm>
          <a:prstGeom prst="straightConnector1">
            <a:avLst/>
          </a:prstGeom>
          <a:ln>
            <a:solidFill>
              <a:srgbClr val="485A69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FBEB8F66-40C4-40C6-9C5A-B9C798DE58D0}"/>
              </a:ext>
            </a:extLst>
          </p:cNvPr>
          <p:cNvCxnSpPr>
            <a:stCxn id="51" idx="2"/>
            <a:endCxn id="60" idx="0"/>
          </p:cNvCxnSpPr>
          <p:nvPr/>
        </p:nvCxnSpPr>
        <p:spPr>
          <a:xfrm>
            <a:off x="1811094" y="2098721"/>
            <a:ext cx="800418" cy="377779"/>
          </a:xfrm>
          <a:prstGeom prst="straightConnector1">
            <a:avLst/>
          </a:prstGeom>
          <a:ln>
            <a:solidFill>
              <a:srgbClr val="485A69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48E90865-2CB2-443E-B2EF-CD885B7FA845}"/>
              </a:ext>
            </a:extLst>
          </p:cNvPr>
          <p:cNvSpPr txBox="1"/>
          <p:nvPr/>
        </p:nvSpPr>
        <p:spPr>
          <a:xfrm>
            <a:off x="1133820" y="1618188"/>
            <a:ext cx="52592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rgbClr val="485A69"/>
                </a:solidFill>
              </a:rPr>
              <a:t>Node 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4713EE6-08AC-4F7B-BA53-8E5E388B2EE1}"/>
              </a:ext>
            </a:extLst>
          </p:cNvPr>
          <p:cNvSpPr txBox="1"/>
          <p:nvPr/>
        </p:nvSpPr>
        <p:spPr>
          <a:xfrm>
            <a:off x="298916" y="2332837"/>
            <a:ext cx="51054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rgbClr val="485A69"/>
                </a:solidFill>
              </a:rPr>
              <a:t>Node 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10DF13D-71D3-4110-A006-80D66C7EBF6D}"/>
              </a:ext>
            </a:extLst>
          </p:cNvPr>
          <p:cNvSpPr txBox="1"/>
          <p:nvPr/>
        </p:nvSpPr>
        <p:spPr>
          <a:xfrm>
            <a:off x="1904878" y="2337247"/>
            <a:ext cx="5970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rgbClr val="485A69"/>
                </a:solidFill>
              </a:rPr>
              <a:t>Node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035B384C-D082-4F59-8456-D809891E1145}"/>
                  </a:ext>
                </a:extLst>
              </p:cNvPr>
              <p:cNvSpPr txBox="1"/>
              <p:nvPr/>
            </p:nvSpPr>
            <p:spPr>
              <a:xfrm>
                <a:off x="816748" y="2106394"/>
                <a:ext cx="65054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035B384C-D082-4F59-8456-D809891E11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748" y="2106394"/>
                <a:ext cx="650547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2E6A190B-9A80-46F3-B462-773DC7B64804}"/>
                  </a:ext>
                </a:extLst>
              </p:cNvPr>
              <p:cNvSpPr txBox="1"/>
              <p:nvPr/>
            </p:nvSpPr>
            <p:spPr>
              <a:xfrm>
                <a:off x="2154974" y="2106394"/>
                <a:ext cx="65054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≥2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2E6A190B-9A80-46F3-B462-773DC7B648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4974" y="2106394"/>
                <a:ext cx="650547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C60ED22-BF1A-4FF3-ABB9-8D1AB4B9D102}"/>
                  </a:ext>
                </a:extLst>
              </p:cNvPr>
              <p:cNvSpPr txBox="1"/>
              <p:nvPr/>
            </p:nvSpPr>
            <p:spPr>
              <a:xfrm>
                <a:off x="1243107" y="1722885"/>
                <a:ext cx="1153310" cy="3924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solidFill>
                            <a:srgbClr val="FF912D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050" b="0" i="1" smtClean="0">
                          <a:solidFill>
                            <a:srgbClr val="FF912D"/>
                          </a:solidFill>
                          <a:latin typeface="Cambria Math" panose="02040503050406030204" pitchFamily="18" charset="0"/>
                        </a:rPr>
                        <m:t>=−0.89</m:t>
                      </m:r>
                    </m:oMath>
                  </m:oMathPara>
                </a14:m>
                <a:endParaRPr lang="en-US" sz="1050" b="0" dirty="0">
                  <a:solidFill>
                    <a:srgbClr val="FF912D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9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9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9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9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9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9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)=(</m:t>
                      </m:r>
                      <m:r>
                        <a:rPr lang="en-US" sz="900" i="1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1.</m:t>
                      </m:r>
                      <m:r>
                        <a:rPr lang="en-US" sz="9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9, 0.3)</m:t>
                      </m:r>
                    </m:oMath>
                  </m:oMathPara>
                </a14:m>
                <a:endParaRPr lang="en-US" sz="1050" dirty="0">
                  <a:solidFill>
                    <a:srgbClr val="189CCF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C60ED22-BF1A-4FF3-ABB9-8D1AB4B9D1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3107" y="1722885"/>
                <a:ext cx="1153310" cy="39241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044A6F3-13D1-4031-A535-C61259A0195D}"/>
                  </a:ext>
                </a:extLst>
              </p:cNvPr>
              <p:cNvSpPr txBox="1"/>
              <p:nvPr/>
            </p:nvSpPr>
            <p:spPr>
              <a:xfrm>
                <a:off x="1987750" y="2449569"/>
                <a:ext cx="1230188" cy="3924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solidFill>
                            <a:srgbClr val="FF912D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050" b="0" i="1" smtClean="0">
                          <a:solidFill>
                            <a:srgbClr val="FF912D"/>
                          </a:solidFill>
                          <a:latin typeface="Cambria Math" panose="02040503050406030204" pitchFamily="18" charset="0"/>
                        </a:rPr>
                        <m:t>=−0.81</m:t>
                      </m:r>
                    </m:oMath>
                  </m:oMathPara>
                </a14:m>
                <a:endParaRPr lang="en-US" sz="1050" b="0" dirty="0">
                  <a:solidFill>
                    <a:srgbClr val="FF912D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9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9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9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9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9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9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)=(</m:t>
                      </m:r>
                      <m:r>
                        <a:rPr lang="en-US" sz="900" b="0" i="1" smtClean="0">
                          <a:solidFill>
                            <a:srgbClr val="C684C4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900" i="1">
                          <a:solidFill>
                            <a:srgbClr val="C684C4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900" b="0" i="1" smtClean="0">
                          <a:solidFill>
                            <a:srgbClr val="C684C4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9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, 0.45)</m:t>
                      </m:r>
                    </m:oMath>
                  </m:oMathPara>
                </a14:m>
                <a:endParaRPr lang="en-US" sz="1050" dirty="0">
                  <a:solidFill>
                    <a:srgbClr val="189CCF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044A6F3-13D1-4031-A535-C61259A019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7750" y="2449569"/>
                <a:ext cx="1230188" cy="39241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Rectangle 84">
            <a:extLst>
              <a:ext uri="{FF2B5EF4-FFF2-40B4-BE49-F238E27FC236}">
                <a16:creationId xmlns:a16="http://schemas.microsoft.com/office/drawing/2014/main" id="{0C8BCDCA-DE70-4071-BE6D-000496F1A9CD}"/>
              </a:ext>
            </a:extLst>
          </p:cNvPr>
          <p:cNvSpPr/>
          <p:nvPr/>
        </p:nvSpPr>
        <p:spPr>
          <a:xfrm>
            <a:off x="1200828" y="3192425"/>
            <a:ext cx="1153310" cy="338554"/>
          </a:xfrm>
          <a:prstGeom prst="rect">
            <a:avLst/>
          </a:prstGeom>
          <a:solidFill>
            <a:srgbClr val="DDE3E9"/>
          </a:solidFill>
          <a:ln w="9525">
            <a:solidFill>
              <a:srgbClr val="485A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189CCF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6AA02AD-8DEC-4BB9-8BB4-6A755BB3CEE8}"/>
              </a:ext>
            </a:extLst>
          </p:cNvPr>
          <p:cNvSpPr/>
          <p:nvPr/>
        </p:nvSpPr>
        <p:spPr>
          <a:xfrm>
            <a:off x="2845109" y="3192425"/>
            <a:ext cx="1153310" cy="338554"/>
          </a:xfrm>
          <a:prstGeom prst="rect">
            <a:avLst/>
          </a:prstGeom>
          <a:solidFill>
            <a:srgbClr val="DDE3E9"/>
          </a:solidFill>
          <a:ln w="9525">
            <a:solidFill>
              <a:srgbClr val="485A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189CCF"/>
              </a:solidFill>
            </a:endParaRP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2F859361-817F-46B4-A85F-8C1237289857}"/>
              </a:ext>
            </a:extLst>
          </p:cNvPr>
          <p:cNvCxnSpPr>
            <a:endCxn id="85" idx="0"/>
          </p:cNvCxnSpPr>
          <p:nvPr/>
        </p:nvCxnSpPr>
        <p:spPr>
          <a:xfrm flipH="1">
            <a:off x="1777483" y="2814646"/>
            <a:ext cx="843863" cy="377779"/>
          </a:xfrm>
          <a:prstGeom prst="straightConnector1">
            <a:avLst/>
          </a:prstGeom>
          <a:ln>
            <a:solidFill>
              <a:srgbClr val="485A69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140CEB0B-13AC-41BD-B17F-D6FEFCBE29BE}"/>
              </a:ext>
            </a:extLst>
          </p:cNvPr>
          <p:cNvCxnSpPr>
            <a:endCxn id="87" idx="0"/>
          </p:cNvCxnSpPr>
          <p:nvPr/>
        </p:nvCxnSpPr>
        <p:spPr>
          <a:xfrm>
            <a:off x="2621346" y="2814646"/>
            <a:ext cx="800418" cy="377779"/>
          </a:xfrm>
          <a:prstGeom prst="straightConnector1">
            <a:avLst/>
          </a:prstGeom>
          <a:ln>
            <a:solidFill>
              <a:srgbClr val="485A69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D061B57E-3C0D-4328-B8F0-EA58B791D040}"/>
              </a:ext>
            </a:extLst>
          </p:cNvPr>
          <p:cNvSpPr txBox="1"/>
          <p:nvPr/>
        </p:nvSpPr>
        <p:spPr>
          <a:xfrm>
            <a:off x="1109168" y="3048762"/>
            <a:ext cx="51054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rgbClr val="485A69"/>
                </a:solidFill>
              </a:rPr>
              <a:t>Node 3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4A9A07E-0252-4FF1-8219-A2BAF2395B80}"/>
              </a:ext>
            </a:extLst>
          </p:cNvPr>
          <p:cNvSpPr txBox="1"/>
          <p:nvPr/>
        </p:nvSpPr>
        <p:spPr>
          <a:xfrm>
            <a:off x="2715130" y="3053172"/>
            <a:ext cx="5970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rgbClr val="485A69"/>
                </a:solidFill>
              </a:rPr>
              <a:t>Node 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BC7F62C9-EA9D-4846-A6F0-E547739C1FA6}"/>
                  </a:ext>
                </a:extLst>
              </p:cNvPr>
              <p:cNvSpPr txBox="1"/>
              <p:nvPr/>
            </p:nvSpPr>
            <p:spPr>
              <a:xfrm>
                <a:off x="1627000" y="2822319"/>
                <a:ext cx="65054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≤0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BC7F62C9-EA9D-4846-A6F0-E547739C1F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7000" y="2822319"/>
                <a:ext cx="650547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FC00FBDC-BFBE-45CD-B322-0A9E5FAB7078}"/>
                  </a:ext>
                </a:extLst>
              </p:cNvPr>
              <p:cNvSpPr txBox="1"/>
              <p:nvPr/>
            </p:nvSpPr>
            <p:spPr>
              <a:xfrm>
                <a:off x="2965226" y="2822319"/>
                <a:ext cx="65054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FC00FBDC-BFBE-45CD-B322-0A9E5FAB70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226" y="2822319"/>
                <a:ext cx="650547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B4E4CCBD-C03B-4EFA-8FE1-2F438C7C9FB9}"/>
                  </a:ext>
                </a:extLst>
              </p:cNvPr>
              <p:cNvSpPr txBox="1"/>
              <p:nvPr/>
            </p:nvSpPr>
            <p:spPr>
              <a:xfrm>
                <a:off x="1174702" y="3228609"/>
                <a:ext cx="1230188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solidFill>
                            <a:srgbClr val="FF912D"/>
                          </a:solidFill>
                          <a:latin typeface="Cambria Math" panose="02040503050406030204" pitchFamily="18" charset="0"/>
                        </a:rPr>
                        <m:t>𝐼𝑛𝑓𝑒𝑎𝑠𝑖𝑏𝑙𝑒</m:t>
                      </m:r>
                    </m:oMath>
                  </m:oMathPara>
                </a14:m>
                <a:endParaRPr lang="en-US" sz="1050" dirty="0">
                  <a:solidFill>
                    <a:srgbClr val="189CCF"/>
                  </a:solidFill>
                </a:endParaRPr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B4E4CCBD-C03B-4EFA-8FE1-2F438C7C9F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702" y="3228609"/>
                <a:ext cx="1230188" cy="253916"/>
              </a:xfrm>
              <a:prstGeom prst="rect">
                <a:avLst/>
              </a:prstGeom>
              <a:blipFill>
                <a:blip r:embed="rId12"/>
                <a:stretch>
                  <a:fillRect b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7" name="Group 96">
            <a:extLst>
              <a:ext uri="{FF2B5EF4-FFF2-40B4-BE49-F238E27FC236}">
                <a16:creationId xmlns:a16="http://schemas.microsoft.com/office/drawing/2014/main" id="{A2606319-AD45-4633-97D9-A0DA462779FB}"/>
              </a:ext>
            </a:extLst>
          </p:cNvPr>
          <p:cNvGrpSpPr/>
          <p:nvPr/>
        </p:nvGrpSpPr>
        <p:grpSpPr>
          <a:xfrm>
            <a:off x="-8389" y="6537956"/>
            <a:ext cx="12192000" cy="314430"/>
            <a:chOff x="-8389" y="6537956"/>
            <a:chExt cx="12192000" cy="314430"/>
          </a:xfrm>
        </p:grpSpPr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3E5A76D0-41D7-4F06-822C-BD9E29288051}"/>
                </a:ext>
              </a:extLst>
            </p:cNvPr>
            <p:cNvCxnSpPr/>
            <p:nvPr/>
          </p:nvCxnSpPr>
          <p:spPr>
            <a:xfrm>
              <a:off x="-8389" y="6537956"/>
              <a:ext cx="12192000" cy="0"/>
            </a:xfrm>
            <a:prstGeom prst="line">
              <a:avLst/>
            </a:prstGeom>
            <a:ln w="3175">
              <a:solidFill>
                <a:srgbClr val="189CC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6772FA0B-FD0A-4B24-BA39-05A83EE67E5C}"/>
                </a:ext>
              </a:extLst>
            </p:cNvPr>
            <p:cNvSpPr txBox="1"/>
            <p:nvPr/>
          </p:nvSpPr>
          <p:spPr>
            <a:xfrm>
              <a:off x="9521508" y="6544609"/>
              <a:ext cx="218336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189CCF"/>
                  </a:solidFill>
                </a:rPr>
                <a:t>MipMaster.org - 2020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31532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5" grpId="0" animBg="1"/>
      <p:bldP spid="87" grpId="0" animBg="1"/>
      <p:bldP spid="90" grpId="0"/>
      <p:bldP spid="91" grpId="0"/>
      <p:bldP spid="92" grpId="0"/>
      <p:bldP spid="93" grpId="0"/>
      <p:bldP spid="9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643CECF-0569-4E18-92DA-A5105189ED21}"/>
              </a:ext>
            </a:extLst>
          </p:cNvPr>
          <p:cNvSpPr/>
          <p:nvPr/>
        </p:nvSpPr>
        <p:spPr>
          <a:xfrm>
            <a:off x="8512969" y="2802731"/>
            <a:ext cx="252412" cy="440532"/>
          </a:xfrm>
          <a:custGeom>
            <a:avLst/>
            <a:gdLst>
              <a:gd name="connsiteX0" fmla="*/ 0 w 252412"/>
              <a:gd name="connsiteY0" fmla="*/ 0 h 440532"/>
              <a:gd name="connsiteX1" fmla="*/ 252412 w 252412"/>
              <a:gd name="connsiteY1" fmla="*/ 71438 h 440532"/>
              <a:gd name="connsiteX2" fmla="*/ 2381 w 252412"/>
              <a:gd name="connsiteY2" fmla="*/ 440532 h 440532"/>
              <a:gd name="connsiteX3" fmla="*/ 0 w 252412"/>
              <a:gd name="connsiteY3" fmla="*/ 0 h 440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412" h="440532">
                <a:moveTo>
                  <a:pt x="0" y="0"/>
                </a:moveTo>
                <a:lnTo>
                  <a:pt x="252412" y="71438"/>
                </a:lnTo>
                <a:lnTo>
                  <a:pt x="2381" y="440532"/>
                </a:lnTo>
                <a:cubicBezTo>
                  <a:pt x="1587" y="293688"/>
                  <a:pt x="794" y="146844"/>
                  <a:pt x="0" y="0"/>
                </a:cubicBezTo>
                <a:close/>
              </a:path>
            </a:pathLst>
          </a:custGeom>
          <a:solidFill>
            <a:srgbClr val="DDE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E6B280A2-964B-49D4-A411-7EF93A9D0DC9}"/>
              </a:ext>
            </a:extLst>
          </p:cNvPr>
          <p:cNvSpPr/>
          <p:nvPr/>
        </p:nvSpPr>
        <p:spPr>
          <a:xfrm>
            <a:off x="7507186" y="2505074"/>
            <a:ext cx="1262164" cy="1616075"/>
          </a:xfrm>
          <a:custGeom>
            <a:avLst/>
            <a:gdLst>
              <a:gd name="connsiteX0" fmla="*/ 0 w 1270000"/>
              <a:gd name="connsiteY0" fmla="*/ 0 h 1625600"/>
              <a:gd name="connsiteX1" fmla="*/ 1270000 w 1270000"/>
              <a:gd name="connsiteY1" fmla="*/ 374650 h 1625600"/>
              <a:gd name="connsiteX2" fmla="*/ 419100 w 1270000"/>
              <a:gd name="connsiteY2" fmla="*/ 1625600 h 1625600"/>
              <a:gd name="connsiteX3" fmla="*/ 0 w 1270000"/>
              <a:gd name="connsiteY3" fmla="*/ 1625600 h 1625600"/>
              <a:gd name="connsiteX4" fmla="*/ 0 w 1270000"/>
              <a:gd name="connsiteY4" fmla="*/ 0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000" h="1625600">
                <a:moveTo>
                  <a:pt x="0" y="0"/>
                </a:moveTo>
                <a:lnTo>
                  <a:pt x="1270000" y="374650"/>
                </a:lnTo>
                <a:lnTo>
                  <a:pt x="419100" y="1625600"/>
                </a:lnTo>
                <a:lnTo>
                  <a:pt x="0" y="1625600"/>
                </a:lnTo>
                <a:lnTo>
                  <a:pt x="0" y="0"/>
                </a:lnTo>
                <a:close/>
              </a:path>
            </a:pathLst>
          </a:custGeom>
          <a:solidFill>
            <a:srgbClr val="DDE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D7A4D87-F7E7-422E-A97F-27833BCFB979}"/>
              </a:ext>
            </a:extLst>
          </p:cNvPr>
          <p:cNvSpPr/>
          <p:nvPr/>
        </p:nvSpPr>
        <p:spPr>
          <a:xfrm>
            <a:off x="6052185" y="2621280"/>
            <a:ext cx="441484" cy="1798320"/>
          </a:xfrm>
          <a:custGeom>
            <a:avLst/>
            <a:gdLst>
              <a:gd name="connsiteX0" fmla="*/ 430530 w 430530"/>
              <a:gd name="connsiteY0" fmla="*/ 0 h 1798320"/>
              <a:gd name="connsiteX1" fmla="*/ 430530 w 430530"/>
              <a:gd name="connsiteY1" fmla="*/ 1798320 h 1798320"/>
              <a:gd name="connsiteX2" fmla="*/ 0 w 430530"/>
              <a:gd name="connsiteY2" fmla="*/ 1546860 h 1798320"/>
              <a:gd name="connsiteX3" fmla="*/ 430530 w 430530"/>
              <a:gd name="connsiteY3" fmla="*/ 0 h 1798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0530" h="1798320">
                <a:moveTo>
                  <a:pt x="430530" y="0"/>
                </a:moveTo>
                <a:lnTo>
                  <a:pt x="430530" y="1798320"/>
                </a:lnTo>
                <a:lnTo>
                  <a:pt x="0" y="1546860"/>
                </a:lnTo>
                <a:lnTo>
                  <a:pt x="430530" y="0"/>
                </a:lnTo>
                <a:close/>
              </a:path>
            </a:pathLst>
          </a:custGeom>
          <a:solidFill>
            <a:srgbClr val="DDE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itle 56">
            <a:extLst>
              <a:ext uri="{FF2B5EF4-FFF2-40B4-BE49-F238E27FC236}">
                <a16:creationId xmlns:a16="http://schemas.microsoft.com/office/drawing/2014/main" id="{292EF667-EE6C-4669-BE51-D18012044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341" y="825540"/>
            <a:ext cx="10515600" cy="60316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189CCF"/>
                </a:solidFill>
              </a:rPr>
              <a:t>Branch &amp; Bound</a:t>
            </a:r>
          </a:p>
        </p:txBody>
      </p:sp>
      <p:sp>
        <p:nvSpPr>
          <p:cNvPr id="75" name="Text Placeholder 7">
            <a:extLst>
              <a:ext uri="{FF2B5EF4-FFF2-40B4-BE49-F238E27FC236}">
                <a16:creationId xmlns:a16="http://schemas.microsoft.com/office/drawing/2014/main" id="{545B2466-0906-4435-81B7-4DA520A366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482" y="502922"/>
            <a:ext cx="5514975" cy="225425"/>
          </a:xfr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r>
              <a:rPr lang="en-US" dirty="0"/>
              <a:t>How do we close the MIP gap?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28EC4BC-E7FB-47BF-A48C-74A95B51E74B}"/>
              </a:ext>
            </a:extLst>
          </p:cNvPr>
          <p:cNvCxnSpPr>
            <a:cxnSpLocks/>
          </p:cNvCxnSpPr>
          <p:nvPr/>
        </p:nvCxnSpPr>
        <p:spPr>
          <a:xfrm flipH="1">
            <a:off x="5083488" y="5205281"/>
            <a:ext cx="4284326" cy="0"/>
          </a:xfrm>
          <a:prstGeom prst="straightConnector1">
            <a:avLst/>
          </a:prstGeom>
          <a:noFill/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B96C04A-E2CF-40E5-990B-B83A75B960A5}"/>
              </a:ext>
            </a:extLst>
          </p:cNvPr>
          <p:cNvCxnSpPr>
            <a:cxnSpLocks/>
          </p:cNvCxnSpPr>
          <p:nvPr/>
        </p:nvCxnSpPr>
        <p:spPr>
          <a:xfrm>
            <a:off x="5476105" y="2066389"/>
            <a:ext cx="1" cy="3524822"/>
          </a:xfrm>
          <a:prstGeom prst="straightConnector1">
            <a:avLst/>
          </a:prstGeom>
          <a:noFill/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F40124D-869A-47CF-8DA3-E5BA5AB51380}"/>
              </a:ext>
            </a:extLst>
          </p:cNvPr>
          <p:cNvCxnSpPr>
            <a:cxnSpLocks/>
          </p:cNvCxnSpPr>
          <p:nvPr/>
        </p:nvCxnSpPr>
        <p:spPr>
          <a:xfrm flipH="1">
            <a:off x="5194588" y="4124679"/>
            <a:ext cx="3950298" cy="0"/>
          </a:xfrm>
          <a:prstGeom prst="straightConnector1">
            <a:avLst/>
          </a:prstGeom>
          <a:noFill/>
          <a:ln w="6350" cap="flat" cmpd="sng" algn="ctr">
            <a:solidFill>
              <a:srgbClr val="189CCF"/>
            </a:solidFill>
            <a:prstDash val="solid"/>
            <a:miter lim="800000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85B337B-8B3E-48D9-9011-7922DBBAA512}"/>
              </a:ext>
            </a:extLst>
          </p:cNvPr>
          <p:cNvCxnSpPr>
            <a:cxnSpLocks/>
          </p:cNvCxnSpPr>
          <p:nvPr/>
        </p:nvCxnSpPr>
        <p:spPr>
          <a:xfrm flipH="1">
            <a:off x="5083488" y="3044076"/>
            <a:ext cx="4284326" cy="0"/>
          </a:xfrm>
          <a:prstGeom prst="straightConnector1">
            <a:avLst/>
          </a:prstGeom>
          <a:noFill/>
          <a:ln w="9525" cap="flat" cmpd="sng" algn="ctr">
            <a:solidFill>
              <a:srgbClr val="C5D6DC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4A7AA2D-D98C-483E-83B5-9AA467B267FB}"/>
              </a:ext>
            </a:extLst>
          </p:cNvPr>
          <p:cNvCxnSpPr>
            <a:cxnSpLocks/>
          </p:cNvCxnSpPr>
          <p:nvPr/>
        </p:nvCxnSpPr>
        <p:spPr>
          <a:xfrm>
            <a:off x="6488094" y="2126422"/>
            <a:ext cx="0" cy="3383349"/>
          </a:xfrm>
          <a:prstGeom prst="straightConnector1">
            <a:avLst/>
          </a:prstGeom>
          <a:noFill/>
          <a:ln w="6350" cap="flat" cmpd="sng" algn="ctr">
            <a:solidFill>
              <a:srgbClr val="189CCF"/>
            </a:solidFill>
            <a:prstDash val="solid"/>
            <a:miter lim="800000"/>
          </a:ln>
          <a:effectLst/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1A7FD73-EDA6-44CE-92FF-D871DADFF76B}"/>
              </a:ext>
            </a:extLst>
          </p:cNvPr>
          <p:cNvCxnSpPr>
            <a:cxnSpLocks/>
          </p:cNvCxnSpPr>
          <p:nvPr/>
        </p:nvCxnSpPr>
        <p:spPr>
          <a:xfrm>
            <a:off x="7501680" y="2126422"/>
            <a:ext cx="0" cy="3383349"/>
          </a:xfrm>
          <a:prstGeom prst="straightConnector1">
            <a:avLst/>
          </a:prstGeom>
          <a:noFill/>
          <a:ln w="6350" cap="flat" cmpd="sng" algn="ctr">
            <a:solidFill>
              <a:srgbClr val="189CCF"/>
            </a:solidFill>
            <a:prstDash val="solid"/>
            <a:miter lim="800000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F55C71D-C5D2-49D0-913D-A953895E6024}"/>
              </a:ext>
            </a:extLst>
          </p:cNvPr>
          <p:cNvCxnSpPr>
            <a:cxnSpLocks/>
          </p:cNvCxnSpPr>
          <p:nvPr/>
        </p:nvCxnSpPr>
        <p:spPr>
          <a:xfrm>
            <a:off x="8512072" y="2126422"/>
            <a:ext cx="0" cy="3376330"/>
          </a:xfrm>
          <a:prstGeom prst="straightConnector1">
            <a:avLst/>
          </a:prstGeom>
          <a:noFill/>
          <a:ln w="6350" cap="flat" cmpd="sng" algn="ctr">
            <a:solidFill>
              <a:srgbClr val="189CCF"/>
            </a:solidFill>
            <a:prstDash val="solid"/>
            <a:miter lim="800000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77">
                <a:extLst>
                  <a:ext uri="{FF2B5EF4-FFF2-40B4-BE49-F238E27FC236}">
                    <a16:creationId xmlns:a16="http://schemas.microsoft.com/office/drawing/2014/main" id="{58B5BED7-5BFF-49CB-AF6D-13F1F865200B}"/>
                  </a:ext>
                </a:extLst>
              </p:cNvPr>
              <p:cNvSpPr txBox="1"/>
              <p:nvPr/>
            </p:nvSpPr>
            <p:spPr>
              <a:xfrm>
                <a:off x="9260233" y="4813910"/>
                <a:ext cx="30672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609539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ysClr val="window" lastClr="FFFFFF">
                      <a:lumMod val="50000"/>
                    </a:sysClr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21" name="TextBox 77">
                <a:extLst>
                  <a:ext uri="{FF2B5EF4-FFF2-40B4-BE49-F238E27FC236}">
                    <a16:creationId xmlns:a16="http://schemas.microsoft.com/office/drawing/2014/main" id="{58B5BED7-5BFF-49CB-AF6D-13F1F86520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0233" y="4813910"/>
                <a:ext cx="306727" cy="338554"/>
              </a:xfrm>
              <a:prstGeom prst="rect">
                <a:avLst/>
              </a:prstGeom>
              <a:blipFill>
                <a:blip r:embed="rId2"/>
                <a:stretch>
                  <a:fillRect r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78">
                <a:extLst>
                  <a:ext uri="{FF2B5EF4-FFF2-40B4-BE49-F238E27FC236}">
                    <a16:creationId xmlns:a16="http://schemas.microsoft.com/office/drawing/2014/main" id="{24D37897-E64F-443D-83D8-1479094769B6}"/>
                  </a:ext>
                </a:extLst>
              </p:cNvPr>
              <p:cNvSpPr txBox="1"/>
              <p:nvPr/>
            </p:nvSpPr>
            <p:spPr>
              <a:xfrm>
                <a:off x="5458415" y="1795315"/>
                <a:ext cx="30672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609539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>
                  <a:solidFill>
                    <a:sysClr val="window" lastClr="FFFFFF">
                      <a:lumMod val="50000"/>
                    </a:sysClr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22" name="TextBox 78">
                <a:extLst>
                  <a:ext uri="{FF2B5EF4-FFF2-40B4-BE49-F238E27FC236}">
                    <a16:creationId xmlns:a16="http://schemas.microsoft.com/office/drawing/2014/main" id="{24D37897-E64F-443D-83D8-1479094769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8415" y="1795315"/>
                <a:ext cx="306727" cy="338554"/>
              </a:xfrm>
              <a:prstGeom prst="rect">
                <a:avLst/>
              </a:prstGeom>
              <a:blipFill>
                <a:blip r:embed="rId3"/>
                <a:stretch>
                  <a:fillRect r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A8054311-B005-4307-8A60-C5EB4A344427}"/>
              </a:ext>
            </a:extLst>
          </p:cNvPr>
          <p:cNvSpPr/>
          <p:nvPr/>
        </p:nvSpPr>
        <p:spPr>
          <a:xfrm rot="1843340">
            <a:off x="8278518" y="5406069"/>
            <a:ext cx="73842" cy="83693"/>
          </a:xfrm>
          <a:prstGeom prst="triangle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DAC5D0A6-8FB0-442D-ABB1-302EDD89220F}"/>
              </a:ext>
            </a:extLst>
          </p:cNvPr>
          <p:cNvSpPr/>
          <p:nvPr/>
        </p:nvSpPr>
        <p:spPr>
          <a:xfrm rot="1843340">
            <a:off x="8276137" y="5408450"/>
            <a:ext cx="73842" cy="83693"/>
          </a:xfrm>
          <a:prstGeom prst="triangle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A1D6DBD-7B7F-4D00-AE34-ECD8E7113F45}"/>
              </a:ext>
            </a:extLst>
          </p:cNvPr>
          <p:cNvCxnSpPr>
            <a:cxnSpLocks/>
          </p:cNvCxnSpPr>
          <p:nvPr/>
        </p:nvCxnSpPr>
        <p:spPr>
          <a:xfrm flipV="1">
            <a:off x="5683337" y="2106394"/>
            <a:ext cx="942434" cy="3403378"/>
          </a:xfrm>
          <a:prstGeom prst="line">
            <a:avLst/>
          </a:prstGeom>
          <a:noFill/>
          <a:ln w="6350" cap="flat" cmpd="sng" algn="ctr">
            <a:solidFill>
              <a:srgbClr val="189CCF"/>
            </a:solidFill>
            <a:prstDash val="solid"/>
            <a:miter lim="800000"/>
          </a:ln>
          <a:effectLst/>
        </p:spPr>
      </p:cxn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7103F3D8-3F06-4B24-8997-96AB8F6914C8}"/>
              </a:ext>
            </a:extLst>
          </p:cNvPr>
          <p:cNvSpPr/>
          <p:nvPr/>
        </p:nvSpPr>
        <p:spPr>
          <a:xfrm rot="6292740">
            <a:off x="5704495" y="5444365"/>
            <a:ext cx="73842" cy="83693"/>
          </a:xfrm>
          <a:prstGeom prst="triangle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6F6BD28-0384-4D0B-B77E-1723ADD4E2C7}"/>
              </a:ext>
            </a:extLst>
          </p:cNvPr>
          <p:cNvCxnSpPr>
            <a:cxnSpLocks/>
          </p:cNvCxnSpPr>
          <p:nvPr/>
        </p:nvCxnSpPr>
        <p:spPr>
          <a:xfrm flipH="1" flipV="1">
            <a:off x="6174308" y="2106394"/>
            <a:ext cx="2962462" cy="877321"/>
          </a:xfrm>
          <a:prstGeom prst="line">
            <a:avLst/>
          </a:prstGeom>
          <a:noFill/>
          <a:ln w="6350" cap="flat" cmpd="sng" algn="ctr">
            <a:solidFill>
              <a:srgbClr val="189CCF"/>
            </a:solidFill>
            <a:prstDash val="solid"/>
            <a:miter lim="800000"/>
          </a:ln>
          <a:effectLst/>
        </p:spPr>
      </p:cxn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04EDD0BC-DED6-4442-8E8B-708325CC1194}"/>
              </a:ext>
            </a:extLst>
          </p:cNvPr>
          <p:cNvSpPr/>
          <p:nvPr/>
        </p:nvSpPr>
        <p:spPr>
          <a:xfrm rot="11809778">
            <a:off x="6158854" y="2121922"/>
            <a:ext cx="73842" cy="83693"/>
          </a:xfrm>
          <a:prstGeom prst="triangle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321FD43-773A-465D-8E15-002A8F3CFB41}"/>
              </a:ext>
            </a:extLst>
          </p:cNvPr>
          <p:cNvCxnSpPr>
            <a:cxnSpLocks/>
          </p:cNvCxnSpPr>
          <p:nvPr/>
        </p:nvCxnSpPr>
        <p:spPr>
          <a:xfrm flipH="1">
            <a:off x="6978210" y="2322521"/>
            <a:ext cx="2168667" cy="3187250"/>
          </a:xfrm>
          <a:prstGeom prst="line">
            <a:avLst/>
          </a:prstGeom>
          <a:noFill/>
          <a:ln w="6350" cap="flat" cmpd="sng" algn="ctr">
            <a:solidFill>
              <a:srgbClr val="189CCF"/>
            </a:solidFill>
            <a:prstDash val="solid"/>
            <a:miter lim="800000"/>
          </a:ln>
          <a:effectLst/>
        </p:spPr>
      </p:cxn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5E5307-DE1C-4119-828E-34446A8F43CD}"/>
              </a:ext>
            </a:extLst>
          </p:cNvPr>
          <p:cNvSpPr/>
          <p:nvPr/>
        </p:nvSpPr>
        <p:spPr>
          <a:xfrm rot="18225733">
            <a:off x="9055049" y="2284950"/>
            <a:ext cx="73842" cy="83693"/>
          </a:xfrm>
          <a:prstGeom prst="triangle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1D7F427-398C-4675-AC22-BCA0CC22433E}"/>
              </a:ext>
            </a:extLst>
          </p:cNvPr>
          <p:cNvCxnSpPr>
            <a:cxnSpLocks/>
          </p:cNvCxnSpPr>
          <p:nvPr/>
        </p:nvCxnSpPr>
        <p:spPr>
          <a:xfrm>
            <a:off x="5194588" y="3657274"/>
            <a:ext cx="3126783" cy="1852497"/>
          </a:xfrm>
          <a:prstGeom prst="line">
            <a:avLst/>
          </a:prstGeom>
          <a:noFill/>
          <a:ln w="6350" cap="flat" cmpd="sng" algn="ctr">
            <a:solidFill>
              <a:srgbClr val="189CCF"/>
            </a:solidFill>
            <a:prstDash val="solid"/>
            <a:miter lim="800000"/>
          </a:ln>
          <a:effectLst/>
        </p:spPr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1D950A0-2528-4369-B3D2-5E954618B13C}"/>
              </a:ext>
            </a:extLst>
          </p:cNvPr>
          <p:cNvGrpSpPr/>
          <p:nvPr/>
        </p:nvGrpSpPr>
        <p:grpSpPr>
          <a:xfrm>
            <a:off x="10255656" y="5354190"/>
            <a:ext cx="1695027" cy="1138838"/>
            <a:chOff x="2085992" y="4611191"/>
            <a:chExt cx="1695027" cy="113883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35A9481-1382-4111-86A5-48AE5656A6BB}"/>
                </a:ext>
              </a:extLst>
            </p:cNvPr>
            <p:cNvSpPr/>
            <p:nvPr/>
          </p:nvSpPr>
          <p:spPr>
            <a:xfrm>
              <a:off x="2085992" y="4611191"/>
              <a:ext cx="1695027" cy="1138838"/>
            </a:xfrm>
            <a:prstGeom prst="rect">
              <a:avLst/>
            </a:prstGeom>
            <a:solidFill>
              <a:srgbClr val="DDE3E9">
                <a:alpha val="2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6AB8A1B5-B049-44D5-BA9B-36701D46D826}"/>
                </a:ext>
              </a:extLst>
            </p:cNvPr>
            <p:cNvCxnSpPr>
              <a:cxnSpLocks/>
            </p:cNvCxnSpPr>
            <p:nvPr/>
          </p:nvCxnSpPr>
          <p:spPr>
            <a:xfrm>
              <a:off x="2160705" y="5188427"/>
              <a:ext cx="254861" cy="0"/>
            </a:xfrm>
            <a:prstGeom prst="line">
              <a:avLst/>
            </a:prstGeom>
            <a:ln w="9525">
              <a:solidFill>
                <a:srgbClr val="FF912D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91">
              <a:extLst>
                <a:ext uri="{FF2B5EF4-FFF2-40B4-BE49-F238E27FC236}">
                  <a16:creationId xmlns:a16="http://schemas.microsoft.com/office/drawing/2014/main" id="{D10406A6-B537-4DD9-A16E-B7D5BF369C1A}"/>
                </a:ext>
              </a:extLst>
            </p:cNvPr>
            <p:cNvSpPr txBox="1"/>
            <p:nvPr/>
          </p:nvSpPr>
          <p:spPr>
            <a:xfrm flipH="1">
              <a:off x="2508001" y="5065317"/>
              <a:ext cx="126912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cs typeface="Pragati Narrow" panose="020B0506020202020B04" charset="0"/>
                </a:rPr>
                <a:t>Objective</a:t>
              </a:r>
              <a:r>
                <a:rPr lang="en-US" sz="1000" dirty="0"/>
                <a:t> </a:t>
              </a:r>
              <a:r>
                <a:rPr lang="en-US" sz="1000" dirty="0">
                  <a:cs typeface="Pragati Narrow" panose="020B0506020202020B04" charset="0"/>
                </a:rPr>
                <a:t>function</a:t>
              </a: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3786CC55-DDCE-4D83-8047-5666CB0DE474}"/>
                </a:ext>
              </a:extLst>
            </p:cNvPr>
            <p:cNvSpPr/>
            <p:nvPr/>
          </p:nvSpPr>
          <p:spPr>
            <a:xfrm>
              <a:off x="2233081" y="5360650"/>
              <a:ext cx="91440" cy="91440"/>
            </a:xfrm>
            <a:prstGeom prst="ellipse">
              <a:avLst/>
            </a:prstGeom>
            <a:solidFill>
              <a:srgbClr val="189CCF"/>
            </a:solidFill>
            <a:ln w="12700" cap="flat" cmpd="sng" algn="ctr">
              <a:solidFill>
                <a:srgbClr val="189CCF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39"/>
              <a:endParaRPr lang="en-US" sz="100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77" name="TextBox 93">
              <a:extLst>
                <a:ext uri="{FF2B5EF4-FFF2-40B4-BE49-F238E27FC236}">
                  <a16:creationId xmlns:a16="http://schemas.microsoft.com/office/drawing/2014/main" id="{BDDAE663-E2C5-45C1-98D0-2DF957EB3DD0}"/>
                </a:ext>
              </a:extLst>
            </p:cNvPr>
            <p:cNvSpPr txBox="1"/>
            <p:nvPr/>
          </p:nvSpPr>
          <p:spPr>
            <a:xfrm flipH="1">
              <a:off x="2516352" y="5284563"/>
              <a:ext cx="126189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cs typeface="Pragati Narrow" panose="020B0506020202020B04" charset="0"/>
                </a:rPr>
                <a:t>Relaxation solution </a:t>
              </a:r>
            </a:p>
          </p:txBody>
        </p:sp>
        <p:sp>
          <p:nvSpPr>
            <p:cNvPr id="73" name="TextBox 83">
              <a:extLst>
                <a:ext uri="{FF2B5EF4-FFF2-40B4-BE49-F238E27FC236}">
                  <a16:creationId xmlns:a16="http://schemas.microsoft.com/office/drawing/2014/main" id="{38FA882A-7DD5-4573-A66E-A479B641A1A3}"/>
                </a:ext>
              </a:extLst>
            </p:cNvPr>
            <p:cNvSpPr txBox="1"/>
            <p:nvPr/>
          </p:nvSpPr>
          <p:spPr>
            <a:xfrm flipH="1">
              <a:off x="2514236" y="4846071"/>
              <a:ext cx="126050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cs typeface="Pragati Narrow" panose="020B0506020202020B04" charset="0"/>
                </a:rPr>
                <a:t>LP relaxation </a:t>
              </a: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67A3FA22-9D67-40E2-BD56-A78260F2885C}"/>
                </a:ext>
              </a:extLst>
            </p:cNvPr>
            <p:cNvSpPr/>
            <p:nvPr/>
          </p:nvSpPr>
          <p:spPr>
            <a:xfrm>
              <a:off x="2219556" y="4900601"/>
              <a:ext cx="105880" cy="137160"/>
            </a:xfrm>
            <a:custGeom>
              <a:avLst/>
              <a:gdLst>
                <a:gd name="connsiteX0" fmla="*/ 533400 w 2719388"/>
                <a:gd name="connsiteY0" fmla="*/ 0 h 2714625"/>
                <a:gd name="connsiteX1" fmla="*/ 2719388 w 2719388"/>
                <a:gd name="connsiteY1" fmla="*/ 647700 h 2714625"/>
                <a:gd name="connsiteX2" fmla="*/ 1309688 w 2719388"/>
                <a:gd name="connsiteY2" fmla="*/ 2714625 h 2714625"/>
                <a:gd name="connsiteX3" fmla="*/ 0 w 2719388"/>
                <a:gd name="connsiteY3" fmla="*/ 1938337 h 2714625"/>
                <a:gd name="connsiteX4" fmla="*/ 533400 w 2719388"/>
                <a:gd name="connsiteY4" fmla="*/ 0 h 2714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9388" h="2714625">
                  <a:moveTo>
                    <a:pt x="533400" y="0"/>
                  </a:moveTo>
                  <a:lnTo>
                    <a:pt x="2719388" y="647700"/>
                  </a:lnTo>
                  <a:lnTo>
                    <a:pt x="1309688" y="2714625"/>
                  </a:lnTo>
                  <a:lnTo>
                    <a:pt x="0" y="1938337"/>
                  </a:lnTo>
                  <a:lnTo>
                    <a:pt x="533400" y="0"/>
                  </a:lnTo>
                  <a:close/>
                </a:path>
              </a:pathLst>
            </a:custGeom>
            <a:solidFill>
              <a:srgbClr val="DDE3E9"/>
            </a:solidFill>
            <a:ln>
              <a:solidFill>
                <a:srgbClr val="189C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71" name="TextBox 81">
              <a:extLst>
                <a:ext uri="{FF2B5EF4-FFF2-40B4-BE49-F238E27FC236}">
                  <a16:creationId xmlns:a16="http://schemas.microsoft.com/office/drawing/2014/main" id="{D7258785-456A-4DC1-8831-880CF3D6BD24}"/>
                </a:ext>
              </a:extLst>
            </p:cNvPr>
            <p:cNvSpPr txBox="1"/>
            <p:nvPr/>
          </p:nvSpPr>
          <p:spPr>
            <a:xfrm flipH="1">
              <a:off x="2510414" y="5503808"/>
              <a:ext cx="126912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cs typeface="Pragati Narrow" panose="020B0506020202020B04" charset="0"/>
                </a:rPr>
                <a:t>Feasible solution </a:t>
              </a: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234F9C4C-635F-4DAD-A32E-8A0466C0D866}"/>
                </a:ext>
              </a:extLst>
            </p:cNvPr>
            <p:cNvSpPr/>
            <p:nvPr/>
          </p:nvSpPr>
          <p:spPr>
            <a:xfrm>
              <a:off x="2233081" y="5576678"/>
              <a:ext cx="91440" cy="91440"/>
            </a:xfrm>
            <a:prstGeom prst="ellipse">
              <a:avLst/>
            </a:prstGeom>
            <a:solidFill>
              <a:srgbClr val="C684C4"/>
            </a:solidFill>
            <a:ln w="12700" cap="flat" cmpd="sng" algn="ctr">
              <a:solidFill>
                <a:srgbClr val="C684C4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39"/>
              <a:endParaRPr lang="en-US" sz="100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70" name="TextBox 93">
              <a:extLst>
                <a:ext uri="{FF2B5EF4-FFF2-40B4-BE49-F238E27FC236}">
                  <a16:creationId xmlns:a16="http://schemas.microsoft.com/office/drawing/2014/main" id="{CC8B4910-6000-437E-A366-10BEC4E6B34C}"/>
                </a:ext>
              </a:extLst>
            </p:cNvPr>
            <p:cNvSpPr txBox="1"/>
            <p:nvPr/>
          </p:nvSpPr>
          <p:spPr>
            <a:xfrm flipH="1">
              <a:off x="2088372" y="4611498"/>
              <a:ext cx="168987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b="1" dirty="0">
                  <a:cs typeface="Pragati Narrow" panose="020B0506020202020B04" charset="0"/>
                </a:rPr>
                <a:t>Legend</a:t>
              </a:r>
            </a:p>
          </p:txBody>
        </p:sp>
      </p:grp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45373620-5829-47F6-AE93-D0AF37897A82}"/>
              </a:ext>
            </a:extLst>
          </p:cNvPr>
          <p:cNvSpPr/>
          <p:nvPr/>
        </p:nvSpPr>
        <p:spPr>
          <a:xfrm rot="5400000">
            <a:off x="7511605" y="5428747"/>
            <a:ext cx="73842" cy="83693"/>
          </a:xfrm>
          <a:prstGeom prst="triangle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BA880B86-4E3E-4063-9CCD-ABA112642EE7}"/>
              </a:ext>
            </a:extLst>
          </p:cNvPr>
          <p:cNvSpPr/>
          <p:nvPr/>
        </p:nvSpPr>
        <p:spPr>
          <a:xfrm rot="16200000" flipH="1">
            <a:off x="6406607" y="5428748"/>
            <a:ext cx="73842" cy="83693"/>
          </a:xfrm>
          <a:prstGeom prst="triangle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836628B-E156-49AA-AE81-463BE7FB736F}"/>
              </a:ext>
            </a:extLst>
          </p:cNvPr>
          <p:cNvCxnSpPr>
            <a:cxnSpLocks/>
          </p:cNvCxnSpPr>
          <p:nvPr/>
        </p:nvCxnSpPr>
        <p:spPr>
          <a:xfrm flipV="1">
            <a:off x="6473584" y="3317456"/>
            <a:ext cx="2613649" cy="1810943"/>
          </a:xfrm>
          <a:prstGeom prst="line">
            <a:avLst/>
          </a:prstGeom>
          <a:ln w="9525">
            <a:solidFill>
              <a:srgbClr val="FF912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0BBC4579-3CB2-454C-97E8-E8F64D112D60}"/>
                  </a:ext>
                </a:extLst>
              </p:cNvPr>
              <p:cNvSpPr txBox="1"/>
              <p:nvPr/>
            </p:nvSpPr>
            <p:spPr>
              <a:xfrm>
                <a:off x="8974136" y="3137475"/>
                <a:ext cx="40226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dirty="0" smtClean="0">
                          <a:solidFill>
                            <a:srgbClr val="FF912D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200" i="1" dirty="0" smtClean="0">
                          <a:solidFill>
                            <a:srgbClr val="FF912D"/>
                          </a:solidFill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n-US" sz="1200" b="0" i="1" dirty="0" smtClean="0">
                          <a:solidFill>
                            <a:srgbClr val="FF912D"/>
                          </a:solidFill>
                          <a:latin typeface="Cambria Math" panose="02040503050406030204" pitchFamily="18" charset="0"/>
                        </a:rPr>
                        <m:t>51</m:t>
                      </m:r>
                    </m:oMath>
                  </m:oMathPara>
                </a14:m>
                <a:endParaRPr lang="en-US" sz="1200" i="1" dirty="0">
                  <a:solidFill>
                    <a:srgbClr val="FF912D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0BBC4579-3CB2-454C-97E8-E8F64D112D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4136" y="3137475"/>
                <a:ext cx="402263" cy="276999"/>
              </a:xfrm>
              <a:prstGeom prst="rect">
                <a:avLst/>
              </a:prstGeom>
              <a:blipFill>
                <a:blip r:embed="rId4"/>
                <a:stretch>
                  <a:fillRect r="-378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Oval 63">
            <a:extLst>
              <a:ext uri="{FF2B5EF4-FFF2-40B4-BE49-F238E27FC236}">
                <a16:creationId xmlns:a16="http://schemas.microsoft.com/office/drawing/2014/main" id="{FF178CEC-CF75-48A9-BEB1-3ABBF37FEB80}"/>
              </a:ext>
            </a:extLst>
          </p:cNvPr>
          <p:cNvSpPr/>
          <p:nvPr/>
        </p:nvSpPr>
        <p:spPr>
          <a:xfrm>
            <a:off x="7899877" y="4095541"/>
            <a:ext cx="51216" cy="51216"/>
          </a:xfrm>
          <a:prstGeom prst="ellipse">
            <a:avLst/>
          </a:prstGeom>
          <a:solidFill>
            <a:srgbClr val="189CC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09539">
              <a:defRPr/>
            </a:pPr>
            <a:endParaRPr lang="en-US" sz="1200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76680FA9-7787-4D6A-9119-E924B39AD423}"/>
              </a:ext>
            </a:extLst>
          </p:cNvPr>
          <p:cNvSpPr/>
          <p:nvPr/>
        </p:nvSpPr>
        <p:spPr>
          <a:xfrm rot="5400000">
            <a:off x="8519955" y="5427160"/>
            <a:ext cx="73842" cy="83693"/>
          </a:xfrm>
          <a:prstGeom prst="triangle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Isosceles Triangle 84">
            <a:extLst>
              <a:ext uri="{FF2B5EF4-FFF2-40B4-BE49-F238E27FC236}">
                <a16:creationId xmlns:a16="http://schemas.microsoft.com/office/drawing/2014/main" id="{4E7CCC26-4748-4497-BC24-DE80A4CFCC24}"/>
              </a:ext>
            </a:extLst>
          </p:cNvPr>
          <p:cNvSpPr/>
          <p:nvPr/>
        </p:nvSpPr>
        <p:spPr>
          <a:xfrm rot="16200000" flipH="1">
            <a:off x="7420923" y="5428816"/>
            <a:ext cx="73842" cy="83693"/>
          </a:xfrm>
          <a:prstGeom prst="triangle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76495E6A-350E-40FE-8286-C03FD9651960}"/>
                  </a:ext>
                </a:extLst>
              </p:cNvPr>
              <p:cNvSpPr txBox="1"/>
              <p:nvPr/>
            </p:nvSpPr>
            <p:spPr>
              <a:xfrm>
                <a:off x="7714554" y="3902652"/>
                <a:ext cx="159105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200" b="0" i="1">
                    <a:solidFill>
                      <a:srgbClr val="189CCF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00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000">
                          <a:latin typeface="Cambria Math" panose="02040503050406030204" pitchFamily="18" charset="0"/>
                        </a:rPr>
                        <m:t>)=(2.4, 1.0)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76495E6A-350E-40FE-8286-C03FD96519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4554" y="3902652"/>
                <a:ext cx="1591058" cy="246221"/>
              </a:xfrm>
              <a:prstGeom prst="rect">
                <a:avLst/>
              </a:prstGeom>
              <a:blipFill>
                <a:blip r:embed="rId5"/>
                <a:stretch>
                  <a:fillRect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FE178953-D0D3-4CB4-A0CD-7CCDDF74D479}"/>
              </a:ext>
            </a:extLst>
          </p:cNvPr>
          <p:cNvSpPr/>
          <p:nvPr/>
        </p:nvSpPr>
        <p:spPr>
          <a:xfrm>
            <a:off x="5194588" y="4046883"/>
            <a:ext cx="73842" cy="83693"/>
          </a:xfrm>
          <a:prstGeom prst="triangle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3BCFAFC-98F3-411D-AE35-398B99E1A8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C428F-9B09-7D4E-A493-E7C5009F7F5E}" type="slidenum">
              <a:rPr lang="en-US" smtClean="0"/>
              <a:pPr/>
              <a:t>13</a:t>
            </a:fld>
            <a:endParaRPr lang="en-US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A6F24D8-5BAC-47F6-9E06-3C580F7A7665}"/>
              </a:ext>
            </a:extLst>
          </p:cNvPr>
          <p:cNvCxnSpPr>
            <a:cxnSpLocks/>
          </p:cNvCxnSpPr>
          <p:nvPr/>
        </p:nvCxnSpPr>
        <p:spPr>
          <a:xfrm>
            <a:off x="7499691" y="2126422"/>
            <a:ext cx="0" cy="3383349"/>
          </a:xfrm>
          <a:prstGeom prst="straightConnector1">
            <a:avLst/>
          </a:prstGeom>
          <a:noFill/>
          <a:ln w="6350" cap="flat" cmpd="sng" algn="ctr">
            <a:solidFill>
              <a:srgbClr val="189CCF"/>
            </a:solidFill>
            <a:prstDash val="solid"/>
            <a:miter lim="800000"/>
          </a:ln>
          <a:effectLst/>
        </p:spPr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B754459-7029-48B6-8EE4-3BEEFC8C3EDB}"/>
              </a:ext>
            </a:extLst>
          </p:cNvPr>
          <p:cNvCxnSpPr>
            <a:cxnSpLocks/>
          </p:cNvCxnSpPr>
          <p:nvPr/>
        </p:nvCxnSpPr>
        <p:spPr>
          <a:xfrm>
            <a:off x="8512464" y="2126422"/>
            <a:ext cx="0" cy="3376330"/>
          </a:xfrm>
          <a:prstGeom prst="straightConnector1">
            <a:avLst/>
          </a:prstGeom>
          <a:noFill/>
          <a:ln w="9525" cap="flat" cmpd="sng" algn="ctr">
            <a:solidFill>
              <a:srgbClr val="C5D6DC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62AFCC42-CC68-4C19-97B0-811BD388ED64}"/>
              </a:ext>
            </a:extLst>
          </p:cNvPr>
          <p:cNvSpPr/>
          <p:nvPr/>
        </p:nvSpPr>
        <p:spPr>
          <a:xfrm>
            <a:off x="1234439" y="1760167"/>
            <a:ext cx="1153310" cy="338554"/>
          </a:xfrm>
          <a:prstGeom prst="rect">
            <a:avLst/>
          </a:prstGeom>
          <a:solidFill>
            <a:srgbClr val="DDE3E9"/>
          </a:solidFill>
          <a:ln w="9525">
            <a:solidFill>
              <a:srgbClr val="485A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189CCF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4D9D0F6-B159-4A7D-8F8F-1741AF4B0564}"/>
              </a:ext>
            </a:extLst>
          </p:cNvPr>
          <p:cNvSpPr/>
          <p:nvPr/>
        </p:nvSpPr>
        <p:spPr>
          <a:xfrm>
            <a:off x="390576" y="2476500"/>
            <a:ext cx="1153310" cy="338554"/>
          </a:xfrm>
          <a:prstGeom prst="rect">
            <a:avLst/>
          </a:prstGeom>
          <a:solidFill>
            <a:srgbClr val="DDE3E9"/>
          </a:solidFill>
          <a:ln w="9525">
            <a:solidFill>
              <a:srgbClr val="485A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189CCF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CD5EF68-6837-49BD-9947-52907324137B}"/>
              </a:ext>
            </a:extLst>
          </p:cNvPr>
          <p:cNvSpPr/>
          <p:nvPr/>
        </p:nvSpPr>
        <p:spPr>
          <a:xfrm>
            <a:off x="2034857" y="2476500"/>
            <a:ext cx="1153310" cy="338554"/>
          </a:xfrm>
          <a:prstGeom prst="rect">
            <a:avLst/>
          </a:prstGeom>
          <a:solidFill>
            <a:srgbClr val="DDE3E9"/>
          </a:solidFill>
          <a:ln w="9525">
            <a:solidFill>
              <a:srgbClr val="485A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189CCF"/>
              </a:solidFill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EF9FFC0-CD9B-47B9-989F-816A017B6D2E}"/>
              </a:ext>
            </a:extLst>
          </p:cNvPr>
          <p:cNvCxnSpPr>
            <a:stCxn id="60" idx="2"/>
            <a:endCxn id="61" idx="0"/>
          </p:cNvCxnSpPr>
          <p:nvPr/>
        </p:nvCxnSpPr>
        <p:spPr>
          <a:xfrm flipH="1">
            <a:off x="967231" y="2098721"/>
            <a:ext cx="843863" cy="377779"/>
          </a:xfrm>
          <a:prstGeom prst="straightConnector1">
            <a:avLst/>
          </a:prstGeom>
          <a:ln>
            <a:solidFill>
              <a:srgbClr val="485A69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C61CD6F-1790-47B1-B2AD-95B90DDC61AD}"/>
              </a:ext>
            </a:extLst>
          </p:cNvPr>
          <p:cNvCxnSpPr>
            <a:stCxn id="60" idx="2"/>
            <a:endCxn id="62" idx="0"/>
          </p:cNvCxnSpPr>
          <p:nvPr/>
        </p:nvCxnSpPr>
        <p:spPr>
          <a:xfrm>
            <a:off x="1811094" y="2098721"/>
            <a:ext cx="800418" cy="377779"/>
          </a:xfrm>
          <a:prstGeom prst="straightConnector1">
            <a:avLst/>
          </a:prstGeom>
          <a:ln>
            <a:solidFill>
              <a:srgbClr val="485A69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DBBBDF54-6717-4CD5-BF70-1523FA467987}"/>
              </a:ext>
            </a:extLst>
          </p:cNvPr>
          <p:cNvSpPr txBox="1"/>
          <p:nvPr/>
        </p:nvSpPr>
        <p:spPr>
          <a:xfrm>
            <a:off x="1133820" y="1618188"/>
            <a:ext cx="52592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rgbClr val="485A69"/>
                </a:solidFill>
              </a:rPr>
              <a:t>Node 0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A717EE7-41BA-4EDA-9E2F-3D77A6E63653}"/>
              </a:ext>
            </a:extLst>
          </p:cNvPr>
          <p:cNvSpPr txBox="1"/>
          <p:nvPr/>
        </p:nvSpPr>
        <p:spPr>
          <a:xfrm>
            <a:off x="298916" y="2332837"/>
            <a:ext cx="51054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rgbClr val="485A69"/>
                </a:solidFill>
              </a:rPr>
              <a:t>Node 1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B23F35E-2FDE-4A32-8F22-9DB950735E2F}"/>
              </a:ext>
            </a:extLst>
          </p:cNvPr>
          <p:cNvSpPr txBox="1"/>
          <p:nvPr/>
        </p:nvSpPr>
        <p:spPr>
          <a:xfrm>
            <a:off x="1904878" y="2337247"/>
            <a:ext cx="5970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rgbClr val="485A69"/>
                </a:solidFill>
              </a:rPr>
              <a:t>Node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7FC8F1B8-651A-4FE6-A9F7-B632F588F3C2}"/>
                  </a:ext>
                </a:extLst>
              </p:cNvPr>
              <p:cNvSpPr txBox="1"/>
              <p:nvPr/>
            </p:nvSpPr>
            <p:spPr>
              <a:xfrm>
                <a:off x="816748" y="2106394"/>
                <a:ext cx="65054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7FC8F1B8-651A-4FE6-A9F7-B632F588F3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748" y="2106394"/>
                <a:ext cx="650547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8E309A48-1BF8-46BE-B00F-C77C5616FFE7}"/>
                  </a:ext>
                </a:extLst>
              </p:cNvPr>
              <p:cNvSpPr txBox="1"/>
              <p:nvPr/>
            </p:nvSpPr>
            <p:spPr>
              <a:xfrm>
                <a:off x="2154974" y="2106394"/>
                <a:ext cx="65054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≥2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8E309A48-1BF8-46BE-B00F-C77C5616FF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4974" y="2106394"/>
                <a:ext cx="650547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D2F68ACC-8586-4DC2-B287-92BD7711AF80}"/>
                  </a:ext>
                </a:extLst>
              </p:cNvPr>
              <p:cNvSpPr txBox="1"/>
              <p:nvPr/>
            </p:nvSpPr>
            <p:spPr>
              <a:xfrm>
                <a:off x="1243107" y="1722885"/>
                <a:ext cx="1153310" cy="3924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solidFill>
                            <a:srgbClr val="FF912D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050" b="0" i="1" smtClean="0">
                          <a:solidFill>
                            <a:srgbClr val="FF912D"/>
                          </a:solidFill>
                          <a:latin typeface="Cambria Math" panose="02040503050406030204" pitchFamily="18" charset="0"/>
                        </a:rPr>
                        <m:t>=−0.89</m:t>
                      </m:r>
                    </m:oMath>
                  </m:oMathPara>
                </a14:m>
                <a:endParaRPr lang="en-US" sz="1050" b="0" dirty="0">
                  <a:solidFill>
                    <a:srgbClr val="FF912D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9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9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9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9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9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9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)=(</m:t>
                      </m:r>
                      <m:r>
                        <a:rPr lang="en-US" sz="900" i="1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1.</m:t>
                      </m:r>
                      <m:r>
                        <a:rPr lang="en-US" sz="9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9, 0.3)</m:t>
                      </m:r>
                    </m:oMath>
                  </m:oMathPara>
                </a14:m>
                <a:endParaRPr lang="en-US" sz="1050" dirty="0">
                  <a:solidFill>
                    <a:srgbClr val="189CCF"/>
                  </a:solidFill>
                </a:endParaRPr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D2F68ACC-8586-4DC2-B287-92BD7711AF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3107" y="1722885"/>
                <a:ext cx="1153310" cy="39241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2AF553CA-2D7A-4650-B801-2BD600FC262B}"/>
                  </a:ext>
                </a:extLst>
              </p:cNvPr>
              <p:cNvSpPr txBox="1"/>
              <p:nvPr/>
            </p:nvSpPr>
            <p:spPr>
              <a:xfrm>
                <a:off x="1987750" y="2449569"/>
                <a:ext cx="1230188" cy="3924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solidFill>
                            <a:srgbClr val="FF912D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050" b="0" i="1" smtClean="0">
                          <a:solidFill>
                            <a:srgbClr val="FF912D"/>
                          </a:solidFill>
                          <a:latin typeface="Cambria Math" panose="02040503050406030204" pitchFamily="18" charset="0"/>
                        </a:rPr>
                        <m:t>=−0.81</m:t>
                      </m:r>
                    </m:oMath>
                  </m:oMathPara>
                </a14:m>
                <a:endParaRPr lang="en-US" sz="1050" b="0" dirty="0">
                  <a:solidFill>
                    <a:srgbClr val="FF912D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9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9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9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9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9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9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)=(</m:t>
                      </m:r>
                      <m:r>
                        <a:rPr lang="en-US" sz="900" b="0" i="1" smtClean="0">
                          <a:solidFill>
                            <a:srgbClr val="C684C4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900" i="1">
                          <a:solidFill>
                            <a:srgbClr val="C684C4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900" b="0" i="1" smtClean="0">
                          <a:solidFill>
                            <a:srgbClr val="C684C4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9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, 0.45)</m:t>
                      </m:r>
                    </m:oMath>
                  </m:oMathPara>
                </a14:m>
                <a:endParaRPr lang="en-US" sz="1050" dirty="0">
                  <a:solidFill>
                    <a:srgbClr val="189CCF"/>
                  </a:solidFill>
                </a:endParaRPr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2AF553CA-2D7A-4650-B801-2BD600FC26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7750" y="2449569"/>
                <a:ext cx="1230188" cy="39241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Rectangle 89">
            <a:extLst>
              <a:ext uri="{FF2B5EF4-FFF2-40B4-BE49-F238E27FC236}">
                <a16:creationId xmlns:a16="http://schemas.microsoft.com/office/drawing/2014/main" id="{4ECDABBE-1D35-4DF7-84FD-029226620B9E}"/>
              </a:ext>
            </a:extLst>
          </p:cNvPr>
          <p:cNvSpPr/>
          <p:nvPr/>
        </p:nvSpPr>
        <p:spPr>
          <a:xfrm>
            <a:off x="1200828" y="3192425"/>
            <a:ext cx="1153310" cy="338554"/>
          </a:xfrm>
          <a:prstGeom prst="rect">
            <a:avLst/>
          </a:prstGeom>
          <a:solidFill>
            <a:srgbClr val="DDE3E9"/>
          </a:solidFill>
          <a:ln w="9525">
            <a:solidFill>
              <a:srgbClr val="485A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189CCF"/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2E233C20-B3AB-4BC5-9A7D-D5DD3E50CEE8}"/>
              </a:ext>
            </a:extLst>
          </p:cNvPr>
          <p:cNvSpPr/>
          <p:nvPr/>
        </p:nvSpPr>
        <p:spPr>
          <a:xfrm>
            <a:off x="2845109" y="3192425"/>
            <a:ext cx="1153310" cy="338554"/>
          </a:xfrm>
          <a:prstGeom prst="rect">
            <a:avLst/>
          </a:prstGeom>
          <a:solidFill>
            <a:srgbClr val="DDE3E9"/>
          </a:solidFill>
          <a:ln w="9525">
            <a:solidFill>
              <a:srgbClr val="485A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189CCF"/>
              </a:solidFill>
            </a:endParaRP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70EBAB69-F514-44A7-91BE-75C1FA77E421}"/>
              </a:ext>
            </a:extLst>
          </p:cNvPr>
          <p:cNvCxnSpPr>
            <a:endCxn id="90" idx="0"/>
          </p:cNvCxnSpPr>
          <p:nvPr/>
        </p:nvCxnSpPr>
        <p:spPr>
          <a:xfrm flipH="1">
            <a:off x="1777483" y="2814646"/>
            <a:ext cx="843863" cy="377779"/>
          </a:xfrm>
          <a:prstGeom prst="straightConnector1">
            <a:avLst/>
          </a:prstGeom>
          <a:ln>
            <a:solidFill>
              <a:srgbClr val="485A69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0E44126-C6A1-45A7-BBA4-4E2B1255890B}"/>
              </a:ext>
            </a:extLst>
          </p:cNvPr>
          <p:cNvCxnSpPr>
            <a:endCxn id="91" idx="0"/>
          </p:cNvCxnSpPr>
          <p:nvPr/>
        </p:nvCxnSpPr>
        <p:spPr>
          <a:xfrm>
            <a:off x="2621346" y="2814646"/>
            <a:ext cx="800418" cy="377779"/>
          </a:xfrm>
          <a:prstGeom prst="straightConnector1">
            <a:avLst/>
          </a:prstGeom>
          <a:ln>
            <a:solidFill>
              <a:srgbClr val="485A69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6C03C95A-5013-451C-9B4E-4FAB30628D20}"/>
              </a:ext>
            </a:extLst>
          </p:cNvPr>
          <p:cNvSpPr txBox="1"/>
          <p:nvPr/>
        </p:nvSpPr>
        <p:spPr>
          <a:xfrm>
            <a:off x="1109168" y="3048762"/>
            <a:ext cx="51054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rgbClr val="485A69"/>
                </a:solidFill>
              </a:rPr>
              <a:t>Node 3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C2CDC6B-D56D-4CBA-8FA1-C92C3134DA44}"/>
              </a:ext>
            </a:extLst>
          </p:cNvPr>
          <p:cNvSpPr txBox="1"/>
          <p:nvPr/>
        </p:nvSpPr>
        <p:spPr>
          <a:xfrm>
            <a:off x="2715130" y="3053172"/>
            <a:ext cx="5970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rgbClr val="485A69"/>
                </a:solidFill>
              </a:rPr>
              <a:t>Node 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982934F4-D8BD-4DFB-ACE3-4A00EFB21CBD}"/>
                  </a:ext>
                </a:extLst>
              </p:cNvPr>
              <p:cNvSpPr txBox="1"/>
              <p:nvPr/>
            </p:nvSpPr>
            <p:spPr>
              <a:xfrm>
                <a:off x="1627000" y="2822319"/>
                <a:ext cx="65054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≤0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982934F4-D8BD-4DFB-ACE3-4A00EFB21C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7000" y="2822319"/>
                <a:ext cx="650547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AE58F5EE-E8D6-49B8-88F3-8191AC8BC283}"/>
                  </a:ext>
                </a:extLst>
              </p:cNvPr>
              <p:cNvSpPr txBox="1"/>
              <p:nvPr/>
            </p:nvSpPr>
            <p:spPr>
              <a:xfrm>
                <a:off x="2965226" y="2822319"/>
                <a:ext cx="65054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AE58F5EE-E8D6-49B8-88F3-8191AC8BC2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226" y="2822319"/>
                <a:ext cx="650547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9EAD4416-0CC3-4A7B-A749-17B92CD33E09}"/>
                  </a:ext>
                </a:extLst>
              </p:cNvPr>
              <p:cNvSpPr txBox="1"/>
              <p:nvPr/>
            </p:nvSpPr>
            <p:spPr>
              <a:xfrm>
                <a:off x="2798002" y="3165494"/>
                <a:ext cx="1230188" cy="3924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solidFill>
                            <a:srgbClr val="FF912D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050" b="0" i="1" smtClean="0">
                          <a:solidFill>
                            <a:srgbClr val="FF912D"/>
                          </a:solidFill>
                          <a:latin typeface="Cambria Math" panose="02040503050406030204" pitchFamily="18" charset="0"/>
                        </a:rPr>
                        <m:t>=−0.51</m:t>
                      </m:r>
                    </m:oMath>
                  </m:oMathPara>
                </a14:m>
                <a:endParaRPr lang="en-US" sz="1050" b="0" dirty="0">
                  <a:solidFill>
                    <a:srgbClr val="FF912D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9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9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9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9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9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9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)=(2</m:t>
                      </m:r>
                      <m:r>
                        <a:rPr lang="en-US" sz="900" i="1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9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4, </m:t>
                      </m:r>
                      <m:r>
                        <a:rPr lang="en-US" sz="900" b="0" i="1" smtClean="0">
                          <a:solidFill>
                            <a:srgbClr val="C684C4"/>
                          </a:solidFill>
                          <a:latin typeface="Cambria Math" panose="02040503050406030204" pitchFamily="18" charset="0"/>
                        </a:rPr>
                        <m:t>1.0</m:t>
                      </m:r>
                      <m:r>
                        <a:rPr lang="en-US" sz="9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050" dirty="0">
                  <a:solidFill>
                    <a:srgbClr val="189CCF"/>
                  </a:solidFill>
                </a:endParaRPr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9EAD4416-0CC3-4A7B-A749-17B92CD33E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8002" y="3165494"/>
                <a:ext cx="1230188" cy="39241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DA895AD4-89AF-44AE-82E8-BEBB79BADCDD}"/>
                  </a:ext>
                </a:extLst>
              </p:cNvPr>
              <p:cNvSpPr txBox="1"/>
              <p:nvPr/>
            </p:nvSpPr>
            <p:spPr>
              <a:xfrm>
                <a:off x="1174702" y="3228609"/>
                <a:ext cx="1230188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solidFill>
                            <a:srgbClr val="FF912D"/>
                          </a:solidFill>
                          <a:latin typeface="Cambria Math" panose="02040503050406030204" pitchFamily="18" charset="0"/>
                        </a:rPr>
                        <m:t>𝐼𝑛𝑓𝑒𝑎𝑠𝑖𝑏𝑙𝑒</m:t>
                      </m:r>
                    </m:oMath>
                  </m:oMathPara>
                </a14:m>
                <a:endParaRPr lang="en-US" sz="1050" dirty="0">
                  <a:solidFill>
                    <a:srgbClr val="189CCF"/>
                  </a:solidFill>
                </a:endParaRPr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DA895AD4-89AF-44AE-82E8-BEBB79BADC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702" y="3228609"/>
                <a:ext cx="1230188" cy="253916"/>
              </a:xfrm>
              <a:prstGeom prst="rect">
                <a:avLst/>
              </a:prstGeom>
              <a:blipFill>
                <a:blip r:embed="rId13"/>
                <a:stretch>
                  <a:fillRect b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Rectangle 111">
            <a:extLst>
              <a:ext uri="{FF2B5EF4-FFF2-40B4-BE49-F238E27FC236}">
                <a16:creationId xmlns:a16="http://schemas.microsoft.com/office/drawing/2014/main" id="{839E5447-F6FD-4796-80DD-D5CE26C57A1E}"/>
              </a:ext>
            </a:extLst>
          </p:cNvPr>
          <p:cNvSpPr/>
          <p:nvPr/>
        </p:nvSpPr>
        <p:spPr>
          <a:xfrm>
            <a:off x="2004878" y="3909653"/>
            <a:ext cx="1153310" cy="338554"/>
          </a:xfrm>
          <a:prstGeom prst="rect">
            <a:avLst/>
          </a:prstGeom>
          <a:solidFill>
            <a:srgbClr val="DDE3E9"/>
          </a:solidFill>
          <a:ln w="9525">
            <a:solidFill>
              <a:srgbClr val="485A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189CCF"/>
              </a:solidFill>
            </a:endParaRP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A406C0E4-238B-4700-9C06-121BE9D20F4D}"/>
              </a:ext>
            </a:extLst>
          </p:cNvPr>
          <p:cNvCxnSpPr>
            <a:endCxn id="112" idx="0"/>
          </p:cNvCxnSpPr>
          <p:nvPr/>
        </p:nvCxnSpPr>
        <p:spPr>
          <a:xfrm flipH="1">
            <a:off x="2581533" y="3531874"/>
            <a:ext cx="843863" cy="377779"/>
          </a:xfrm>
          <a:prstGeom prst="straightConnector1">
            <a:avLst/>
          </a:prstGeom>
          <a:ln>
            <a:solidFill>
              <a:srgbClr val="485A69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33F7B843-2B27-4382-A812-67C4E5F6AEFA}"/>
              </a:ext>
            </a:extLst>
          </p:cNvPr>
          <p:cNvCxnSpPr>
            <a:cxnSpLocks/>
          </p:cNvCxnSpPr>
          <p:nvPr/>
        </p:nvCxnSpPr>
        <p:spPr>
          <a:xfrm>
            <a:off x="3425396" y="3531874"/>
            <a:ext cx="800418" cy="377779"/>
          </a:xfrm>
          <a:prstGeom prst="straightConnector1">
            <a:avLst/>
          </a:prstGeom>
          <a:ln>
            <a:solidFill>
              <a:srgbClr val="485A69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0A4FDEA9-A21C-4A85-9C72-A449AE00B7D7}"/>
              </a:ext>
            </a:extLst>
          </p:cNvPr>
          <p:cNvSpPr txBox="1"/>
          <p:nvPr/>
        </p:nvSpPr>
        <p:spPr>
          <a:xfrm>
            <a:off x="1913218" y="3765990"/>
            <a:ext cx="51054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rgbClr val="485A69"/>
                </a:solidFill>
              </a:rPr>
              <a:t>Node 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62D561AE-68AC-4040-A7A9-2AEA2A331C77}"/>
                  </a:ext>
                </a:extLst>
              </p:cNvPr>
              <p:cNvSpPr txBox="1"/>
              <p:nvPr/>
            </p:nvSpPr>
            <p:spPr>
              <a:xfrm>
                <a:off x="2431050" y="3539547"/>
                <a:ext cx="65054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≤2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62D561AE-68AC-4040-A7A9-2AEA2A331C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1050" y="3539547"/>
                <a:ext cx="650547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26C2440C-A89A-4A64-B7D5-3ABD0E24C1E6}"/>
                  </a:ext>
                </a:extLst>
              </p:cNvPr>
              <p:cNvSpPr txBox="1"/>
              <p:nvPr/>
            </p:nvSpPr>
            <p:spPr>
              <a:xfrm>
                <a:off x="3778801" y="3539547"/>
                <a:ext cx="65054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≥3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26C2440C-A89A-4A64-B7D5-3ABD0E24C1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8801" y="3539547"/>
                <a:ext cx="650547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" name="Rectangle 122">
            <a:extLst>
              <a:ext uri="{FF2B5EF4-FFF2-40B4-BE49-F238E27FC236}">
                <a16:creationId xmlns:a16="http://schemas.microsoft.com/office/drawing/2014/main" id="{CAFD8522-8DDC-468C-80D8-00E4748C628A}"/>
              </a:ext>
            </a:extLst>
          </p:cNvPr>
          <p:cNvSpPr/>
          <p:nvPr/>
        </p:nvSpPr>
        <p:spPr>
          <a:xfrm>
            <a:off x="3651248" y="3909653"/>
            <a:ext cx="1153310" cy="338554"/>
          </a:xfrm>
          <a:prstGeom prst="rect">
            <a:avLst/>
          </a:prstGeom>
          <a:solidFill>
            <a:srgbClr val="DDE3E9"/>
          </a:solidFill>
          <a:ln w="9525">
            <a:solidFill>
              <a:srgbClr val="485A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189CCF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9816C451-DB72-4FA9-B59B-4CA02896F619}"/>
              </a:ext>
            </a:extLst>
          </p:cNvPr>
          <p:cNvSpPr txBox="1"/>
          <p:nvPr/>
        </p:nvSpPr>
        <p:spPr>
          <a:xfrm>
            <a:off x="3559588" y="3765990"/>
            <a:ext cx="51054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rgbClr val="485A69"/>
                </a:solidFill>
              </a:rPr>
              <a:t>Node 6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6D4D9FA7-87CF-4D42-A900-6612B2F43057}"/>
              </a:ext>
            </a:extLst>
          </p:cNvPr>
          <p:cNvCxnSpPr>
            <a:cxnSpLocks/>
          </p:cNvCxnSpPr>
          <p:nvPr/>
        </p:nvCxnSpPr>
        <p:spPr>
          <a:xfrm>
            <a:off x="7504855" y="2499360"/>
            <a:ext cx="2311" cy="1597714"/>
          </a:xfrm>
          <a:prstGeom prst="straightConnector1">
            <a:avLst/>
          </a:prstGeom>
          <a:noFill/>
          <a:ln w="19050" cap="flat" cmpd="sng" algn="ctr">
            <a:solidFill>
              <a:srgbClr val="189CCF"/>
            </a:solidFill>
            <a:prstDash val="solid"/>
            <a:miter lim="800000"/>
          </a:ln>
          <a:effectLst/>
        </p:spPr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F6270CFE-4685-4A1F-AD54-DF335D10E4A2}"/>
              </a:ext>
            </a:extLst>
          </p:cNvPr>
          <p:cNvGrpSpPr/>
          <p:nvPr/>
        </p:nvGrpSpPr>
        <p:grpSpPr>
          <a:xfrm>
            <a:off x="6464083" y="3018184"/>
            <a:ext cx="2075194" cy="1130106"/>
            <a:chOff x="7624720" y="2621652"/>
            <a:chExt cx="2075194" cy="1130106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7CDD8CA7-20BE-40D1-80A6-717DE5B49364}"/>
                </a:ext>
              </a:extLst>
            </p:cNvPr>
            <p:cNvSpPr/>
            <p:nvPr/>
          </p:nvSpPr>
          <p:spPr>
            <a:xfrm>
              <a:off x="8639020" y="3700542"/>
              <a:ext cx="51216" cy="51216"/>
            </a:xfrm>
            <a:prstGeom prst="ellipse">
              <a:avLst/>
            </a:prstGeom>
            <a:solidFill>
              <a:srgbClr val="C684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39">
                <a:defRPr/>
              </a:pPr>
              <a:endParaRPr lang="en-US" sz="120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09281AC7-41FB-4CD7-8387-D4A492F48A6E}"/>
                </a:ext>
              </a:extLst>
            </p:cNvPr>
            <p:cNvSpPr/>
            <p:nvPr/>
          </p:nvSpPr>
          <p:spPr>
            <a:xfrm>
              <a:off x="7624720" y="3700542"/>
              <a:ext cx="51216" cy="51216"/>
            </a:xfrm>
            <a:prstGeom prst="ellipse">
              <a:avLst/>
            </a:prstGeom>
            <a:solidFill>
              <a:srgbClr val="C684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39">
                <a:defRPr/>
              </a:pPr>
              <a:endParaRPr lang="en-US" sz="120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E6A271B2-E03F-47B8-99DC-09B6C3DBEBE4}"/>
                </a:ext>
              </a:extLst>
            </p:cNvPr>
            <p:cNvSpPr/>
            <p:nvPr/>
          </p:nvSpPr>
          <p:spPr>
            <a:xfrm>
              <a:off x="8639020" y="2621652"/>
              <a:ext cx="51216" cy="51216"/>
            </a:xfrm>
            <a:prstGeom prst="ellipse">
              <a:avLst/>
            </a:prstGeom>
            <a:solidFill>
              <a:srgbClr val="C684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39">
                <a:defRPr/>
              </a:pPr>
              <a:endParaRPr lang="en-US" sz="120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7C2240F1-7EBE-494A-81E2-FD4F4D7C9E14}"/>
                </a:ext>
              </a:extLst>
            </p:cNvPr>
            <p:cNvSpPr/>
            <p:nvPr/>
          </p:nvSpPr>
          <p:spPr>
            <a:xfrm>
              <a:off x="7624720" y="2621652"/>
              <a:ext cx="51216" cy="51216"/>
            </a:xfrm>
            <a:prstGeom prst="ellipse">
              <a:avLst/>
            </a:prstGeom>
            <a:solidFill>
              <a:srgbClr val="C684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39">
                <a:defRPr/>
              </a:pPr>
              <a:endParaRPr lang="en-US" sz="120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3777DB60-DBDE-48E5-9F0E-2A65B21D5688}"/>
                </a:ext>
              </a:extLst>
            </p:cNvPr>
            <p:cNvSpPr/>
            <p:nvPr/>
          </p:nvSpPr>
          <p:spPr>
            <a:xfrm>
              <a:off x="9648698" y="2623108"/>
              <a:ext cx="51216" cy="51216"/>
            </a:xfrm>
            <a:prstGeom prst="ellipse">
              <a:avLst/>
            </a:prstGeom>
            <a:solidFill>
              <a:srgbClr val="C684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39">
                <a:defRPr/>
              </a:pPr>
              <a:endParaRPr lang="en-US" sz="120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DF4DDE4B-35AF-456A-8795-9554FA5322E2}"/>
              </a:ext>
            </a:extLst>
          </p:cNvPr>
          <p:cNvGrpSpPr/>
          <p:nvPr/>
        </p:nvGrpSpPr>
        <p:grpSpPr>
          <a:xfrm>
            <a:off x="-8389" y="6537956"/>
            <a:ext cx="12192000" cy="314430"/>
            <a:chOff x="-8389" y="6537956"/>
            <a:chExt cx="12192000" cy="314430"/>
          </a:xfrm>
        </p:grpSpPr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4EE2644B-1DDC-4724-8741-9DAEC4D15723}"/>
                </a:ext>
              </a:extLst>
            </p:cNvPr>
            <p:cNvCxnSpPr/>
            <p:nvPr/>
          </p:nvCxnSpPr>
          <p:spPr>
            <a:xfrm>
              <a:off x="-8389" y="6537956"/>
              <a:ext cx="12192000" cy="0"/>
            </a:xfrm>
            <a:prstGeom prst="line">
              <a:avLst/>
            </a:prstGeom>
            <a:ln w="3175">
              <a:solidFill>
                <a:srgbClr val="189CC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9317DD5D-6DE3-470B-B699-09078103D7FF}"/>
                </a:ext>
              </a:extLst>
            </p:cNvPr>
            <p:cNvSpPr txBox="1"/>
            <p:nvPr/>
          </p:nvSpPr>
          <p:spPr>
            <a:xfrm>
              <a:off x="9521508" y="6544609"/>
              <a:ext cx="218336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189CCF"/>
                  </a:solidFill>
                </a:rPr>
                <a:t>MipMaster.org - 2020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71937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xit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outVertical)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1" grpId="0"/>
      <p:bldP spid="64" grpId="0" animBg="1"/>
      <p:bldP spid="83" grpId="0" animBg="1"/>
      <p:bldP spid="85" grpId="0" animBg="1"/>
      <p:bldP spid="87" grpId="0"/>
      <p:bldP spid="112" grpId="0" animBg="1"/>
      <p:bldP spid="116" grpId="0"/>
      <p:bldP spid="118" grpId="0"/>
      <p:bldP spid="119" grpId="0"/>
      <p:bldP spid="123" grpId="0" animBg="1"/>
      <p:bldP spid="12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77">
                <a:extLst>
                  <a:ext uri="{FF2B5EF4-FFF2-40B4-BE49-F238E27FC236}">
                    <a16:creationId xmlns:a16="http://schemas.microsoft.com/office/drawing/2014/main" id="{3FEE0672-86C7-40AF-BA06-0B8DE8AC4CF5}"/>
                  </a:ext>
                </a:extLst>
              </p:cNvPr>
              <p:cNvSpPr txBox="1"/>
              <p:nvPr/>
            </p:nvSpPr>
            <p:spPr>
              <a:xfrm>
                <a:off x="9260233" y="4813910"/>
                <a:ext cx="30672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609539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ysClr val="window" lastClr="FFFFFF">
                      <a:lumMod val="50000"/>
                    </a:sysClr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3" name="TextBox 77">
                <a:extLst>
                  <a:ext uri="{FF2B5EF4-FFF2-40B4-BE49-F238E27FC236}">
                    <a16:creationId xmlns:a16="http://schemas.microsoft.com/office/drawing/2014/main" id="{3FEE0672-86C7-40AF-BA06-0B8DE8AC4C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0233" y="4813910"/>
                <a:ext cx="306727" cy="338554"/>
              </a:xfrm>
              <a:prstGeom prst="rect">
                <a:avLst/>
              </a:prstGeom>
              <a:blipFill>
                <a:blip r:embed="rId2"/>
                <a:stretch>
                  <a:fillRect r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3E099AD9-2A07-48BC-8A81-DCC37354B656}"/>
              </a:ext>
            </a:extLst>
          </p:cNvPr>
          <p:cNvCxnSpPr>
            <a:cxnSpLocks/>
            <a:endCxn id="54" idx="0"/>
          </p:cNvCxnSpPr>
          <p:nvPr/>
        </p:nvCxnSpPr>
        <p:spPr>
          <a:xfrm>
            <a:off x="7504855" y="2499360"/>
            <a:ext cx="2311" cy="1597714"/>
          </a:xfrm>
          <a:prstGeom prst="straightConnector1">
            <a:avLst/>
          </a:prstGeom>
          <a:noFill/>
          <a:ln w="19050" cap="flat" cmpd="sng" algn="ctr">
            <a:solidFill>
              <a:srgbClr val="189CCF"/>
            </a:solidFill>
            <a:prstDash val="solid"/>
            <a:miter lim="800000"/>
          </a:ln>
          <a:effectLst/>
        </p:spPr>
      </p:cxn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643CECF-0569-4E18-92DA-A5105189ED21}"/>
              </a:ext>
            </a:extLst>
          </p:cNvPr>
          <p:cNvSpPr/>
          <p:nvPr/>
        </p:nvSpPr>
        <p:spPr>
          <a:xfrm>
            <a:off x="8516144" y="2802731"/>
            <a:ext cx="252412" cy="440532"/>
          </a:xfrm>
          <a:custGeom>
            <a:avLst/>
            <a:gdLst>
              <a:gd name="connsiteX0" fmla="*/ 0 w 252412"/>
              <a:gd name="connsiteY0" fmla="*/ 0 h 440532"/>
              <a:gd name="connsiteX1" fmla="*/ 252412 w 252412"/>
              <a:gd name="connsiteY1" fmla="*/ 71438 h 440532"/>
              <a:gd name="connsiteX2" fmla="*/ 2381 w 252412"/>
              <a:gd name="connsiteY2" fmla="*/ 440532 h 440532"/>
              <a:gd name="connsiteX3" fmla="*/ 0 w 252412"/>
              <a:gd name="connsiteY3" fmla="*/ 0 h 440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412" h="440532">
                <a:moveTo>
                  <a:pt x="0" y="0"/>
                </a:moveTo>
                <a:lnTo>
                  <a:pt x="252412" y="71438"/>
                </a:lnTo>
                <a:lnTo>
                  <a:pt x="2381" y="440532"/>
                </a:lnTo>
                <a:cubicBezTo>
                  <a:pt x="1587" y="293688"/>
                  <a:pt x="794" y="146844"/>
                  <a:pt x="0" y="0"/>
                </a:cubicBezTo>
                <a:close/>
              </a:path>
            </a:pathLst>
          </a:custGeom>
          <a:solidFill>
            <a:srgbClr val="DDE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D7A4D87-F7E7-422E-A97F-27833BCFB979}"/>
              </a:ext>
            </a:extLst>
          </p:cNvPr>
          <p:cNvSpPr/>
          <p:nvPr/>
        </p:nvSpPr>
        <p:spPr>
          <a:xfrm>
            <a:off x="6055359" y="2621280"/>
            <a:ext cx="436721" cy="1798320"/>
          </a:xfrm>
          <a:custGeom>
            <a:avLst/>
            <a:gdLst>
              <a:gd name="connsiteX0" fmla="*/ 430530 w 430530"/>
              <a:gd name="connsiteY0" fmla="*/ 0 h 1798320"/>
              <a:gd name="connsiteX1" fmla="*/ 430530 w 430530"/>
              <a:gd name="connsiteY1" fmla="*/ 1798320 h 1798320"/>
              <a:gd name="connsiteX2" fmla="*/ 0 w 430530"/>
              <a:gd name="connsiteY2" fmla="*/ 1546860 h 1798320"/>
              <a:gd name="connsiteX3" fmla="*/ 430530 w 430530"/>
              <a:gd name="connsiteY3" fmla="*/ 0 h 1798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0530" h="1798320">
                <a:moveTo>
                  <a:pt x="430530" y="0"/>
                </a:moveTo>
                <a:lnTo>
                  <a:pt x="430530" y="1798320"/>
                </a:lnTo>
                <a:lnTo>
                  <a:pt x="0" y="1546860"/>
                </a:lnTo>
                <a:lnTo>
                  <a:pt x="430530" y="0"/>
                </a:lnTo>
                <a:close/>
              </a:path>
            </a:pathLst>
          </a:custGeom>
          <a:solidFill>
            <a:srgbClr val="DDE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itle 56">
            <a:extLst>
              <a:ext uri="{FF2B5EF4-FFF2-40B4-BE49-F238E27FC236}">
                <a16:creationId xmlns:a16="http://schemas.microsoft.com/office/drawing/2014/main" id="{292EF667-EE6C-4669-BE51-D18012044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2" y="803463"/>
            <a:ext cx="10515600" cy="60316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189CCF"/>
                </a:solidFill>
              </a:rPr>
              <a:t>Branch &amp; Bound</a:t>
            </a:r>
          </a:p>
        </p:txBody>
      </p:sp>
      <p:sp>
        <p:nvSpPr>
          <p:cNvPr id="75" name="Text Placeholder 7">
            <a:extLst>
              <a:ext uri="{FF2B5EF4-FFF2-40B4-BE49-F238E27FC236}">
                <a16:creationId xmlns:a16="http://schemas.microsoft.com/office/drawing/2014/main" id="{545B2466-0906-4435-81B7-4DA520A366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482" y="502922"/>
            <a:ext cx="5514975" cy="225425"/>
          </a:xfr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r>
              <a:rPr lang="en-US" dirty="0"/>
              <a:t>How do we close the MIP gap?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28EC4BC-E7FB-47BF-A48C-74A95B51E74B}"/>
              </a:ext>
            </a:extLst>
          </p:cNvPr>
          <p:cNvCxnSpPr>
            <a:cxnSpLocks/>
          </p:cNvCxnSpPr>
          <p:nvPr/>
        </p:nvCxnSpPr>
        <p:spPr>
          <a:xfrm flipH="1">
            <a:off x="5086663" y="5205281"/>
            <a:ext cx="4284326" cy="0"/>
          </a:xfrm>
          <a:prstGeom prst="straightConnector1">
            <a:avLst/>
          </a:prstGeom>
          <a:noFill/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B96C04A-E2CF-40E5-990B-B83A75B960A5}"/>
              </a:ext>
            </a:extLst>
          </p:cNvPr>
          <p:cNvCxnSpPr>
            <a:cxnSpLocks/>
          </p:cNvCxnSpPr>
          <p:nvPr/>
        </p:nvCxnSpPr>
        <p:spPr>
          <a:xfrm>
            <a:off x="5479280" y="2066389"/>
            <a:ext cx="1" cy="3524822"/>
          </a:xfrm>
          <a:prstGeom prst="straightConnector1">
            <a:avLst/>
          </a:prstGeom>
          <a:noFill/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F40124D-869A-47CF-8DA3-E5BA5AB51380}"/>
              </a:ext>
            </a:extLst>
          </p:cNvPr>
          <p:cNvCxnSpPr>
            <a:cxnSpLocks/>
          </p:cNvCxnSpPr>
          <p:nvPr/>
        </p:nvCxnSpPr>
        <p:spPr>
          <a:xfrm flipH="1">
            <a:off x="5197763" y="4124679"/>
            <a:ext cx="3950298" cy="0"/>
          </a:xfrm>
          <a:prstGeom prst="straightConnector1">
            <a:avLst/>
          </a:prstGeom>
          <a:noFill/>
          <a:ln w="6350" cap="flat" cmpd="sng" algn="ctr">
            <a:solidFill>
              <a:srgbClr val="189CCF"/>
            </a:solidFill>
            <a:prstDash val="solid"/>
            <a:miter lim="800000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85B337B-8B3E-48D9-9011-7922DBBAA512}"/>
              </a:ext>
            </a:extLst>
          </p:cNvPr>
          <p:cNvCxnSpPr>
            <a:cxnSpLocks/>
          </p:cNvCxnSpPr>
          <p:nvPr/>
        </p:nvCxnSpPr>
        <p:spPr>
          <a:xfrm flipH="1">
            <a:off x="5086663" y="3044076"/>
            <a:ext cx="4284326" cy="0"/>
          </a:xfrm>
          <a:prstGeom prst="straightConnector1">
            <a:avLst/>
          </a:prstGeom>
          <a:noFill/>
          <a:ln w="9525" cap="flat" cmpd="sng" algn="ctr">
            <a:solidFill>
              <a:srgbClr val="C5D6DC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4A7AA2D-D98C-483E-83B5-9AA467B267FB}"/>
              </a:ext>
            </a:extLst>
          </p:cNvPr>
          <p:cNvCxnSpPr>
            <a:cxnSpLocks/>
          </p:cNvCxnSpPr>
          <p:nvPr/>
        </p:nvCxnSpPr>
        <p:spPr>
          <a:xfrm>
            <a:off x="6491269" y="2126422"/>
            <a:ext cx="0" cy="3383349"/>
          </a:xfrm>
          <a:prstGeom prst="straightConnector1">
            <a:avLst/>
          </a:prstGeom>
          <a:noFill/>
          <a:ln w="6350" cap="flat" cmpd="sng" algn="ctr">
            <a:solidFill>
              <a:srgbClr val="189CCF"/>
            </a:solidFill>
            <a:prstDash val="solid"/>
            <a:miter lim="800000"/>
          </a:ln>
          <a:effectLst/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1A7FD73-EDA6-44CE-92FF-D871DADFF76B}"/>
              </a:ext>
            </a:extLst>
          </p:cNvPr>
          <p:cNvCxnSpPr>
            <a:cxnSpLocks/>
          </p:cNvCxnSpPr>
          <p:nvPr/>
        </p:nvCxnSpPr>
        <p:spPr>
          <a:xfrm>
            <a:off x="7504855" y="2126422"/>
            <a:ext cx="0" cy="3383349"/>
          </a:xfrm>
          <a:prstGeom prst="straightConnector1">
            <a:avLst/>
          </a:prstGeom>
          <a:noFill/>
          <a:ln w="6350" cap="flat" cmpd="sng" algn="ctr">
            <a:solidFill>
              <a:srgbClr val="189CCF"/>
            </a:solidFill>
            <a:prstDash val="solid"/>
            <a:miter lim="800000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F55C71D-C5D2-49D0-913D-A953895E6024}"/>
              </a:ext>
            </a:extLst>
          </p:cNvPr>
          <p:cNvCxnSpPr>
            <a:cxnSpLocks/>
          </p:cNvCxnSpPr>
          <p:nvPr/>
        </p:nvCxnSpPr>
        <p:spPr>
          <a:xfrm>
            <a:off x="8515247" y="2126422"/>
            <a:ext cx="0" cy="3376330"/>
          </a:xfrm>
          <a:prstGeom prst="straightConnector1">
            <a:avLst/>
          </a:prstGeom>
          <a:noFill/>
          <a:ln w="6350" cap="flat" cmpd="sng" algn="ctr">
            <a:solidFill>
              <a:srgbClr val="189CCF"/>
            </a:solidFill>
            <a:prstDash val="solid"/>
            <a:miter lim="800000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78">
                <a:extLst>
                  <a:ext uri="{FF2B5EF4-FFF2-40B4-BE49-F238E27FC236}">
                    <a16:creationId xmlns:a16="http://schemas.microsoft.com/office/drawing/2014/main" id="{24D37897-E64F-443D-83D8-1479094769B6}"/>
                  </a:ext>
                </a:extLst>
              </p:cNvPr>
              <p:cNvSpPr txBox="1"/>
              <p:nvPr/>
            </p:nvSpPr>
            <p:spPr>
              <a:xfrm>
                <a:off x="5461590" y="1795315"/>
                <a:ext cx="30672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609539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>
                  <a:solidFill>
                    <a:sysClr val="window" lastClr="FFFFFF">
                      <a:lumMod val="50000"/>
                    </a:sysClr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22" name="TextBox 78">
                <a:extLst>
                  <a:ext uri="{FF2B5EF4-FFF2-40B4-BE49-F238E27FC236}">
                    <a16:creationId xmlns:a16="http://schemas.microsoft.com/office/drawing/2014/main" id="{24D37897-E64F-443D-83D8-1479094769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1590" y="1795315"/>
                <a:ext cx="306727" cy="338554"/>
              </a:xfrm>
              <a:prstGeom prst="rect">
                <a:avLst/>
              </a:prstGeom>
              <a:blipFill>
                <a:blip r:embed="rId3"/>
                <a:stretch>
                  <a:fillRect r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A8054311-B005-4307-8A60-C5EB4A344427}"/>
              </a:ext>
            </a:extLst>
          </p:cNvPr>
          <p:cNvSpPr/>
          <p:nvPr/>
        </p:nvSpPr>
        <p:spPr>
          <a:xfrm rot="1843340">
            <a:off x="8281693" y="5406069"/>
            <a:ext cx="73842" cy="83693"/>
          </a:xfrm>
          <a:prstGeom prst="triangle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DAC5D0A6-8FB0-442D-ABB1-302EDD89220F}"/>
              </a:ext>
            </a:extLst>
          </p:cNvPr>
          <p:cNvSpPr/>
          <p:nvPr/>
        </p:nvSpPr>
        <p:spPr>
          <a:xfrm rot="1843340">
            <a:off x="8279312" y="5408450"/>
            <a:ext cx="73842" cy="83693"/>
          </a:xfrm>
          <a:prstGeom prst="triangle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A1D6DBD-7B7F-4D00-AE34-ECD8E7113F45}"/>
              </a:ext>
            </a:extLst>
          </p:cNvPr>
          <p:cNvCxnSpPr>
            <a:cxnSpLocks/>
          </p:cNvCxnSpPr>
          <p:nvPr/>
        </p:nvCxnSpPr>
        <p:spPr>
          <a:xfrm flipV="1">
            <a:off x="5686512" y="2106394"/>
            <a:ext cx="942434" cy="3403378"/>
          </a:xfrm>
          <a:prstGeom prst="line">
            <a:avLst/>
          </a:prstGeom>
          <a:noFill/>
          <a:ln w="6350" cap="flat" cmpd="sng" algn="ctr">
            <a:solidFill>
              <a:srgbClr val="189CCF"/>
            </a:solidFill>
            <a:prstDash val="solid"/>
            <a:miter lim="800000"/>
          </a:ln>
          <a:effectLst/>
        </p:spPr>
      </p:cxn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7103F3D8-3F06-4B24-8997-96AB8F6914C8}"/>
              </a:ext>
            </a:extLst>
          </p:cNvPr>
          <p:cNvSpPr/>
          <p:nvPr/>
        </p:nvSpPr>
        <p:spPr>
          <a:xfrm rot="6292740">
            <a:off x="5707670" y="5444365"/>
            <a:ext cx="73842" cy="83693"/>
          </a:xfrm>
          <a:prstGeom prst="triangle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6F6BD28-0384-4D0B-B77E-1723ADD4E2C7}"/>
              </a:ext>
            </a:extLst>
          </p:cNvPr>
          <p:cNvCxnSpPr>
            <a:cxnSpLocks/>
          </p:cNvCxnSpPr>
          <p:nvPr/>
        </p:nvCxnSpPr>
        <p:spPr>
          <a:xfrm flipH="1" flipV="1">
            <a:off x="6177483" y="2106394"/>
            <a:ext cx="2962462" cy="877321"/>
          </a:xfrm>
          <a:prstGeom prst="line">
            <a:avLst/>
          </a:prstGeom>
          <a:noFill/>
          <a:ln w="6350" cap="flat" cmpd="sng" algn="ctr">
            <a:solidFill>
              <a:srgbClr val="189CCF"/>
            </a:solidFill>
            <a:prstDash val="solid"/>
            <a:miter lim="800000"/>
          </a:ln>
          <a:effectLst/>
        </p:spPr>
      </p:cxn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04EDD0BC-DED6-4442-8E8B-708325CC1194}"/>
              </a:ext>
            </a:extLst>
          </p:cNvPr>
          <p:cNvSpPr/>
          <p:nvPr/>
        </p:nvSpPr>
        <p:spPr>
          <a:xfrm rot="11809778">
            <a:off x="6162029" y="2121922"/>
            <a:ext cx="73842" cy="83693"/>
          </a:xfrm>
          <a:prstGeom prst="triangle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321FD43-773A-465D-8E15-002A8F3CFB41}"/>
              </a:ext>
            </a:extLst>
          </p:cNvPr>
          <p:cNvCxnSpPr>
            <a:cxnSpLocks/>
          </p:cNvCxnSpPr>
          <p:nvPr/>
        </p:nvCxnSpPr>
        <p:spPr>
          <a:xfrm flipH="1">
            <a:off x="6981385" y="2322521"/>
            <a:ext cx="2168667" cy="3187250"/>
          </a:xfrm>
          <a:prstGeom prst="line">
            <a:avLst/>
          </a:prstGeom>
          <a:noFill/>
          <a:ln w="6350" cap="flat" cmpd="sng" algn="ctr">
            <a:solidFill>
              <a:srgbClr val="189CCF"/>
            </a:solidFill>
            <a:prstDash val="solid"/>
            <a:miter lim="800000"/>
          </a:ln>
          <a:effectLst/>
        </p:spPr>
      </p:cxn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5E5307-DE1C-4119-828E-34446A8F43CD}"/>
              </a:ext>
            </a:extLst>
          </p:cNvPr>
          <p:cNvSpPr/>
          <p:nvPr/>
        </p:nvSpPr>
        <p:spPr>
          <a:xfrm rot="18225733">
            <a:off x="9058224" y="2284950"/>
            <a:ext cx="73842" cy="83693"/>
          </a:xfrm>
          <a:prstGeom prst="triangle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1D7F427-398C-4675-AC22-BCA0CC22433E}"/>
              </a:ext>
            </a:extLst>
          </p:cNvPr>
          <p:cNvCxnSpPr>
            <a:cxnSpLocks/>
          </p:cNvCxnSpPr>
          <p:nvPr/>
        </p:nvCxnSpPr>
        <p:spPr>
          <a:xfrm>
            <a:off x="5197763" y="3657274"/>
            <a:ext cx="3126783" cy="1852497"/>
          </a:xfrm>
          <a:prstGeom prst="line">
            <a:avLst/>
          </a:prstGeom>
          <a:noFill/>
          <a:ln w="6350" cap="flat" cmpd="sng" algn="ctr">
            <a:solidFill>
              <a:srgbClr val="189CCF"/>
            </a:solidFill>
            <a:prstDash val="solid"/>
            <a:miter lim="800000"/>
          </a:ln>
          <a:effectLst/>
        </p:spPr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1D950A0-2528-4369-B3D2-5E954618B13C}"/>
              </a:ext>
            </a:extLst>
          </p:cNvPr>
          <p:cNvGrpSpPr/>
          <p:nvPr/>
        </p:nvGrpSpPr>
        <p:grpSpPr>
          <a:xfrm>
            <a:off x="10255656" y="5354190"/>
            <a:ext cx="1695027" cy="1138838"/>
            <a:chOff x="2085992" y="4611191"/>
            <a:chExt cx="1695027" cy="113883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35A9481-1382-4111-86A5-48AE5656A6BB}"/>
                </a:ext>
              </a:extLst>
            </p:cNvPr>
            <p:cNvSpPr/>
            <p:nvPr/>
          </p:nvSpPr>
          <p:spPr>
            <a:xfrm>
              <a:off x="2085992" y="4611191"/>
              <a:ext cx="1695027" cy="1138838"/>
            </a:xfrm>
            <a:prstGeom prst="rect">
              <a:avLst/>
            </a:prstGeom>
            <a:solidFill>
              <a:srgbClr val="DDE3E9">
                <a:alpha val="2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6AB8A1B5-B049-44D5-BA9B-36701D46D826}"/>
                </a:ext>
              </a:extLst>
            </p:cNvPr>
            <p:cNvCxnSpPr>
              <a:cxnSpLocks/>
            </p:cNvCxnSpPr>
            <p:nvPr/>
          </p:nvCxnSpPr>
          <p:spPr>
            <a:xfrm>
              <a:off x="2160705" y="5188427"/>
              <a:ext cx="254861" cy="0"/>
            </a:xfrm>
            <a:prstGeom prst="line">
              <a:avLst/>
            </a:prstGeom>
            <a:ln w="9525">
              <a:solidFill>
                <a:srgbClr val="FF912D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91">
              <a:extLst>
                <a:ext uri="{FF2B5EF4-FFF2-40B4-BE49-F238E27FC236}">
                  <a16:creationId xmlns:a16="http://schemas.microsoft.com/office/drawing/2014/main" id="{D10406A6-B537-4DD9-A16E-B7D5BF369C1A}"/>
                </a:ext>
              </a:extLst>
            </p:cNvPr>
            <p:cNvSpPr txBox="1"/>
            <p:nvPr/>
          </p:nvSpPr>
          <p:spPr>
            <a:xfrm flipH="1">
              <a:off x="2508001" y="5065317"/>
              <a:ext cx="126912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cs typeface="Pragati Narrow" panose="020B0506020202020B04" charset="0"/>
                </a:rPr>
                <a:t>Objective</a:t>
              </a:r>
              <a:r>
                <a:rPr lang="en-US" sz="1000" dirty="0"/>
                <a:t> </a:t>
              </a:r>
              <a:r>
                <a:rPr lang="en-US" sz="1000" dirty="0">
                  <a:cs typeface="Pragati Narrow" panose="020B0506020202020B04" charset="0"/>
                </a:rPr>
                <a:t>function</a:t>
              </a: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3786CC55-DDCE-4D83-8047-5666CB0DE474}"/>
                </a:ext>
              </a:extLst>
            </p:cNvPr>
            <p:cNvSpPr/>
            <p:nvPr/>
          </p:nvSpPr>
          <p:spPr>
            <a:xfrm>
              <a:off x="2233081" y="5360650"/>
              <a:ext cx="91440" cy="91440"/>
            </a:xfrm>
            <a:prstGeom prst="ellipse">
              <a:avLst/>
            </a:prstGeom>
            <a:solidFill>
              <a:srgbClr val="189CCF"/>
            </a:solidFill>
            <a:ln w="12700" cap="flat" cmpd="sng" algn="ctr">
              <a:solidFill>
                <a:srgbClr val="189CCF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39"/>
              <a:endParaRPr lang="en-US" sz="100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77" name="TextBox 93">
              <a:extLst>
                <a:ext uri="{FF2B5EF4-FFF2-40B4-BE49-F238E27FC236}">
                  <a16:creationId xmlns:a16="http://schemas.microsoft.com/office/drawing/2014/main" id="{BDDAE663-E2C5-45C1-98D0-2DF957EB3DD0}"/>
                </a:ext>
              </a:extLst>
            </p:cNvPr>
            <p:cNvSpPr txBox="1"/>
            <p:nvPr/>
          </p:nvSpPr>
          <p:spPr>
            <a:xfrm flipH="1">
              <a:off x="2516352" y="5284563"/>
              <a:ext cx="126189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cs typeface="Pragati Narrow" panose="020B0506020202020B04" charset="0"/>
                </a:rPr>
                <a:t>Relaxation solution </a:t>
              </a:r>
            </a:p>
          </p:txBody>
        </p:sp>
        <p:sp>
          <p:nvSpPr>
            <p:cNvPr id="73" name="TextBox 83">
              <a:extLst>
                <a:ext uri="{FF2B5EF4-FFF2-40B4-BE49-F238E27FC236}">
                  <a16:creationId xmlns:a16="http://schemas.microsoft.com/office/drawing/2014/main" id="{38FA882A-7DD5-4573-A66E-A479B641A1A3}"/>
                </a:ext>
              </a:extLst>
            </p:cNvPr>
            <p:cNvSpPr txBox="1"/>
            <p:nvPr/>
          </p:nvSpPr>
          <p:spPr>
            <a:xfrm flipH="1">
              <a:off x="2514236" y="4846071"/>
              <a:ext cx="126050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cs typeface="Pragati Narrow" panose="020B0506020202020B04" charset="0"/>
                </a:rPr>
                <a:t>LP relaxation </a:t>
              </a: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67A3FA22-9D67-40E2-BD56-A78260F2885C}"/>
                </a:ext>
              </a:extLst>
            </p:cNvPr>
            <p:cNvSpPr/>
            <p:nvPr/>
          </p:nvSpPr>
          <p:spPr>
            <a:xfrm>
              <a:off x="2219556" y="4900601"/>
              <a:ext cx="105880" cy="137160"/>
            </a:xfrm>
            <a:custGeom>
              <a:avLst/>
              <a:gdLst>
                <a:gd name="connsiteX0" fmla="*/ 533400 w 2719388"/>
                <a:gd name="connsiteY0" fmla="*/ 0 h 2714625"/>
                <a:gd name="connsiteX1" fmla="*/ 2719388 w 2719388"/>
                <a:gd name="connsiteY1" fmla="*/ 647700 h 2714625"/>
                <a:gd name="connsiteX2" fmla="*/ 1309688 w 2719388"/>
                <a:gd name="connsiteY2" fmla="*/ 2714625 h 2714625"/>
                <a:gd name="connsiteX3" fmla="*/ 0 w 2719388"/>
                <a:gd name="connsiteY3" fmla="*/ 1938337 h 2714625"/>
                <a:gd name="connsiteX4" fmla="*/ 533400 w 2719388"/>
                <a:gd name="connsiteY4" fmla="*/ 0 h 2714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9388" h="2714625">
                  <a:moveTo>
                    <a:pt x="533400" y="0"/>
                  </a:moveTo>
                  <a:lnTo>
                    <a:pt x="2719388" y="647700"/>
                  </a:lnTo>
                  <a:lnTo>
                    <a:pt x="1309688" y="2714625"/>
                  </a:lnTo>
                  <a:lnTo>
                    <a:pt x="0" y="1938337"/>
                  </a:lnTo>
                  <a:lnTo>
                    <a:pt x="533400" y="0"/>
                  </a:lnTo>
                  <a:close/>
                </a:path>
              </a:pathLst>
            </a:custGeom>
            <a:solidFill>
              <a:srgbClr val="DDE3E9"/>
            </a:solidFill>
            <a:ln>
              <a:solidFill>
                <a:srgbClr val="189C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71" name="TextBox 81">
              <a:extLst>
                <a:ext uri="{FF2B5EF4-FFF2-40B4-BE49-F238E27FC236}">
                  <a16:creationId xmlns:a16="http://schemas.microsoft.com/office/drawing/2014/main" id="{D7258785-456A-4DC1-8831-880CF3D6BD24}"/>
                </a:ext>
              </a:extLst>
            </p:cNvPr>
            <p:cNvSpPr txBox="1"/>
            <p:nvPr/>
          </p:nvSpPr>
          <p:spPr>
            <a:xfrm flipH="1">
              <a:off x="2510414" y="5503808"/>
              <a:ext cx="126912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cs typeface="Pragati Narrow" panose="020B0506020202020B04" charset="0"/>
                </a:rPr>
                <a:t>Feasible solution </a:t>
              </a: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234F9C4C-635F-4DAD-A32E-8A0466C0D866}"/>
                </a:ext>
              </a:extLst>
            </p:cNvPr>
            <p:cNvSpPr/>
            <p:nvPr/>
          </p:nvSpPr>
          <p:spPr>
            <a:xfrm>
              <a:off x="2233081" y="5576678"/>
              <a:ext cx="91440" cy="91440"/>
            </a:xfrm>
            <a:prstGeom prst="ellipse">
              <a:avLst/>
            </a:prstGeom>
            <a:solidFill>
              <a:srgbClr val="C684C4"/>
            </a:solidFill>
            <a:ln w="12700" cap="flat" cmpd="sng" algn="ctr">
              <a:solidFill>
                <a:srgbClr val="C684C4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39"/>
              <a:endParaRPr lang="en-US" sz="100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70" name="TextBox 93">
              <a:extLst>
                <a:ext uri="{FF2B5EF4-FFF2-40B4-BE49-F238E27FC236}">
                  <a16:creationId xmlns:a16="http://schemas.microsoft.com/office/drawing/2014/main" id="{CC8B4910-6000-437E-A366-10BEC4E6B34C}"/>
                </a:ext>
              </a:extLst>
            </p:cNvPr>
            <p:cNvSpPr txBox="1"/>
            <p:nvPr/>
          </p:nvSpPr>
          <p:spPr>
            <a:xfrm flipH="1">
              <a:off x="2088372" y="4611498"/>
              <a:ext cx="168987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b="1" dirty="0">
                  <a:cs typeface="Pragati Narrow" panose="020B0506020202020B04" charset="0"/>
                </a:rPr>
                <a:t>Legend</a:t>
              </a:r>
            </a:p>
          </p:txBody>
        </p:sp>
      </p:grp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45373620-5829-47F6-AE93-D0AF37897A82}"/>
              </a:ext>
            </a:extLst>
          </p:cNvPr>
          <p:cNvSpPr/>
          <p:nvPr/>
        </p:nvSpPr>
        <p:spPr>
          <a:xfrm rot="5400000">
            <a:off x="7514780" y="5428747"/>
            <a:ext cx="73842" cy="83693"/>
          </a:xfrm>
          <a:prstGeom prst="triangle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BA880B86-4E3E-4063-9CCD-ABA112642EE7}"/>
              </a:ext>
            </a:extLst>
          </p:cNvPr>
          <p:cNvSpPr/>
          <p:nvPr/>
        </p:nvSpPr>
        <p:spPr>
          <a:xfrm rot="16200000" flipH="1">
            <a:off x="6409782" y="5428748"/>
            <a:ext cx="73842" cy="83693"/>
          </a:xfrm>
          <a:prstGeom prst="triangle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76680FA9-7787-4D6A-9119-E924B39AD423}"/>
              </a:ext>
            </a:extLst>
          </p:cNvPr>
          <p:cNvSpPr/>
          <p:nvPr/>
        </p:nvSpPr>
        <p:spPr>
          <a:xfrm rot="5400000">
            <a:off x="8523130" y="5427160"/>
            <a:ext cx="73842" cy="83693"/>
          </a:xfrm>
          <a:prstGeom prst="triangle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Isosceles Triangle 84">
            <a:extLst>
              <a:ext uri="{FF2B5EF4-FFF2-40B4-BE49-F238E27FC236}">
                <a16:creationId xmlns:a16="http://schemas.microsoft.com/office/drawing/2014/main" id="{4E7CCC26-4748-4497-BC24-DE80A4CFCC24}"/>
              </a:ext>
            </a:extLst>
          </p:cNvPr>
          <p:cNvSpPr/>
          <p:nvPr/>
        </p:nvSpPr>
        <p:spPr>
          <a:xfrm rot="16200000" flipH="1">
            <a:off x="7424098" y="5428816"/>
            <a:ext cx="73842" cy="83693"/>
          </a:xfrm>
          <a:prstGeom prst="triangle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544D79FA-3F55-4FB6-94C5-E6A91E6C4E0A}"/>
              </a:ext>
            </a:extLst>
          </p:cNvPr>
          <p:cNvCxnSpPr>
            <a:cxnSpLocks/>
          </p:cNvCxnSpPr>
          <p:nvPr/>
        </p:nvCxnSpPr>
        <p:spPr>
          <a:xfrm flipV="1">
            <a:off x="6339617" y="3118496"/>
            <a:ext cx="2613649" cy="1810943"/>
          </a:xfrm>
          <a:prstGeom prst="line">
            <a:avLst/>
          </a:prstGeom>
          <a:ln w="9525">
            <a:solidFill>
              <a:srgbClr val="FF912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40E98554-F075-4C42-AD59-08388B325D25}"/>
                  </a:ext>
                </a:extLst>
              </p:cNvPr>
              <p:cNvSpPr txBox="1"/>
              <p:nvPr/>
            </p:nvSpPr>
            <p:spPr>
              <a:xfrm>
                <a:off x="8840169" y="2938515"/>
                <a:ext cx="40226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dirty="0" smtClean="0">
                          <a:solidFill>
                            <a:srgbClr val="FF912D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200" i="1" dirty="0" smtClean="0">
                          <a:solidFill>
                            <a:srgbClr val="FF912D"/>
                          </a:solidFill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n-US" sz="1200" b="0" i="1" dirty="0" smtClean="0">
                          <a:solidFill>
                            <a:srgbClr val="FF912D"/>
                          </a:solidFill>
                          <a:latin typeface="Cambria Math" panose="02040503050406030204" pitchFamily="18" charset="0"/>
                        </a:rPr>
                        <m:t>26</m:t>
                      </m:r>
                    </m:oMath>
                  </m:oMathPara>
                </a14:m>
                <a:endParaRPr lang="en-US" sz="1200" i="1" dirty="0">
                  <a:solidFill>
                    <a:srgbClr val="FF912D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40E98554-F075-4C42-AD59-08388B325D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0169" y="2938515"/>
                <a:ext cx="402263" cy="276999"/>
              </a:xfrm>
              <a:prstGeom prst="rect">
                <a:avLst/>
              </a:prstGeom>
              <a:blipFill>
                <a:blip r:embed="rId4"/>
                <a:stretch>
                  <a:fillRect r="-3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4F61ECC4-3930-44C7-836A-99C2AB9BA354}"/>
              </a:ext>
            </a:extLst>
          </p:cNvPr>
          <p:cNvSpPr/>
          <p:nvPr/>
        </p:nvSpPr>
        <p:spPr>
          <a:xfrm>
            <a:off x="5197763" y="4046883"/>
            <a:ext cx="73842" cy="83693"/>
          </a:xfrm>
          <a:prstGeom prst="triangle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DCB5AB8C-C0F5-4DD5-A5BD-1BB7A3704C80}"/>
                  </a:ext>
                </a:extLst>
              </p:cNvPr>
              <p:cNvSpPr txBox="1"/>
              <p:nvPr/>
            </p:nvSpPr>
            <p:spPr>
              <a:xfrm>
                <a:off x="7427926" y="3880124"/>
                <a:ext cx="1309373" cy="2539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200" b="0" i="1">
                    <a:solidFill>
                      <a:srgbClr val="189CCF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smtClean="0">
                          <a:solidFill>
                            <a:srgbClr val="C684C4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000" i="1">
                              <a:solidFill>
                                <a:srgbClr val="C684C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>
                              <a:solidFill>
                                <a:srgbClr val="C684C4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>
                              <a:solidFill>
                                <a:srgbClr val="C684C4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000">
                          <a:solidFill>
                            <a:srgbClr val="C684C4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1000" i="1">
                              <a:solidFill>
                                <a:srgbClr val="C684C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>
                              <a:solidFill>
                                <a:srgbClr val="C684C4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>
                              <a:solidFill>
                                <a:srgbClr val="C684C4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000">
                          <a:solidFill>
                            <a:srgbClr val="C684C4"/>
                          </a:solidFill>
                          <a:latin typeface="Cambria Math" panose="02040503050406030204" pitchFamily="18" charset="0"/>
                        </a:rPr>
                        <m:t>)=(2.0, 1.0)</m:t>
                      </m:r>
                    </m:oMath>
                  </m:oMathPara>
                </a14:m>
                <a:endParaRPr lang="en-US" sz="1050" dirty="0">
                  <a:solidFill>
                    <a:srgbClr val="C684C4"/>
                  </a:solidFill>
                </a:endParaRPr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DCB5AB8C-C0F5-4DD5-A5BD-1BB7A3704C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7926" y="3880124"/>
                <a:ext cx="1309373" cy="253916"/>
              </a:xfrm>
              <a:prstGeom prst="rect">
                <a:avLst/>
              </a:prstGeom>
              <a:blipFill>
                <a:blip r:embed="rId5"/>
                <a:stretch>
                  <a:fillRect b="-487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EF42C5A-2372-41FF-9163-E7137B696B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C428F-9B09-7D4E-A493-E7C5009F7F5E}" type="slidenum">
              <a:rPr lang="en-US" smtClean="0"/>
              <a:pPr/>
              <a:t>14</a:t>
            </a:fld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F6270CFE-4685-4A1F-AD54-DF335D10E4A2}"/>
              </a:ext>
            </a:extLst>
          </p:cNvPr>
          <p:cNvGrpSpPr/>
          <p:nvPr/>
        </p:nvGrpSpPr>
        <p:grpSpPr>
          <a:xfrm>
            <a:off x="6467258" y="3018184"/>
            <a:ext cx="2075194" cy="1130106"/>
            <a:chOff x="7624720" y="2621652"/>
            <a:chExt cx="2075194" cy="1130106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7CDD8CA7-20BE-40D1-80A6-717DE5B49364}"/>
                </a:ext>
              </a:extLst>
            </p:cNvPr>
            <p:cNvSpPr/>
            <p:nvPr/>
          </p:nvSpPr>
          <p:spPr>
            <a:xfrm>
              <a:off x="8639020" y="3700542"/>
              <a:ext cx="51216" cy="51216"/>
            </a:xfrm>
            <a:prstGeom prst="ellipse">
              <a:avLst/>
            </a:prstGeom>
            <a:solidFill>
              <a:srgbClr val="C684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39">
                <a:defRPr/>
              </a:pPr>
              <a:endParaRPr lang="en-US" sz="120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09281AC7-41FB-4CD7-8387-D4A492F48A6E}"/>
                </a:ext>
              </a:extLst>
            </p:cNvPr>
            <p:cNvSpPr/>
            <p:nvPr/>
          </p:nvSpPr>
          <p:spPr>
            <a:xfrm>
              <a:off x="7624720" y="3700542"/>
              <a:ext cx="51216" cy="51216"/>
            </a:xfrm>
            <a:prstGeom prst="ellipse">
              <a:avLst/>
            </a:prstGeom>
            <a:solidFill>
              <a:srgbClr val="C684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39">
                <a:defRPr/>
              </a:pPr>
              <a:endParaRPr lang="en-US" sz="120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E6A271B2-E03F-47B8-99DC-09B6C3DBEBE4}"/>
                </a:ext>
              </a:extLst>
            </p:cNvPr>
            <p:cNvSpPr/>
            <p:nvPr/>
          </p:nvSpPr>
          <p:spPr>
            <a:xfrm>
              <a:off x="8639020" y="2621652"/>
              <a:ext cx="51216" cy="51216"/>
            </a:xfrm>
            <a:prstGeom prst="ellipse">
              <a:avLst/>
            </a:prstGeom>
            <a:solidFill>
              <a:srgbClr val="C684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39">
                <a:defRPr/>
              </a:pPr>
              <a:endParaRPr lang="en-US" sz="120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7C2240F1-7EBE-494A-81E2-FD4F4D7C9E14}"/>
                </a:ext>
              </a:extLst>
            </p:cNvPr>
            <p:cNvSpPr/>
            <p:nvPr/>
          </p:nvSpPr>
          <p:spPr>
            <a:xfrm>
              <a:off x="7624720" y="2621652"/>
              <a:ext cx="51216" cy="51216"/>
            </a:xfrm>
            <a:prstGeom prst="ellipse">
              <a:avLst/>
            </a:prstGeom>
            <a:solidFill>
              <a:srgbClr val="C684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39">
                <a:defRPr/>
              </a:pPr>
              <a:endParaRPr lang="en-US" sz="120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3777DB60-DBDE-48E5-9F0E-2A65B21D5688}"/>
                </a:ext>
              </a:extLst>
            </p:cNvPr>
            <p:cNvSpPr/>
            <p:nvPr/>
          </p:nvSpPr>
          <p:spPr>
            <a:xfrm>
              <a:off x="9648698" y="2623108"/>
              <a:ext cx="51216" cy="51216"/>
            </a:xfrm>
            <a:prstGeom prst="ellipse">
              <a:avLst/>
            </a:prstGeom>
            <a:solidFill>
              <a:srgbClr val="C684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39">
                <a:defRPr/>
              </a:pPr>
              <a:endParaRPr lang="en-US" sz="120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C89781B5-D6F2-4F81-9BC3-4E290C499603}"/>
              </a:ext>
            </a:extLst>
          </p:cNvPr>
          <p:cNvSpPr/>
          <p:nvPr/>
        </p:nvSpPr>
        <p:spPr>
          <a:xfrm>
            <a:off x="1234439" y="1760167"/>
            <a:ext cx="1153310" cy="338554"/>
          </a:xfrm>
          <a:prstGeom prst="rect">
            <a:avLst/>
          </a:prstGeom>
          <a:solidFill>
            <a:srgbClr val="DDE3E9"/>
          </a:solidFill>
          <a:ln w="9525">
            <a:solidFill>
              <a:srgbClr val="485A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189CCF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52D1F16-D134-44C9-8232-11104171EB30}"/>
              </a:ext>
            </a:extLst>
          </p:cNvPr>
          <p:cNvSpPr/>
          <p:nvPr/>
        </p:nvSpPr>
        <p:spPr>
          <a:xfrm>
            <a:off x="390576" y="2476500"/>
            <a:ext cx="1153310" cy="338554"/>
          </a:xfrm>
          <a:prstGeom prst="rect">
            <a:avLst/>
          </a:prstGeom>
          <a:solidFill>
            <a:srgbClr val="DDE3E9"/>
          </a:solidFill>
          <a:ln w="9525">
            <a:solidFill>
              <a:srgbClr val="485A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189CCF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30845D0-FF44-4CB7-9875-27F623548943}"/>
              </a:ext>
            </a:extLst>
          </p:cNvPr>
          <p:cNvSpPr/>
          <p:nvPr/>
        </p:nvSpPr>
        <p:spPr>
          <a:xfrm>
            <a:off x="2034857" y="2476500"/>
            <a:ext cx="1153310" cy="338554"/>
          </a:xfrm>
          <a:prstGeom prst="rect">
            <a:avLst/>
          </a:prstGeom>
          <a:solidFill>
            <a:srgbClr val="DDE3E9"/>
          </a:solidFill>
          <a:ln w="9525">
            <a:solidFill>
              <a:srgbClr val="485A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189CCF"/>
              </a:solidFill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CE22E0A-9FFA-4667-9494-AF49F1D00F56}"/>
              </a:ext>
            </a:extLst>
          </p:cNvPr>
          <p:cNvCxnSpPr>
            <a:stCxn id="60" idx="2"/>
            <a:endCxn id="61" idx="0"/>
          </p:cNvCxnSpPr>
          <p:nvPr/>
        </p:nvCxnSpPr>
        <p:spPr>
          <a:xfrm flipH="1">
            <a:off x="967231" y="2098721"/>
            <a:ext cx="843863" cy="377779"/>
          </a:xfrm>
          <a:prstGeom prst="straightConnector1">
            <a:avLst/>
          </a:prstGeom>
          <a:ln>
            <a:solidFill>
              <a:srgbClr val="485A69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A435E52-6AE3-45FA-9F16-F5ECD25109E5}"/>
              </a:ext>
            </a:extLst>
          </p:cNvPr>
          <p:cNvCxnSpPr>
            <a:stCxn id="60" idx="2"/>
            <a:endCxn id="62" idx="0"/>
          </p:cNvCxnSpPr>
          <p:nvPr/>
        </p:nvCxnSpPr>
        <p:spPr>
          <a:xfrm>
            <a:off x="1811094" y="2098721"/>
            <a:ext cx="800418" cy="377779"/>
          </a:xfrm>
          <a:prstGeom prst="straightConnector1">
            <a:avLst/>
          </a:prstGeom>
          <a:ln>
            <a:solidFill>
              <a:srgbClr val="485A69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2EE747A9-8104-4F08-B427-8518CD41E47E}"/>
              </a:ext>
            </a:extLst>
          </p:cNvPr>
          <p:cNvSpPr txBox="1"/>
          <p:nvPr/>
        </p:nvSpPr>
        <p:spPr>
          <a:xfrm>
            <a:off x="1133820" y="1618188"/>
            <a:ext cx="52592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rgbClr val="485A69"/>
                </a:solidFill>
              </a:rPr>
              <a:t>Node 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2188734-9E16-4D97-8D2E-9DB54DAD0897}"/>
              </a:ext>
            </a:extLst>
          </p:cNvPr>
          <p:cNvSpPr txBox="1"/>
          <p:nvPr/>
        </p:nvSpPr>
        <p:spPr>
          <a:xfrm>
            <a:off x="298916" y="2332837"/>
            <a:ext cx="51054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rgbClr val="485A69"/>
                </a:solidFill>
              </a:rPr>
              <a:t>Node 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686A477-C701-4F38-BCFE-DFB4009B2BC4}"/>
              </a:ext>
            </a:extLst>
          </p:cNvPr>
          <p:cNvSpPr txBox="1"/>
          <p:nvPr/>
        </p:nvSpPr>
        <p:spPr>
          <a:xfrm>
            <a:off x="1904878" y="2337247"/>
            <a:ext cx="5970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rgbClr val="485A69"/>
                </a:solidFill>
              </a:rPr>
              <a:t>Node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8C366F89-6C46-4116-B51C-0910C2E8DC7E}"/>
                  </a:ext>
                </a:extLst>
              </p:cNvPr>
              <p:cNvSpPr txBox="1"/>
              <p:nvPr/>
            </p:nvSpPr>
            <p:spPr>
              <a:xfrm>
                <a:off x="816748" y="2106394"/>
                <a:ext cx="65054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8C366F89-6C46-4116-B51C-0910C2E8DC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748" y="2106394"/>
                <a:ext cx="650547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0A6E7B09-C1C2-457E-9E5D-D02CCD746DAC}"/>
                  </a:ext>
                </a:extLst>
              </p:cNvPr>
              <p:cNvSpPr txBox="1"/>
              <p:nvPr/>
            </p:nvSpPr>
            <p:spPr>
              <a:xfrm>
                <a:off x="2154974" y="2106394"/>
                <a:ext cx="65054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≥2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0A6E7B09-C1C2-457E-9E5D-D02CCD746D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4974" y="2106394"/>
                <a:ext cx="650547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321A9135-EC04-4B64-AF85-0E118FA528DB}"/>
                  </a:ext>
                </a:extLst>
              </p:cNvPr>
              <p:cNvSpPr txBox="1"/>
              <p:nvPr/>
            </p:nvSpPr>
            <p:spPr>
              <a:xfrm>
                <a:off x="1243107" y="1722885"/>
                <a:ext cx="1153310" cy="3924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solidFill>
                            <a:srgbClr val="FF912D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050" b="0" i="1" smtClean="0">
                          <a:solidFill>
                            <a:srgbClr val="FF912D"/>
                          </a:solidFill>
                          <a:latin typeface="Cambria Math" panose="02040503050406030204" pitchFamily="18" charset="0"/>
                        </a:rPr>
                        <m:t>=−0.89</m:t>
                      </m:r>
                    </m:oMath>
                  </m:oMathPara>
                </a14:m>
                <a:endParaRPr lang="en-US" sz="1050" b="0" dirty="0">
                  <a:solidFill>
                    <a:srgbClr val="FF912D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9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9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9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9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9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9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)=(</m:t>
                      </m:r>
                      <m:r>
                        <a:rPr lang="en-US" sz="900" i="1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1.</m:t>
                      </m:r>
                      <m:r>
                        <a:rPr lang="en-US" sz="9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9, 0.3)</m:t>
                      </m:r>
                    </m:oMath>
                  </m:oMathPara>
                </a14:m>
                <a:endParaRPr lang="en-US" sz="1050" dirty="0">
                  <a:solidFill>
                    <a:srgbClr val="189CCF"/>
                  </a:solidFill>
                </a:endParaRPr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321A9135-EC04-4B64-AF85-0E118FA528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3107" y="1722885"/>
                <a:ext cx="1153310" cy="39241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8450B238-0DB8-4478-B7AF-FE58149DE2E9}"/>
                  </a:ext>
                </a:extLst>
              </p:cNvPr>
              <p:cNvSpPr txBox="1"/>
              <p:nvPr/>
            </p:nvSpPr>
            <p:spPr>
              <a:xfrm>
                <a:off x="1987750" y="2449569"/>
                <a:ext cx="1230188" cy="3924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solidFill>
                            <a:srgbClr val="FF912D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050" b="0" i="1" smtClean="0">
                          <a:solidFill>
                            <a:srgbClr val="FF912D"/>
                          </a:solidFill>
                          <a:latin typeface="Cambria Math" panose="02040503050406030204" pitchFamily="18" charset="0"/>
                        </a:rPr>
                        <m:t>=−0.81</m:t>
                      </m:r>
                    </m:oMath>
                  </m:oMathPara>
                </a14:m>
                <a:endParaRPr lang="en-US" sz="1050" b="0" dirty="0">
                  <a:solidFill>
                    <a:srgbClr val="FF912D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9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9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9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9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9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9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)=(</m:t>
                      </m:r>
                      <m:r>
                        <a:rPr lang="en-US" sz="900" b="0" i="1" smtClean="0">
                          <a:solidFill>
                            <a:srgbClr val="C684C4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900" i="1">
                          <a:solidFill>
                            <a:srgbClr val="C684C4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900" b="0" i="1" smtClean="0">
                          <a:solidFill>
                            <a:srgbClr val="C684C4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9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, 0.45)</m:t>
                      </m:r>
                    </m:oMath>
                  </m:oMathPara>
                </a14:m>
                <a:endParaRPr lang="en-US" sz="1050" dirty="0">
                  <a:solidFill>
                    <a:srgbClr val="189CCF"/>
                  </a:solidFill>
                </a:endParaRPr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8450B238-0DB8-4478-B7AF-FE58149DE2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7750" y="2449569"/>
                <a:ext cx="1230188" cy="39241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Rectangle 81">
            <a:extLst>
              <a:ext uri="{FF2B5EF4-FFF2-40B4-BE49-F238E27FC236}">
                <a16:creationId xmlns:a16="http://schemas.microsoft.com/office/drawing/2014/main" id="{240E7A81-8CA7-404D-8EE0-C1A9896DF768}"/>
              </a:ext>
            </a:extLst>
          </p:cNvPr>
          <p:cNvSpPr/>
          <p:nvPr/>
        </p:nvSpPr>
        <p:spPr>
          <a:xfrm>
            <a:off x="1200828" y="3192425"/>
            <a:ext cx="1153310" cy="338554"/>
          </a:xfrm>
          <a:prstGeom prst="rect">
            <a:avLst/>
          </a:prstGeom>
          <a:solidFill>
            <a:srgbClr val="DDE3E9"/>
          </a:solidFill>
          <a:ln w="9525">
            <a:solidFill>
              <a:srgbClr val="485A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189CCF"/>
              </a:solidFill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7DCB3059-EA56-4027-B666-7BCF961CEE99}"/>
              </a:ext>
            </a:extLst>
          </p:cNvPr>
          <p:cNvSpPr/>
          <p:nvPr/>
        </p:nvSpPr>
        <p:spPr>
          <a:xfrm>
            <a:off x="2845109" y="3192425"/>
            <a:ext cx="1153310" cy="338554"/>
          </a:xfrm>
          <a:prstGeom prst="rect">
            <a:avLst/>
          </a:prstGeom>
          <a:solidFill>
            <a:srgbClr val="DDE3E9"/>
          </a:solidFill>
          <a:ln w="9525">
            <a:solidFill>
              <a:srgbClr val="485A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189CCF"/>
              </a:solidFill>
            </a:endParaRP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48A08A45-03A6-4F2A-8BBE-F026DD3AF459}"/>
              </a:ext>
            </a:extLst>
          </p:cNvPr>
          <p:cNvCxnSpPr>
            <a:endCxn id="82" idx="0"/>
          </p:cNvCxnSpPr>
          <p:nvPr/>
        </p:nvCxnSpPr>
        <p:spPr>
          <a:xfrm flipH="1">
            <a:off x="1777483" y="2814646"/>
            <a:ext cx="843863" cy="377779"/>
          </a:xfrm>
          <a:prstGeom prst="straightConnector1">
            <a:avLst/>
          </a:prstGeom>
          <a:ln>
            <a:solidFill>
              <a:srgbClr val="485A69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66E99405-266D-4E56-B52F-63D2F9F29486}"/>
              </a:ext>
            </a:extLst>
          </p:cNvPr>
          <p:cNvCxnSpPr>
            <a:endCxn id="84" idx="0"/>
          </p:cNvCxnSpPr>
          <p:nvPr/>
        </p:nvCxnSpPr>
        <p:spPr>
          <a:xfrm>
            <a:off x="2621346" y="2814646"/>
            <a:ext cx="800418" cy="377779"/>
          </a:xfrm>
          <a:prstGeom prst="straightConnector1">
            <a:avLst/>
          </a:prstGeom>
          <a:ln>
            <a:solidFill>
              <a:srgbClr val="485A69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A4002CBE-C335-4BB9-9A74-9484D55898EB}"/>
              </a:ext>
            </a:extLst>
          </p:cNvPr>
          <p:cNvSpPr txBox="1"/>
          <p:nvPr/>
        </p:nvSpPr>
        <p:spPr>
          <a:xfrm>
            <a:off x="1109168" y="3048762"/>
            <a:ext cx="51054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rgbClr val="485A69"/>
                </a:solidFill>
              </a:rPr>
              <a:t>Node 3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282C9D9-4684-4569-82C0-E810B71D00D4}"/>
              </a:ext>
            </a:extLst>
          </p:cNvPr>
          <p:cNvSpPr txBox="1"/>
          <p:nvPr/>
        </p:nvSpPr>
        <p:spPr>
          <a:xfrm>
            <a:off x="2715130" y="3053172"/>
            <a:ext cx="5970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rgbClr val="485A69"/>
                </a:solidFill>
              </a:rPr>
              <a:t>Node 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F901EEA6-7F63-439A-AEFD-2CC25912AF19}"/>
                  </a:ext>
                </a:extLst>
              </p:cNvPr>
              <p:cNvSpPr txBox="1"/>
              <p:nvPr/>
            </p:nvSpPr>
            <p:spPr>
              <a:xfrm>
                <a:off x="1627000" y="2822319"/>
                <a:ext cx="65054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≤0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F901EEA6-7F63-439A-AEFD-2CC25912AF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7000" y="2822319"/>
                <a:ext cx="650547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81504ACD-69EB-4F0C-AB60-3FADB18E9057}"/>
                  </a:ext>
                </a:extLst>
              </p:cNvPr>
              <p:cNvSpPr txBox="1"/>
              <p:nvPr/>
            </p:nvSpPr>
            <p:spPr>
              <a:xfrm>
                <a:off x="2965226" y="2822319"/>
                <a:ext cx="65054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81504ACD-69EB-4F0C-AB60-3FADB18E90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226" y="2822319"/>
                <a:ext cx="650547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D76A17BA-D103-4090-8042-5DBC2AAF271B}"/>
                  </a:ext>
                </a:extLst>
              </p:cNvPr>
              <p:cNvSpPr txBox="1"/>
              <p:nvPr/>
            </p:nvSpPr>
            <p:spPr>
              <a:xfrm>
                <a:off x="2798002" y="3165494"/>
                <a:ext cx="1230188" cy="3924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solidFill>
                            <a:srgbClr val="FF912D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050" b="0" i="1" smtClean="0">
                          <a:solidFill>
                            <a:srgbClr val="FF912D"/>
                          </a:solidFill>
                          <a:latin typeface="Cambria Math" panose="02040503050406030204" pitchFamily="18" charset="0"/>
                        </a:rPr>
                        <m:t>=−0.51</m:t>
                      </m:r>
                    </m:oMath>
                  </m:oMathPara>
                </a14:m>
                <a:endParaRPr lang="en-US" sz="1050" b="0" dirty="0">
                  <a:solidFill>
                    <a:srgbClr val="FF912D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9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9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9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9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9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9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)=(2</m:t>
                      </m:r>
                      <m:r>
                        <a:rPr lang="en-US" sz="900" i="1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9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4, </m:t>
                      </m:r>
                      <m:r>
                        <a:rPr lang="en-US" sz="900" b="0" i="1" smtClean="0">
                          <a:solidFill>
                            <a:srgbClr val="C684C4"/>
                          </a:solidFill>
                          <a:latin typeface="Cambria Math" panose="02040503050406030204" pitchFamily="18" charset="0"/>
                        </a:rPr>
                        <m:t>1.0</m:t>
                      </m:r>
                      <m:r>
                        <a:rPr lang="en-US" sz="9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050" dirty="0">
                  <a:solidFill>
                    <a:srgbClr val="189CCF"/>
                  </a:solidFill>
                </a:endParaRPr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D76A17BA-D103-4090-8042-5DBC2AAF27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8002" y="3165494"/>
                <a:ext cx="1230188" cy="39241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14BDD644-E644-4043-A8F0-2B4D6DD45605}"/>
                  </a:ext>
                </a:extLst>
              </p:cNvPr>
              <p:cNvSpPr txBox="1"/>
              <p:nvPr/>
            </p:nvSpPr>
            <p:spPr>
              <a:xfrm>
                <a:off x="1174702" y="3228609"/>
                <a:ext cx="1230188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solidFill>
                            <a:srgbClr val="FF912D"/>
                          </a:solidFill>
                          <a:latin typeface="Cambria Math" panose="02040503050406030204" pitchFamily="18" charset="0"/>
                        </a:rPr>
                        <m:t>𝐼𝑛𝑓𝑒𝑎𝑠𝑖𝑏𝑙𝑒</m:t>
                      </m:r>
                    </m:oMath>
                  </m:oMathPara>
                </a14:m>
                <a:endParaRPr lang="en-US" sz="1050" dirty="0">
                  <a:solidFill>
                    <a:srgbClr val="189CCF"/>
                  </a:solidFill>
                </a:endParaRPr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14BDD644-E644-4043-A8F0-2B4D6DD456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702" y="3228609"/>
                <a:ext cx="1230188" cy="253916"/>
              </a:xfrm>
              <a:prstGeom prst="rect">
                <a:avLst/>
              </a:prstGeom>
              <a:blipFill>
                <a:blip r:embed="rId13"/>
                <a:stretch>
                  <a:fillRect b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Rectangle 97">
            <a:extLst>
              <a:ext uri="{FF2B5EF4-FFF2-40B4-BE49-F238E27FC236}">
                <a16:creationId xmlns:a16="http://schemas.microsoft.com/office/drawing/2014/main" id="{6937D8C6-D410-45F9-892E-FF4194867908}"/>
              </a:ext>
            </a:extLst>
          </p:cNvPr>
          <p:cNvSpPr/>
          <p:nvPr/>
        </p:nvSpPr>
        <p:spPr>
          <a:xfrm>
            <a:off x="2004878" y="3909653"/>
            <a:ext cx="1153310" cy="338554"/>
          </a:xfrm>
          <a:prstGeom prst="rect">
            <a:avLst/>
          </a:prstGeom>
          <a:solidFill>
            <a:srgbClr val="DDE3E9"/>
          </a:solidFill>
          <a:ln w="9525">
            <a:solidFill>
              <a:srgbClr val="485A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189CCF"/>
              </a:solidFill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FECB1121-4375-4801-AE8B-04500B02D47C}"/>
              </a:ext>
            </a:extLst>
          </p:cNvPr>
          <p:cNvCxnSpPr>
            <a:endCxn id="98" idx="0"/>
          </p:cNvCxnSpPr>
          <p:nvPr/>
        </p:nvCxnSpPr>
        <p:spPr>
          <a:xfrm flipH="1">
            <a:off x="2581533" y="3531874"/>
            <a:ext cx="843863" cy="377779"/>
          </a:xfrm>
          <a:prstGeom prst="straightConnector1">
            <a:avLst/>
          </a:prstGeom>
          <a:ln>
            <a:solidFill>
              <a:srgbClr val="485A69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1F5E5518-34A4-44D9-981A-55EC1D9390DC}"/>
              </a:ext>
            </a:extLst>
          </p:cNvPr>
          <p:cNvCxnSpPr>
            <a:cxnSpLocks/>
          </p:cNvCxnSpPr>
          <p:nvPr/>
        </p:nvCxnSpPr>
        <p:spPr>
          <a:xfrm>
            <a:off x="3425396" y="3531874"/>
            <a:ext cx="800418" cy="377779"/>
          </a:xfrm>
          <a:prstGeom prst="straightConnector1">
            <a:avLst/>
          </a:prstGeom>
          <a:ln>
            <a:solidFill>
              <a:srgbClr val="485A69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E03DA0E4-E425-4029-94FC-E591B71AF391}"/>
              </a:ext>
            </a:extLst>
          </p:cNvPr>
          <p:cNvSpPr txBox="1"/>
          <p:nvPr/>
        </p:nvSpPr>
        <p:spPr>
          <a:xfrm>
            <a:off x="1913218" y="3765990"/>
            <a:ext cx="51054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rgbClr val="485A69"/>
                </a:solidFill>
              </a:rPr>
              <a:t>Node 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40C098AA-D7EB-4EE6-AA8A-072F63882D3D}"/>
                  </a:ext>
                </a:extLst>
              </p:cNvPr>
              <p:cNvSpPr txBox="1"/>
              <p:nvPr/>
            </p:nvSpPr>
            <p:spPr>
              <a:xfrm>
                <a:off x="2431050" y="3539547"/>
                <a:ext cx="65054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≤2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40C098AA-D7EB-4EE6-AA8A-072F63882D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1050" y="3539547"/>
                <a:ext cx="650547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C41CD53B-B582-4058-8095-8505ADAD12E4}"/>
                  </a:ext>
                </a:extLst>
              </p:cNvPr>
              <p:cNvSpPr txBox="1"/>
              <p:nvPr/>
            </p:nvSpPr>
            <p:spPr>
              <a:xfrm>
                <a:off x="3778801" y="3539547"/>
                <a:ext cx="65054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≥3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C41CD53B-B582-4058-8095-8505ADAD12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8801" y="3539547"/>
                <a:ext cx="650547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Rectangle 103">
            <a:extLst>
              <a:ext uri="{FF2B5EF4-FFF2-40B4-BE49-F238E27FC236}">
                <a16:creationId xmlns:a16="http://schemas.microsoft.com/office/drawing/2014/main" id="{09CEBEAE-A234-4BFB-86DE-C033A9AAAAAA}"/>
              </a:ext>
            </a:extLst>
          </p:cNvPr>
          <p:cNvSpPr/>
          <p:nvPr/>
        </p:nvSpPr>
        <p:spPr>
          <a:xfrm>
            <a:off x="3651248" y="3909653"/>
            <a:ext cx="1153310" cy="338554"/>
          </a:xfrm>
          <a:prstGeom prst="rect">
            <a:avLst/>
          </a:prstGeom>
          <a:solidFill>
            <a:srgbClr val="DDE3E9"/>
          </a:solidFill>
          <a:ln w="9525">
            <a:solidFill>
              <a:srgbClr val="485A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189CCF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68346D7-78F4-4259-A5FC-0450A5C0A8DE}"/>
              </a:ext>
            </a:extLst>
          </p:cNvPr>
          <p:cNvSpPr txBox="1"/>
          <p:nvPr/>
        </p:nvSpPr>
        <p:spPr>
          <a:xfrm>
            <a:off x="3559588" y="3765990"/>
            <a:ext cx="51054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rgbClr val="485A69"/>
                </a:solidFill>
              </a:rPr>
              <a:t>Node 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A539512F-5C2D-42C6-B05F-E5B5C281616C}"/>
                  </a:ext>
                </a:extLst>
              </p:cNvPr>
              <p:cNvSpPr txBox="1"/>
              <p:nvPr/>
            </p:nvSpPr>
            <p:spPr>
              <a:xfrm>
                <a:off x="1978739" y="3871062"/>
                <a:ext cx="1230188" cy="3924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solidFill>
                            <a:srgbClr val="FF912D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050" b="0" i="1" smtClean="0">
                          <a:solidFill>
                            <a:srgbClr val="FF912D"/>
                          </a:solidFill>
                          <a:latin typeface="Cambria Math" panose="02040503050406030204" pitchFamily="18" charset="0"/>
                        </a:rPr>
                        <m:t>=−0.26</m:t>
                      </m:r>
                    </m:oMath>
                  </m:oMathPara>
                </a14:m>
                <a:endParaRPr lang="en-US" sz="1050" b="0" dirty="0">
                  <a:solidFill>
                    <a:srgbClr val="FF912D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9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9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9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9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9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9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)=(</m:t>
                      </m:r>
                      <m:r>
                        <a:rPr lang="en-US" sz="900" b="0" i="1" smtClean="0">
                          <a:solidFill>
                            <a:srgbClr val="C684C4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900" i="1">
                          <a:solidFill>
                            <a:srgbClr val="C684C4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900" b="0" i="1" smtClean="0">
                          <a:solidFill>
                            <a:srgbClr val="C684C4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9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900" b="0" i="1" smtClean="0">
                          <a:solidFill>
                            <a:srgbClr val="C684C4"/>
                          </a:solidFill>
                          <a:latin typeface="Cambria Math" panose="02040503050406030204" pitchFamily="18" charset="0"/>
                        </a:rPr>
                        <m:t>1.0</m:t>
                      </m:r>
                      <m:r>
                        <a:rPr lang="en-US" sz="9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050" dirty="0">
                  <a:solidFill>
                    <a:srgbClr val="189CCF"/>
                  </a:solidFill>
                </a:endParaRPr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A539512F-5C2D-42C6-B05F-E5B5C2816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8739" y="3871062"/>
                <a:ext cx="1230188" cy="392415"/>
              </a:xfrm>
              <a:prstGeom prst="rect">
                <a:avLst/>
              </a:prstGeom>
              <a:blipFill>
                <a:blip r:embed="rId16"/>
                <a:stretch>
                  <a:fillRect b="-1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7" name="Group 106">
            <a:extLst>
              <a:ext uri="{FF2B5EF4-FFF2-40B4-BE49-F238E27FC236}">
                <a16:creationId xmlns:a16="http://schemas.microsoft.com/office/drawing/2014/main" id="{1FAD40A7-3A25-4F76-A1CE-AF8ACF571416}"/>
              </a:ext>
            </a:extLst>
          </p:cNvPr>
          <p:cNvGrpSpPr/>
          <p:nvPr/>
        </p:nvGrpSpPr>
        <p:grpSpPr>
          <a:xfrm>
            <a:off x="-8389" y="6537956"/>
            <a:ext cx="12192000" cy="314430"/>
            <a:chOff x="-8389" y="6537956"/>
            <a:chExt cx="12192000" cy="314430"/>
          </a:xfrm>
        </p:grpSpPr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537782D5-8AD7-405C-AA6E-0771A6846EE7}"/>
                </a:ext>
              </a:extLst>
            </p:cNvPr>
            <p:cNvCxnSpPr/>
            <p:nvPr/>
          </p:nvCxnSpPr>
          <p:spPr>
            <a:xfrm>
              <a:off x="-8389" y="6537956"/>
              <a:ext cx="12192000" cy="0"/>
            </a:xfrm>
            <a:prstGeom prst="line">
              <a:avLst/>
            </a:prstGeom>
            <a:ln w="3175">
              <a:solidFill>
                <a:srgbClr val="189CC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BCFA48D6-F5C6-4125-A619-3A1FE463C191}"/>
                </a:ext>
              </a:extLst>
            </p:cNvPr>
            <p:cNvSpPr txBox="1"/>
            <p:nvPr/>
          </p:nvSpPr>
          <p:spPr>
            <a:xfrm>
              <a:off x="9521508" y="6544609"/>
              <a:ext cx="218336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189CCF"/>
                  </a:solidFill>
                </a:rPr>
                <a:t>MipMaster.org - 2020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10876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usinessman writing on glass in meeting">
            <a:extLst>
              <a:ext uri="{FF2B5EF4-FFF2-40B4-BE49-F238E27FC236}">
                <a16:creationId xmlns:a16="http://schemas.microsoft.com/office/drawing/2014/main" id="{9F0F3418-5022-4A42-B1BB-80C0150C10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9" t="7803" r="70" b="11658"/>
          <a:stretch/>
        </p:blipFill>
        <p:spPr>
          <a:xfrm>
            <a:off x="-8389" y="0"/>
            <a:ext cx="12200389" cy="6544609"/>
          </a:xfrm>
          <a:prstGeom prst="rect">
            <a:avLst/>
          </a:prstGeom>
        </p:spPr>
      </p:pic>
      <p:sp>
        <p:nvSpPr>
          <p:cNvPr id="57" name="Title 56">
            <a:extLst>
              <a:ext uri="{FF2B5EF4-FFF2-40B4-BE49-F238E27FC236}">
                <a16:creationId xmlns:a16="http://schemas.microsoft.com/office/drawing/2014/main" id="{292EF667-EE6C-4669-BE51-D18012044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2529"/>
            <a:ext cx="10515600" cy="60316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4000" dirty="0">
                <a:solidFill>
                  <a:srgbClr val="189CCF"/>
                </a:solidFill>
              </a:rPr>
              <a:t>Next step: use cases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148B81-DFCD-455E-BAC1-066BB88270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C428F-9B09-7D4E-A493-E7C5009F7F5E}" type="slidenum">
              <a:rPr lang="en-US" smtClean="0"/>
              <a:pPr/>
              <a:t>15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065330B-D655-4F74-B20F-A5C3190C2832}"/>
              </a:ext>
            </a:extLst>
          </p:cNvPr>
          <p:cNvGrpSpPr/>
          <p:nvPr/>
        </p:nvGrpSpPr>
        <p:grpSpPr>
          <a:xfrm>
            <a:off x="-8389" y="6537956"/>
            <a:ext cx="12192000" cy="314430"/>
            <a:chOff x="-8389" y="6537956"/>
            <a:chExt cx="12192000" cy="31443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39A283-7D38-48F0-9184-A346E821695D}"/>
                </a:ext>
              </a:extLst>
            </p:cNvPr>
            <p:cNvCxnSpPr/>
            <p:nvPr/>
          </p:nvCxnSpPr>
          <p:spPr>
            <a:xfrm>
              <a:off x="-8389" y="6537956"/>
              <a:ext cx="12192000" cy="0"/>
            </a:xfrm>
            <a:prstGeom prst="line">
              <a:avLst/>
            </a:prstGeom>
            <a:ln w="3175">
              <a:solidFill>
                <a:srgbClr val="189CC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4EF59EE-6166-4479-8E1F-94B9FCF6DF6F}"/>
                </a:ext>
              </a:extLst>
            </p:cNvPr>
            <p:cNvSpPr txBox="1"/>
            <p:nvPr/>
          </p:nvSpPr>
          <p:spPr>
            <a:xfrm>
              <a:off x="9521508" y="6544609"/>
              <a:ext cx="218336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189CCF"/>
                  </a:solidFill>
                </a:rPr>
                <a:t>MipMaster.org - 2020</a:t>
              </a:r>
              <a:endParaRPr lang="en-US" sz="1400" dirty="0"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B6D35653-B4AE-486C-8D6C-9E2AC0E235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8002" y="3010770"/>
            <a:ext cx="2539218" cy="1365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887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7B0FED1-16AE-485D-8C16-FCDE1E804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C5DE5-CD55-402E-8110-195B9A89701C}" type="slidenum">
              <a:rPr lang="en-US" smtClean="0"/>
              <a:t>16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97EC74-9BD9-44D1-AB89-58D403965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8790" y="1716181"/>
            <a:ext cx="5436152" cy="29243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634DB92-B996-4198-9486-FADAEB554E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891" r="-14847" b="19777"/>
          <a:stretch/>
        </p:blipFill>
        <p:spPr>
          <a:xfrm>
            <a:off x="838200" y="4492881"/>
            <a:ext cx="6243279" cy="2085975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3F32846F-036E-4F1F-AA9B-5DF569A98848}"/>
              </a:ext>
            </a:extLst>
          </p:cNvPr>
          <p:cNvGrpSpPr/>
          <p:nvPr/>
        </p:nvGrpSpPr>
        <p:grpSpPr>
          <a:xfrm>
            <a:off x="7513000" y="1593215"/>
            <a:ext cx="3516949" cy="4192439"/>
            <a:chOff x="8329611" y="1371600"/>
            <a:chExt cx="1451228" cy="1729961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5001436-BEB6-4B48-98FD-44D1F37C194C}"/>
                </a:ext>
              </a:extLst>
            </p:cNvPr>
            <p:cNvSpPr/>
            <p:nvPr/>
          </p:nvSpPr>
          <p:spPr>
            <a:xfrm>
              <a:off x="8610600" y="1371600"/>
              <a:ext cx="1023935" cy="1114425"/>
            </a:xfrm>
            <a:prstGeom prst="rect">
              <a:avLst/>
            </a:prstGeom>
            <a:solidFill>
              <a:srgbClr val="DDE3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DA49202-A596-4B38-BA2C-7296B8D77855}"/>
                </a:ext>
              </a:extLst>
            </p:cNvPr>
            <p:cNvCxnSpPr/>
            <p:nvPr/>
          </p:nvCxnSpPr>
          <p:spPr>
            <a:xfrm>
              <a:off x="8839200" y="1571625"/>
              <a:ext cx="438150" cy="685800"/>
            </a:xfrm>
            <a:prstGeom prst="line">
              <a:avLst/>
            </a:prstGeom>
            <a:ln w="38100">
              <a:solidFill>
                <a:srgbClr val="189CC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5FD3FA3-81C6-46C8-82D3-245998B9D1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91525" y="1571625"/>
              <a:ext cx="438150" cy="685800"/>
            </a:xfrm>
            <a:prstGeom prst="line">
              <a:avLst/>
            </a:prstGeom>
            <a:ln w="38100">
              <a:solidFill>
                <a:srgbClr val="189CC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F176CA8-C93E-4578-85CC-D34E571E2B45}"/>
                </a:ext>
              </a:extLst>
            </p:cNvPr>
            <p:cNvSpPr/>
            <p:nvPr/>
          </p:nvSpPr>
          <p:spPr>
            <a:xfrm>
              <a:off x="8755063" y="1492250"/>
              <a:ext cx="158750" cy="158750"/>
            </a:xfrm>
            <a:prstGeom prst="ellipse">
              <a:avLst/>
            </a:prstGeom>
            <a:solidFill>
              <a:srgbClr val="FF91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3C955D9-FFD4-427E-9149-2C451355BCED}"/>
                </a:ext>
              </a:extLst>
            </p:cNvPr>
            <p:cNvCxnSpPr/>
            <p:nvPr/>
          </p:nvCxnSpPr>
          <p:spPr>
            <a:xfrm>
              <a:off x="9277350" y="2286126"/>
              <a:ext cx="438150" cy="685800"/>
            </a:xfrm>
            <a:prstGeom prst="line">
              <a:avLst/>
            </a:prstGeom>
            <a:ln w="38100">
              <a:solidFill>
                <a:srgbClr val="189CC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E259F6A-C7E1-4E97-9506-2EDC0F6544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29675" y="2286126"/>
              <a:ext cx="438150" cy="685800"/>
            </a:xfrm>
            <a:prstGeom prst="line">
              <a:avLst/>
            </a:prstGeom>
            <a:ln w="38100">
              <a:solidFill>
                <a:srgbClr val="189CC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00D107B-0E00-4C1E-AA92-DBDAF76F91F1}"/>
                </a:ext>
              </a:extLst>
            </p:cNvPr>
            <p:cNvSpPr/>
            <p:nvPr/>
          </p:nvSpPr>
          <p:spPr>
            <a:xfrm>
              <a:off x="9193213" y="2206751"/>
              <a:ext cx="158750" cy="158750"/>
            </a:xfrm>
            <a:prstGeom prst="ellipse">
              <a:avLst/>
            </a:prstGeom>
            <a:solidFill>
              <a:srgbClr val="FF91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C1D6942-AA41-4594-A35F-ABB303CF7B2D}"/>
                </a:ext>
              </a:extLst>
            </p:cNvPr>
            <p:cNvSpPr/>
            <p:nvPr/>
          </p:nvSpPr>
          <p:spPr>
            <a:xfrm>
              <a:off x="8329611" y="2212974"/>
              <a:ext cx="146304" cy="146304"/>
            </a:xfrm>
            <a:prstGeom prst="rect">
              <a:avLst/>
            </a:prstGeom>
            <a:solidFill>
              <a:srgbClr val="FF91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5C8E0FB-97B0-4F18-9FE5-815FA1B5926D}"/>
                </a:ext>
              </a:extLst>
            </p:cNvPr>
            <p:cNvSpPr/>
            <p:nvPr/>
          </p:nvSpPr>
          <p:spPr>
            <a:xfrm>
              <a:off x="8758235" y="2955257"/>
              <a:ext cx="146304" cy="146304"/>
            </a:xfrm>
            <a:prstGeom prst="rect">
              <a:avLst/>
            </a:prstGeom>
            <a:solidFill>
              <a:srgbClr val="FF91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5B4A99F-A0DB-42B4-8BFE-680CE902D6E0}"/>
                </a:ext>
              </a:extLst>
            </p:cNvPr>
            <p:cNvSpPr/>
            <p:nvPr/>
          </p:nvSpPr>
          <p:spPr>
            <a:xfrm>
              <a:off x="9634535" y="2955256"/>
              <a:ext cx="146304" cy="146304"/>
            </a:xfrm>
            <a:prstGeom prst="rect">
              <a:avLst/>
            </a:prstGeom>
            <a:solidFill>
              <a:srgbClr val="FF91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itle 56">
            <a:extLst>
              <a:ext uri="{FF2B5EF4-FFF2-40B4-BE49-F238E27FC236}">
                <a16:creationId xmlns:a16="http://schemas.microsoft.com/office/drawing/2014/main" id="{4AE36C3D-4CBB-49CE-B06B-743BE5EA9234}"/>
              </a:ext>
            </a:extLst>
          </p:cNvPr>
          <p:cNvSpPr txBox="1">
            <a:spLocks/>
          </p:cNvSpPr>
          <p:nvPr/>
        </p:nvSpPr>
        <p:spPr>
          <a:xfrm>
            <a:off x="411482" y="803463"/>
            <a:ext cx="10515600" cy="6031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189CCF"/>
                </a:solidFill>
              </a:rPr>
              <a:t>Designing a Logo</a:t>
            </a:r>
          </a:p>
        </p:txBody>
      </p:sp>
    </p:spTree>
    <p:extLst>
      <p:ext uri="{BB962C8B-B14F-4D97-AF65-F5344CB8AC3E}">
        <p14:creationId xmlns:p14="http://schemas.microsoft.com/office/powerpoint/2010/main" val="32885705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7B0FED1-16AE-485D-8C16-FCDE1E804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C5DE5-CD55-402E-8110-195B9A89701C}" type="slidenum">
              <a:rPr lang="en-US" smtClean="0"/>
              <a:t>17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7D1849E-B8E9-464A-931A-5DD9CCD912DC}"/>
              </a:ext>
            </a:extLst>
          </p:cNvPr>
          <p:cNvGrpSpPr/>
          <p:nvPr/>
        </p:nvGrpSpPr>
        <p:grpSpPr>
          <a:xfrm>
            <a:off x="695325" y="2077961"/>
            <a:ext cx="6817675" cy="4465714"/>
            <a:chOff x="695325" y="2077961"/>
            <a:chExt cx="6817675" cy="446571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1EEBAD2-E049-4829-BCAE-A4C50D29DE29}"/>
                </a:ext>
              </a:extLst>
            </p:cNvPr>
            <p:cNvSpPr/>
            <p:nvPr/>
          </p:nvSpPr>
          <p:spPr>
            <a:xfrm>
              <a:off x="695325" y="2077961"/>
              <a:ext cx="6817675" cy="446571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197EC74-9BD9-44D1-AB89-58D403965F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20372" y="3328689"/>
              <a:ext cx="3875628" cy="2084852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F32846F-036E-4F1F-AA9B-5DF569A98848}"/>
              </a:ext>
            </a:extLst>
          </p:cNvPr>
          <p:cNvGrpSpPr/>
          <p:nvPr/>
        </p:nvGrpSpPr>
        <p:grpSpPr>
          <a:xfrm>
            <a:off x="7513000" y="1593215"/>
            <a:ext cx="3516949" cy="4192439"/>
            <a:chOff x="8329611" y="1371600"/>
            <a:chExt cx="1451228" cy="1729961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5001436-BEB6-4B48-98FD-44D1F37C194C}"/>
                </a:ext>
              </a:extLst>
            </p:cNvPr>
            <p:cNvSpPr/>
            <p:nvPr/>
          </p:nvSpPr>
          <p:spPr>
            <a:xfrm>
              <a:off x="8610600" y="1371600"/>
              <a:ext cx="1023935" cy="1114425"/>
            </a:xfrm>
            <a:prstGeom prst="rect">
              <a:avLst/>
            </a:prstGeom>
            <a:solidFill>
              <a:srgbClr val="DDE3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DA49202-A596-4B38-BA2C-7296B8D77855}"/>
                </a:ext>
              </a:extLst>
            </p:cNvPr>
            <p:cNvCxnSpPr/>
            <p:nvPr/>
          </p:nvCxnSpPr>
          <p:spPr>
            <a:xfrm>
              <a:off x="8839200" y="1571625"/>
              <a:ext cx="438150" cy="685800"/>
            </a:xfrm>
            <a:prstGeom prst="line">
              <a:avLst/>
            </a:prstGeom>
            <a:ln w="38100">
              <a:solidFill>
                <a:srgbClr val="189CC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5FD3FA3-81C6-46C8-82D3-245998B9D1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91525" y="1571625"/>
              <a:ext cx="438150" cy="685800"/>
            </a:xfrm>
            <a:prstGeom prst="line">
              <a:avLst/>
            </a:prstGeom>
            <a:ln w="38100">
              <a:solidFill>
                <a:srgbClr val="189CC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F176CA8-C93E-4578-85CC-D34E571E2B45}"/>
                </a:ext>
              </a:extLst>
            </p:cNvPr>
            <p:cNvSpPr/>
            <p:nvPr/>
          </p:nvSpPr>
          <p:spPr>
            <a:xfrm>
              <a:off x="8755063" y="1492250"/>
              <a:ext cx="158750" cy="158750"/>
            </a:xfrm>
            <a:prstGeom prst="ellipse">
              <a:avLst/>
            </a:prstGeom>
            <a:solidFill>
              <a:srgbClr val="FF91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3C955D9-FFD4-427E-9149-2C451355BCED}"/>
                </a:ext>
              </a:extLst>
            </p:cNvPr>
            <p:cNvCxnSpPr/>
            <p:nvPr/>
          </p:nvCxnSpPr>
          <p:spPr>
            <a:xfrm>
              <a:off x="9277350" y="2286126"/>
              <a:ext cx="438150" cy="685800"/>
            </a:xfrm>
            <a:prstGeom prst="line">
              <a:avLst/>
            </a:prstGeom>
            <a:ln w="38100">
              <a:solidFill>
                <a:srgbClr val="189CC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E259F6A-C7E1-4E97-9506-2EDC0F6544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29675" y="2286126"/>
              <a:ext cx="438150" cy="685800"/>
            </a:xfrm>
            <a:prstGeom prst="line">
              <a:avLst/>
            </a:prstGeom>
            <a:ln w="38100">
              <a:solidFill>
                <a:srgbClr val="189CC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00D107B-0E00-4C1E-AA92-DBDAF76F91F1}"/>
                </a:ext>
              </a:extLst>
            </p:cNvPr>
            <p:cNvSpPr/>
            <p:nvPr/>
          </p:nvSpPr>
          <p:spPr>
            <a:xfrm>
              <a:off x="9193213" y="2206751"/>
              <a:ext cx="158750" cy="158750"/>
            </a:xfrm>
            <a:prstGeom prst="ellipse">
              <a:avLst/>
            </a:prstGeom>
            <a:solidFill>
              <a:srgbClr val="FF91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C1D6942-AA41-4594-A35F-ABB303CF7B2D}"/>
                </a:ext>
              </a:extLst>
            </p:cNvPr>
            <p:cNvSpPr/>
            <p:nvPr/>
          </p:nvSpPr>
          <p:spPr>
            <a:xfrm>
              <a:off x="8329611" y="2212974"/>
              <a:ext cx="146304" cy="146304"/>
            </a:xfrm>
            <a:prstGeom prst="rect">
              <a:avLst/>
            </a:prstGeom>
            <a:solidFill>
              <a:srgbClr val="FF91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5C8E0FB-97B0-4F18-9FE5-815FA1B5926D}"/>
                </a:ext>
              </a:extLst>
            </p:cNvPr>
            <p:cNvSpPr/>
            <p:nvPr/>
          </p:nvSpPr>
          <p:spPr>
            <a:xfrm>
              <a:off x="8758235" y="2955257"/>
              <a:ext cx="146304" cy="146304"/>
            </a:xfrm>
            <a:prstGeom prst="rect">
              <a:avLst/>
            </a:prstGeom>
            <a:solidFill>
              <a:srgbClr val="FF91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5B4A99F-A0DB-42B4-8BFE-680CE902D6E0}"/>
                </a:ext>
              </a:extLst>
            </p:cNvPr>
            <p:cNvSpPr/>
            <p:nvPr/>
          </p:nvSpPr>
          <p:spPr>
            <a:xfrm>
              <a:off x="9634535" y="2955256"/>
              <a:ext cx="146304" cy="146304"/>
            </a:xfrm>
            <a:prstGeom prst="rect">
              <a:avLst/>
            </a:prstGeom>
            <a:solidFill>
              <a:srgbClr val="FF91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itle 56">
            <a:extLst>
              <a:ext uri="{FF2B5EF4-FFF2-40B4-BE49-F238E27FC236}">
                <a16:creationId xmlns:a16="http://schemas.microsoft.com/office/drawing/2014/main" id="{4AE36C3D-4CBB-49CE-B06B-743BE5EA9234}"/>
              </a:ext>
            </a:extLst>
          </p:cNvPr>
          <p:cNvSpPr txBox="1">
            <a:spLocks/>
          </p:cNvSpPr>
          <p:nvPr/>
        </p:nvSpPr>
        <p:spPr>
          <a:xfrm>
            <a:off x="411482" y="803463"/>
            <a:ext cx="10515600" cy="6031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189CCF"/>
                </a:solidFill>
              </a:rPr>
              <a:t>Designing a Logo</a:t>
            </a:r>
          </a:p>
        </p:txBody>
      </p:sp>
    </p:spTree>
    <p:extLst>
      <p:ext uri="{BB962C8B-B14F-4D97-AF65-F5344CB8AC3E}">
        <p14:creationId xmlns:p14="http://schemas.microsoft.com/office/powerpoint/2010/main" val="1522044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56">
            <a:extLst>
              <a:ext uri="{FF2B5EF4-FFF2-40B4-BE49-F238E27FC236}">
                <a16:creationId xmlns:a16="http://schemas.microsoft.com/office/drawing/2014/main" id="{292EF667-EE6C-4669-BE51-D18012044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341" y="825540"/>
            <a:ext cx="10515600" cy="60316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189CCF"/>
                </a:solidFill>
              </a:rPr>
              <a:t>This is a MIP!</a:t>
            </a:r>
          </a:p>
        </p:txBody>
      </p:sp>
      <p:sp>
        <p:nvSpPr>
          <p:cNvPr id="75" name="Text Placeholder 7">
            <a:extLst>
              <a:ext uri="{FF2B5EF4-FFF2-40B4-BE49-F238E27FC236}">
                <a16:creationId xmlns:a16="http://schemas.microsoft.com/office/drawing/2014/main" id="{545B2466-0906-4435-81B7-4DA520A366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482" y="502922"/>
            <a:ext cx="5514975" cy="225425"/>
          </a:xfr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r>
              <a:rPr lang="en-US" dirty="0"/>
              <a:t>Algebraic representation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01">
                <a:extLst>
                  <a:ext uri="{FF2B5EF4-FFF2-40B4-BE49-F238E27FC236}">
                    <a16:creationId xmlns:a16="http://schemas.microsoft.com/office/drawing/2014/main" id="{1CCB867D-4F09-49AE-894B-49147482F9E7}"/>
                  </a:ext>
                </a:extLst>
              </p:cNvPr>
              <p:cNvSpPr txBox="1"/>
              <p:nvPr/>
            </p:nvSpPr>
            <p:spPr>
              <a:xfrm>
                <a:off x="3766638" y="2551837"/>
                <a:ext cx="3813005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>
                    <a:solidFill>
                      <a:schemeClr val="tx1"/>
                    </a:solidFill>
                  </a:rPr>
                  <a:t>  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0.63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+ 1.0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func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.−4.5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+ 2.0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0.25</m:t>
                      </m:r>
                    </m:oMath>
                  </m:oMathPara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 </m:t>
                      </m:r>
                      <m:r>
                        <a:rPr 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0.2</m:t>
                      </m:r>
                      <m:sSub>
                        <m:sSubPr>
                          <m:ctrlP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+ 0.67</m:t>
                      </m:r>
                      <m:sSub>
                        <m:sSubPr>
                          <m:ctrlP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2.13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 </m:t>
                      </m:r>
                      <m:r>
                        <a:rPr lang="en-US" sz="1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1.7</m:t>
                      </m:r>
                      <m:sSub>
                        <m:sSubPr>
                          <m:ctrlPr>
                            <a:rPr lang="en-US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1.25</m:t>
                      </m:r>
                      <m:sSub>
                        <m:sSubPr>
                          <m:ctrlPr>
                            <a:rPr lang="en-US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1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2.85</m:t>
                      </m:r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− </m:t>
                      </m:r>
                      <m:r>
                        <a:rPr lang="en-US" sz="1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2.32</m:t>
                      </m:r>
                      <m:sSub>
                        <m:sSubPr>
                          <m:ctrlPr>
                            <a:rPr lang="en-US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5.0</m:t>
                      </m:r>
                      <m:sSub>
                        <m:sSubPr>
                          <m:ctrlPr>
                            <a:rPr lang="en-US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≤−</m:t>
                      </m:r>
                      <m:r>
                        <a:rPr lang="en-US" sz="1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5.91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               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ℤ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01">
                <a:extLst>
                  <a:ext uri="{FF2B5EF4-FFF2-40B4-BE49-F238E27FC236}">
                    <a16:creationId xmlns:a16="http://schemas.microsoft.com/office/drawing/2014/main" id="{1CCB867D-4F09-49AE-894B-49147482F9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6638" y="2551837"/>
                <a:ext cx="3813005" cy="17543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93EB2235-C46E-4E6E-8FA3-931EB38896C1}"/>
              </a:ext>
            </a:extLst>
          </p:cNvPr>
          <p:cNvSpPr/>
          <p:nvPr/>
        </p:nvSpPr>
        <p:spPr>
          <a:xfrm>
            <a:off x="4389119" y="2641600"/>
            <a:ext cx="2257213" cy="244654"/>
          </a:xfrm>
          <a:prstGeom prst="rect">
            <a:avLst/>
          </a:prstGeom>
          <a:noFill/>
          <a:ln w="9525">
            <a:solidFill>
              <a:srgbClr val="FF91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BAF274D-E720-4D28-980A-B55C50BE0EE0}"/>
              </a:ext>
            </a:extLst>
          </p:cNvPr>
          <p:cNvSpPr/>
          <p:nvPr/>
        </p:nvSpPr>
        <p:spPr>
          <a:xfrm>
            <a:off x="4389120" y="2915920"/>
            <a:ext cx="3002280" cy="1073468"/>
          </a:xfrm>
          <a:prstGeom prst="rect">
            <a:avLst/>
          </a:prstGeom>
          <a:noFill/>
          <a:ln w="9525">
            <a:solidFill>
              <a:srgbClr val="189C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8DDBDB2-B4C7-49A6-9355-34098DAE8C5F}"/>
              </a:ext>
            </a:extLst>
          </p:cNvPr>
          <p:cNvSpPr/>
          <p:nvPr/>
        </p:nvSpPr>
        <p:spPr>
          <a:xfrm>
            <a:off x="5884333" y="4019054"/>
            <a:ext cx="1045635" cy="252379"/>
          </a:xfrm>
          <a:prstGeom prst="rect">
            <a:avLst/>
          </a:prstGeom>
          <a:noFill/>
          <a:ln w="9525">
            <a:solidFill>
              <a:srgbClr val="C68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14321F-39EF-4433-B039-97E6AB9D04AD}"/>
              </a:ext>
            </a:extLst>
          </p:cNvPr>
          <p:cNvSpPr txBox="1"/>
          <p:nvPr/>
        </p:nvSpPr>
        <p:spPr>
          <a:xfrm flipH="1">
            <a:off x="8013881" y="2578854"/>
            <a:ext cx="2714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912D"/>
                </a:solidFill>
              </a:rPr>
              <a:t>Objective function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CDA5A60-CED4-4678-9F54-749E96D97F1E}"/>
              </a:ext>
            </a:extLst>
          </p:cNvPr>
          <p:cNvSpPr txBox="1"/>
          <p:nvPr/>
        </p:nvSpPr>
        <p:spPr>
          <a:xfrm flipH="1">
            <a:off x="8013882" y="3267988"/>
            <a:ext cx="2714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89CCF"/>
                </a:solidFill>
              </a:rPr>
              <a:t>Linear constraints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DAFF265-D05C-4598-A49C-4B4BDF86F2CE}"/>
              </a:ext>
            </a:extLst>
          </p:cNvPr>
          <p:cNvSpPr txBox="1"/>
          <p:nvPr/>
        </p:nvSpPr>
        <p:spPr>
          <a:xfrm flipH="1">
            <a:off x="8013881" y="3957122"/>
            <a:ext cx="2714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684C4"/>
                </a:solidFill>
              </a:rPr>
              <a:t>Integrality constraint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148B81-DFCD-455E-BAC1-066BB88270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C428F-9B09-7D4E-A493-E7C5009F7F5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3C6FD1-9925-479E-B663-1D2FF6636DAD}"/>
              </a:ext>
            </a:extLst>
          </p:cNvPr>
          <p:cNvSpPr/>
          <p:nvPr/>
        </p:nvSpPr>
        <p:spPr>
          <a:xfrm>
            <a:off x="411482" y="2354580"/>
            <a:ext cx="11338557" cy="2232660"/>
          </a:xfrm>
          <a:prstGeom prst="rect">
            <a:avLst/>
          </a:prstGeom>
          <a:solidFill>
            <a:srgbClr val="DDE3E9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065330B-D655-4F74-B20F-A5C3190C2832}"/>
              </a:ext>
            </a:extLst>
          </p:cNvPr>
          <p:cNvGrpSpPr/>
          <p:nvPr/>
        </p:nvGrpSpPr>
        <p:grpSpPr>
          <a:xfrm>
            <a:off x="-8389" y="6537956"/>
            <a:ext cx="12192000" cy="314430"/>
            <a:chOff x="-8389" y="6537956"/>
            <a:chExt cx="12192000" cy="31443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39A283-7D38-48F0-9184-A346E821695D}"/>
                </a:ext>
              </a:extLst>
            </p:cNvPr>
            <p:cNvCxnSpPr/>
            <p:nvPr/>
          </p:nvCxnSpPr>
          <p:spPr>
            <a:xfrm>
              <a:off x="-8389" y="6537956"/>
              <a:ext cx="12192000" cy="0"/>
            </a:xfrm>
            <a:prstGeom prst="line">
              <a:avLst/>
            </a:prstGeom>
            <a:ln w="3175">
              <a:solidFill>
                <a:srgbClr val="189CC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4EF59EE-6166-4479-8E1F-94B9FCF6DF6F}"/>
                </a:ext>
              </a:extLst>
            </p:cNvPr>
            <p:cNvSpPr txBox="1"/>
            <p:nvPr/>
          </p:nvSpPr>
          <p:spPr>
            <a:xfrm>
              <a:off x="9521508" y="6544609"/>
              <a:ext cx="218336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189CCF"/>
                  </a:solidFill>
                </a:rPr>
                <a:t>MipMaster.org - 2020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62549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2" grpId="0" animBg="1"/>
      <p:bldP spid="43" grpId="0" animBg="1"/>
      <p:bldP spid="6" grpId="0"/>
      <p:bldP spid="46" grpId="0"/>
      <p:bldP spid="4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56">
            <a:extLst>
              <a:ext uri="{FF2B5EF4-FFF2-40B4-BE49-F238E27FC236}">
                <a16:creationId xmlns:a16="http://schemas.microsoft.com/office/drawing/2014/main" id="{292EF667-EE6C-4669-BE51-D18012044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341" y="825540"/>
            <a:ext cx="10515600" cy="60316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189CCF"/>
                </a:solidFill>
              </a:rPr>
              <a:t>MIP depiction</a:t>
            </a:r>
          </a:p>
        </p:txBody>
      </p:sp>
      <p:sp>
        <p:nvSpPr>
          <p:cNvPr id="75" name="Text Placeholder 7">
            <a:extLst>
              <a:ext uri="{FF2B5EF4-FFF2-40B4-BE49-F238E27FC236}">
                <a16:creationId xmlns:a16="http://schemas.microsoft.com/office/drawing/2014/main" id="{545B2466-0906-4435-81B7-4DA520A366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482" y="502922"/>
            <a:ext cx="5514975" cy="225425"/>
          </a:xfr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r>
              <a:rPr lang="en-US" dirty="0"/>
              <a:t>Algebraic and graphical representations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101">
                <a:extLst>
                  <a:ext uri="{FF2B5EF4-FFF2-40B4-BE49-F238E27FC236}">
                    <a16:creationId xmlns:a16="http://schemas.microsoft.com/office/drawing/2014/main" id="{2BCC8C06-08EF-4B3E-A438-1AB0DBA3CF8E}"/>
                  </a:ext>
                </a:extLst>
              </p:cNvPr>
              <p:cNvSpPr txBox="1"/>
              <p:nvPr/>
            </p:nvSpPr>
            <p:spPr>
              <a:xfrm>
                <a:off x="749348" y="3005289"/>
                <a:ext cx="3813005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  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mtClean="0">
                            <a:solidFill>
                              <a:srgbClr val="FF912D"/>
                            </a:solidFill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FF912D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rgbClr val="FF912D"/>
                            </a:solidFill>
                            <a:latin typeface="Cambria Math" panose="02040503050406030204" pitchFamily="18" charset="0"/>
                          </a:rPr>
                          <m:t>0.63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912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912D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912D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FF912D"/>
                            </a:solidFill>
                            <a:latin typeface="Cambria Math" panose="02040503050406030204" pitchFamily="18" charset="0"/>
                          </a:rPr>
                          <m:t> + 1.0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912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912D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912D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func>
                  </m:oMath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         </m:t>
                      </m:r>
                      <m:r>
                        <a:rPr lang="en-US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.−4.5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 + 2.0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i="1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0.25</m:t>
                      </m:r>
                    </m:oMath>
                  </m:oMathPara>
                </a14:m>
                <a:endParaRPr lang="en-US" i="1" dirty="0">
                  <a:solidFill>
                    <a:srgbClr val="189CCF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              </m:t>
                      </m:r>
                      <m:r>
                        <a:rPr lang="en-US" i="1" dirty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0.2</m:t>
                      </m:r>
                      <m:sSub>
                        <m:sSubPr>
                          <m:ctrlPr>
                            <a:rPr lang="en-US" i="1" dirty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dirty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 + 0.67</m:t>
                      </m:r>
                      <m:sSub>
                        <m:sSubPr>
                          <m:ctrlPr>
                            <a:rPr lang="en-US" i="1" dirty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 dirty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i="1" dirty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 2.13</m:t>
                      </m:r>
                    </m:oMath>
                  </m:oMathPara>
                </a14:m>
                <a:endParaRPr lang="en-US" dirty="0">
                  <a:solidFill>
                    <a:srgbClr val="189CCF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dirty="0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              </m:t>
                      </m:r>
                      <m:r>
                        <a:rPr lang="en-US" sz="1800" i="1" dirty="0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1.7</m:t>
                      </m:r>
                      <m:sSub>
                        <m:sSubPr>
                          <m:ctrlPr>
                            <a:rPr lang="en-US" sz="1800" b="0" i="1" dirty="0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 dirty="0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i="1" dirty="0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i="1" dirty="0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dirty="0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i="1" dirty="0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 1.25</m:t>
                      </m:r>
                      <m:sSub>
                        <m:sSubPr>
                          <m:ctrlPr>
                            <a:rPr lang="en-US" sz="1800" b="0" i="1" dirty="0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 dirty="0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i="1" dirty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i="1" dirty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dirty="0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1800" i="1" dirty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 2.85</m:t>
                      </m:r>
                    </m:oMath>
                  </m:oMathPara>
                </a14:m>
                <a:endParaRPr lang="en-US" sz="1800" dirty="0">
                  <a:solidFill>
                    <a:srgbClr val="189CCF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dirty="0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             − </m:t>
                      </m:r>
                      <m:r>
                        <a:rPr lang="en-US" sz="1800" i="1" dirty="0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2.32</m:t>
                      </m:r>
                      <m:sSub>
                        <m:sSubPr>
                          <m:ctrlPr>
                            <a:rPr lang="en-US" sz="1800" b="0" i="1" dirty="0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 dirty="0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i="1" dirty="0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i="1" dirty="0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dirty="0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i="1" dirty="0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 5.0</m:t>
                      </m:r>
                      <m:sSub>
                        <m:sSubPr>
                          <m:ctrlPr>
                            <a:rPr lang="en-US" sz="1800" b="0" i="1" dirty="0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 dirty="0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i="1" dirty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i="1" dirty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dirty="0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≤−</m:t>
                      </m:r>
                      <m:r>
                        <a:rPr lang="en-US" sz="1800" i="1" dirty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5.91</m:t>
                      </m:r>
                    </m:oMath>
                  </m:oMathPara>
                </a14:m>
                <a:endParaRPr lang="en-US" dirty="0">
                  <a:solidFill>
                    <a:srgbClr val="189CCF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           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C684C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C684C4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684C4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C684C4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C684C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C684C4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684C4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rgbClr val="C684C4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i="1">
                          <a:solidFill>
                            <a:srgbClr val="C684C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ℤ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101">
                <a:extLst>
                  <a:ext uri="{FF2B5EF4-FFF2-40B4-BE49-F238E27FC236}">
                    <a16:creationId xmlns:a16="http://schemas.microsoft.com/office/drawing/2014/main" id="{2BCC8C06-08EF-4B3E-A438-1AB0DBA3CF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348" y="3005289"/>
                <a:ext cx="3813005" cy="17543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27AF3BA-AD70-4115-ABB7-4751F586940A}"/>
              </a:ext>
            </a:extLst>
          </p:cNvPr>
          <p:cNvSpPr/>
          <p:nvPr/>
        </p:nvSpPr>
        <p:spPr>
          <a:xfrm>
            <a:off x="6746510" y="2303228"/>
            <a:ext cx="2719388" cy="2714625"/>
          </a:xfrm>
          <a:custGeom>
            <a:avLst/>
            <a:gdLst>
              <a:gd name="connsiteX0" fmla="*/ 533400 w 2719388"/>
              <a:gd name="connsiteY0" fmla="*/ 0 h 2714625"/>
              <a:gd name="connsiteX1" fmla="*/ 2719388 w 2719388"/>
              <a:gd name="connsiteY1" fmla="*/ 647700 h 2714625"/>
              <a:gd name="connsiteX2" fmla="*/ 1309688 w 2719388"/>
              <a:gd name="connsiteY2" fmla="*/ 2714625 h 2714625"/>
              <a:gd name="connsiteX3" fmla="*/ 0 w 2719388"/>
              <a:gd name="connsiteY3" fmla="*/ 1938337 h 2714625"/>
              <a:gd name="connsiteX4" fmla="*/ 533400 w 2719388"/>
              <a:gd name="connsiteY4" fmla="*/ 0 h 2714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9388" h="2714625">
                <a:moveTo>
                  <a:pt x="533400" y="0"/>
                </a:moveTo>
                <a:lnTo>
                  <a:pt x="2719388" y="647700"/>
                </a:lnTo>
                <a:lnTo>
                  <a:pt x="1309688" y="2714625"/>
                </a:lnTo>
                <a:lnTo>
                  <a:pt x="0" y="1938337"/>
                </a:lnTo>
                <a:lnTo>
                  <a:pt x="533400" y="0"/>
                </a:lnTo>
                <a:close/>
              </a:path>
            </a:pathLst>
          </a:custGeom>
          <a:solidFill>
            <a:srgbClr val="DDE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28EC4BC-E7FB-47BF-A48C-74A95B51E74B}"/>
              </a:ext>
            </a:extLst>
          </p:cNvPr>
          <p:cNvCxnSpPr>
            <a:cxnSpLocks/>
          </p:cNvCxnSpPr>
          <p:nvPr/>
        </p:nvCxnSpPr>
        <p:spPr>
          <a:xfrm flipH="1">
            <a:off x="5772184" y="5279650"/>
            <a:ext cx="4284326" cy="0"/>
          </a:xfrm>
          <a:prstGeom prst="straightConnector1">
            <a:avLst/>
          </a:prstGeom>
          <a:noFill/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B96C04A-E2CF-40E5-990B-B83A75B960A5}"/>
              </a:ext>
            </a:extLst>
          </p:cNvPr>
          <p:cNvCxnSpPr>
            <a:cxnSpLocks/>
          </p:cNvCxnSpPr>
          <p:nvPr/>
        </p:nvCxnSpPr>
        <p:spPr>
          <a:xfrm>
            <a:off x="6164801" y="2140758"/>
            <a:ext cx="1" cy="3524822"/>
          </a:xfrm>
          <a:prstGeom prst="straightConnector1">
            <a:avLst/>
          </a:prstGeom>
          <a:noFill/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F40124D-869A-47CF-8DA3-E5BA5AB51380}"/>
              </a:ext>
            </a:extLst>
          </p:cNvPr>
          <p:cNvCxnSpPr>
            <a:cxnSpLocks/>
          </p:cNvCxnSpPr>
          <p:nvPr/>
        </p:nvCxnSpPr>
        <p:spPr>
          <a:xfrm flipH="1">
            <a:off x="5772184" y="4199048"/>
            <a:ext cx="4284326" cy="0"/>
          </a:xfrm>
          <a:prstGeom prst="straightConnector1">
            <a:avLst/>
          </a:prstGeom>
          <a:noFill/>
          <a:ln w="9525" cap="flat" cmpd="sng" algn="ctr">
            <a:solidFill>
              <a:srgbClr val="C5D6DC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85B337B-8B3E-48D9-9011-7922DBBAA512}"/>
              </a:ext>
            </a:extLst>
          </p:cNvPr>
          <p:cNvCxnSpPr>
            <a:cxnSpLocks/>
          </p:cNvCxnSpPr>
          <p:nvPr/>
        </p:nvCxnSpPr>
        <p:spPr>
          <a:xfrm flipH="1">
            <a:off x="5772184" y="3118445"/>
            <a:ext cx="4284326" cy="0"/>
          </a:xfrm>
          <a:prstGeom prst="straightConnector1">
            <a:avLst/>
          </a:prstGeom>
          <a:noFill/>
          <a:ln w="9525" cap="flat" cmpd="sng" algn="ctr">
            <a:solidFill>
              <a:srgbClr val="C5D6DC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4A7AA2D-D98C-483E-83B5-9AA467B267FB}"/>
              </a:ext>
            </a:extLst>
          </p:cNvPr>
          <p:cNvCxnSpPr>
            <a:cxnSpLocks/>
          </p:cNvCxnSpPr>
          <p:nvPr/>
        </p:nvCxnSpPr>
        <p:spPr>
          <a:xfrm>
            <a:off x="7176790" y="2200791"/>
            <a:ext cx="0" cy="3383349"/>
          </a:xfrm>
          <a:prstGeom prst="straightConnector1">
            <a:avLst/>
          </a:prstGeom>
          <a:noFill/>
          <a:ln w="9525" cap="flat" cmpd="sng" algn="ctr">
            <a:solidFill>
              <a:srgbClr val="C5D6DC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1A7FD73-EDA6-44CE-92FF-D871DADFF76B}"/>
              </a:ext>
            </a:extLst>
          </p:cNvPr>
          <p:cNvCxnSpPr>
            <a:cxnSpLocks/>
          </p:cNvCxnSpPr>
          <p:nvPr/>
        </p:nvCxnSpPr>
        <p:spPr>
          <a:xfrm>
            <a:off x="8190376" y="2200791"/>
            <a:ext cx="0" cy="3383349"/>
          </a:xfrm>
          <a:prstGeom prst="straightConnector1">
            <a:avLst/>
          </a:prstGeom>
          <a:noFill/>
          <a:ln w="9525" cap="flat" cmpd="sng" algn="ctr">
            <a:solidFill>
              <a:srgbClr val="C5D6DC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F55C71D-C5D2-49D0-913D-A953895E6024}"/>
              </a:ext>
            </a:extLst>
          </p:cNvPr>
          <p:cNvCxnSpPr>
            <a:cxnSpLocks/>
          </p:cNvCxnSpPr>
          <p:nvPr/>
        </p:nvCxnSpPr>
        <p:spPr>
          <a:xfrm>
            <a:off x="9200768" y="2200791"/>
            <a:ext cx="0" cy="3376330"/>
          </a:xfrm>
          <a:prstGeom prst="straightConnector1">
            <a:avLst/>
          </a:prstGeom>
          <a:noFill/>
          <a:ln w="9525" cap="flat" cmpd="sng" algn="ctr">
            <a:solidFill>
              <a:srgbClr val="C5D6DC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77">
                <a:extLst>
                  <a:ext uri="{FF2B5EF4-FFF2-40B4-BE49-F238E27FC236}">
                    <a16:creationId xmlns:a16="http://schemas.microsoft.com/office/drawing/2014/main" id="{58B5BED7-5BFF-49CB-AF6D-13F1F865200B}"/>
                  </a:ext>
                </a:extLst>
              </p:cNvPr>
              <p:cNvSpPr txBox="1"/>
              <p:nvPr/>
            </p:nvSpPr>
            <p:spPr>
              <a:xfrm>
                <a:off x="9948929" y="4888279"/>
                <a:ext cx="30672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609539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>
                  <a:solidFill>
                    <a:sysClr val="window" lastClr="FFFFFF">
                      <a:lumMod val="50000"/>
                    </a:sysClr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21" name="TextBox 77">
                <a:extLst>
                  <a:ext uri="{FF2B5EF4-FFF2-40B4-BE49-F238E27FC236}">
                    <a16:creationId xmlns:a16="http://schemas.microsoft.com/office/drawing/2014/main" id="{58B5BED7-5BFF-49CB-AF6D-13F1F86520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8929" y="4888279"/>
                <a:ext cx="306727" cy="338554"/>
              </a:xfrm>
              <a:prstGeom prst="rect">
                <a:avLst/>
              </a:prstGeom>
              <a:blipFill>
                <a:blip r:embed="rId3"/>
                <a:stretch>
                  <a:fillRect r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78">
                <a:extLst>
                  <a:ext uri="{FF2B5EF4-FFF2-40B4-BE49-F238E27FC236}">
                    <a16:creationId xmlns:a16="http://schemas.microsoft.com/office/drawing/2014/main" id="{24D37897-E64F-443D-83D8-1479094769B6}"/>
                  </a:ext>
                </a:extLst>
              </p:cNvPr>
              <p:cNvSpPr txBox="1"/>
              <p:nvPr/>
            </p:nvSpPr>
            <p:spPr>
              <a:xfrm>
                <a:off x="6147111" y="1869684"/>
                <a:ext cx="30672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609539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>
                  <a:solidFill>
                    <a:sysClr val="window" lastClr="FFFFFF">
                      <a:lumMod val="50000"/>
                    </a:sysClr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22" name="TextBox 78">
                <a:extLst>
                  <a:ext uri="{FF2B5EF4-FFF2-40B4-BE49-F238E27FC236}">
                    <a16:creationId xmlns:a16="http://schemas.microsoft.com/office/drawing/2014/main" id="{24D37897-E64F-443D-83D8-1479094769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7111" y="1869684"/>
                <a:ext cx="306727" cy="338554"/>
              </a:xfrm>
              <a:prstGeom prst="rect">
                <a:avLst/>
              </a:prstGeom>
              <a:blipFill>
                <a:blip r:embed="rId4"/>
                <a:stretch>
                  <a:fillRect r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A8054311-B005-4307-8A60-C5EB4A344427}"/>
              </a:ext>
            </a:extLst>
          </p:cNvPr>
          <p:cNvSpPr/>
          <p:nvPr/>
        </p:nvSpPr>
        <p:spPr>
          <a:xfrm rot="1843340">
            <a:off x="8967214" y="5480438"/>
            <a:ext cx="73842" cy="83693"/>
          </a:xfrm>
          <a:prstGeom prst="triangle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DAC5D0A6-8FB0-442D-ABB1-302EDD89220F}"/>
              </a:ext>
            </a:extLst>
          </p:cNvPr>
          <p:cNvSpPr/>
          <p:nvPr/>
        </p:nvSpPr>
        <p:spPr>
          <a:xfrm rot="1843340">
            <a:off x="8964833" y="5482819"/>
            <a:ext cx="73842" cy="83693"/>
          </a:xfrm>
          <a:prstGeom prst="triangle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A1D6DBD-7B7F-4D00-AE34-ECD8E7113F45}"/>
              </a:ext>
            </a:extLst>
          </p:cNvPr>
          <p:cNvCxnSpPr>
            <a:cxnSpLocks/>
          </p:cNvCxnSpPr>
          <p:nvPr/>
        </p:nvCxnSpPr>
        <p:spPr>
          <a:xfrm flipV="1">
            <a:off x="6372033" y="2180763"/>
            <a:ext cx="942434" cy="3403378"/>
          </a:xfrm>
          <a:prstGeom prst="line">
            <a:avLst/>
          </a:prstGeom>
          <a:noFill/>
          <a:ln w="6350" cap="flat" cmpd="sng" algn="ctr">
            <a:solidFill>
              <a:srgbClr val="189CCF"/>
            </a:solidFill>
            <a:prstDash val="solid"/>
            <a:miter lim="800000"/>
          </a:ln>
          <a:effectLst/>
        </p:spPr>
      </p:cxn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7103F3D8-3F06-4B24-8997-96AB8F6914C8}"/>
              </a:ext>
            </a:extLst>
          </p:cNvPr>
          <p:cNvSpPr/>
          <p:nvPr/>
        </p:nvSpPr>
        <p:spPr>
          <a:xfrm rot="6292740">
            <a:off x="6393191" y="5518734"/>
            <a:ext cx="73842" cy="83693"/>
          </a:xfrm>
          <a:prstGeom prst="triangle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6F6BD28-0384-4D0B-B77E-1723ADD4E2C7}"/>
              </a:ext>
            </a:extLst>
          </p:cNvPr>
          <p:cNvCxnSpPr>
            <a:cxnSpLocks/>
          </p:cNvCxnSpPr>
          <p:nvPr/>
        </p:nvCxnSpPr>
        <p:spPr>
          <a:xfrm flipH="1" flipV="1">
            <a:off x="6863004" y="2180763"/>
            <a:ext cx="2962462" cy="877321"/>
          </a:xfrm>
          <a:prstGeom prst="line">
            <a:avLst/>
          </a:prstGeom>
          <a:noFill/>
          <a:ln w="6350" cap="flat" cmpd="sng" algn="ctr">
            <a:solidFill>
              <a:srgbClr val="189CCF"/>
            </a:solidFill>
            <a:prstDash val="solid"/>
            <a:miter lim="800000"/>
          </a:ln>
          <a:effectLst/>
        </p:spPr>
      </p:cxn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04EDD0BC-DED6-4442-8E8B-708325CC1194}"/>
              </a:ext>
            </a:extLst>
          </p:cNvPr>
          <p:cNvSpPr/>
          <p:nvPr/>
        </p:nvSpPr>
        <p:spPr>
          <a:xfrm rot="11809778">
            <a:off x="6847550" y="2196291"/>
            <a:ext cx="73842" cy="83693"/>
          </a:xfrm>
          <a:prstGeom prst="triangle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321FD43-773A-465D-8E15-002A8F3CFB41}"/>
              </a:ext>
            </a:extLst>
          </p:cNvPr>
          <p:cNvCxnSpPr>
            <a:cxnSpLocks/>
          </p:cNvCxnSpPr>
          <p:nvPr/>
        </p:nvCxnSpPr>
        <p:spPr>
          <a:xfrm flipH="1">
            <a:off x="7666906" y="2396890"/>
            <a:ext cx="2168667" cy="3187250"/>
          </a:xfrm>
          <a:prstGeom prst="line">
            <a:avLst/>
          </a:prstGeom>
          <a:noFill/>
          <a:ln w="6350" cap="flat" cmpd="sng" algn="ctr">
            <a:solidFill>
              <a:srgbClr val="189CCF"/>
            </a:solidFill>
            <a:prstDash val="solid"/>
            <a:miter lim="800000"/>
          </a:ln>
          <a:effectLst/>
        </p:spPr>
      </p:cxn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5E5307-DE1C-4119-828E-34446A8F43CD}"/>
              </a:ext>
            </a:extLst>
          </p:cNvPr>
          <p:cNvSpPr/>
          <p:nvPr/>
        </p:nvSpPr>
        <p:spPr>
          <a:xfrm rot="18225733">
            <a:off x="9743745" y="2359319"/>
            <a:ext cx="73842" cy="83693"/>
          </a:xfrm>
          <a:prstGeom prst="triangle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1D7F427-398C-4675-AC22-BCA0CC22433E}"/>
              </a:ext>
            </a:extLst>
          </p:cNvPr>
          <p:cNvCxnSpPr>
            <a:cxnSpLocks/>
          </p:cNvCxnSpPr>
          <p:nvPr/>
        </p:nvCxnSpPr>
        <p:spPr>
          <a:xfrm>
            <a:off x="5883284" y="3731643"/>
            <a:ext cx="3126783" cy="1852497"/>
          </a:xfrm>
          <a:prstGeom prst="line">
            <a:avLst/>
          </a:prstGeom>
          <a:noFill/>
          <a:ln w="6350" cap="flat" cmpd="sng" algn="ctr">
            <a:solidFill>
              <a:srgbClr val="189CCF"/>
            </a:solidFill>
            <a:prstDash val="solid"/>
            <a:miter lim="800000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5E21908-FB74-4A33-8183-64EDC2C98EDF}"/>
                  </a:ext>
                </a:extLst>
              </p:cNvPr>
              <p:cNvSpPr txBox="1"/>
              <p:nvPr/>
            </p:nvSpPr>
            <p:spPr>
              <a:xfrm rot="17122146">
                <a:off x="5906141" y="3120424"/>
                <a:ext cx="20053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−4.5</m:t>
                      </m:r>
                      <m:sSub>
                        <m:sSubPr>
                          <m:ctrlPr>
                            <a:rPr lang="en-US" sz="1200" b="0" i="1" dirty="0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 dirty="0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i="1" dirty="0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i="1" dirty="0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 + 2.0</m:t>
                      </m:r>
                      <m:sSub>
                        <m:sSubPr>
                          <m:ctrlPr>
                            <a:rPr lang="en-US" sz="1200" b="0" i="1" dirty="0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 dirty="0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i="1" dirty="0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200" i="1" dirty="0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  = −0.25</m:t>
                      </m:r>
                    </m:oMath>
                  </m:oMathPara>
                </a14:m>
                <a:endParaRPr lang="en-US" sz="1200" dirty="0">
                  <a:solidFill>
                    <a:srgbClr val="189CCF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5E21908-FB74-4A33-8183-64EDC2C98E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7122146">
                <a:off x="5906141" y="3120424"/>
                <a:ext cx="2005354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EDDCB92-8A81-436E-9337-9B99D4ABB770}"/>
                  </a:ext>
                </a:extLst>
              </p:cNvPr>
              <p:cNvSpPr txBox="1"/>
              <p:nvPr/>
            </p:nvSpPr>
            <p:spPr>
              <a:xfrm rot="1000297">
                <a:off x="7472027" y="2412380"/>
                <a:ext cx="20053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0.2</m:t>
                      </m:r>
                      <m:sSub>
                        <m:sSubPr>
                          <m:ctrlPr>
                            <a:rPr lang="en-US" sz="1200" b="0" i="1" dirty="0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 dirty="0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i="1" dirty="0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i="1" dirty="0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 + 0.67</m:t>
                      </m:r>
                      <m:sSub>
                        <m:sSubPr>
                          <m:ctrlPr>
                            <a:rPr lang="en-US" sz="1200" b="0" i="1" dirty="0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 dirty="0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i="1" dirty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200" i="1" dirty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  = 2.13</m:t>
                      </m:r>
                    </m:oMath>
                  </m:oMathPara>
                </a14:m>
                <a:endParaRPr lang="en-US" sz="1200" dirty="0">
                  <a:solidFill>
                    <a:srgbClr val="189CCF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EDDCB92-8A81-436E-9337-9B99D4ABB7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00297">
                <a:off x="7472027" y="2412380"/>
                <a:ext cx="2005354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C020D40-BC34-4E29-80B6-07F46AC03C4C}"/>
                  </a:ext>
                </a:extLst>
              </p:cNvPr>
              <p:cNvSpPr txBox="1"/>
              <p:nvPr/>
            </p:nvSpPr>
            <p:spPr>
              <a:xfrm rot="18250568">
                <a:off x="7810345" y="3965870"/>
                <a:ext cx="20053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1.7</m:t>
                      </m:r>
                      <m:sSub>
                        <m:sSubPr>
                          <m:ctrlPr>
                            <a:rPr lang="en-US" sz="1200" i="1" dirty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 dirty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i="1" dirty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i="1" dirty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 − 1.25</m:t>
                      </m:r>
                      <m:sSub>
                        <m:sSubPr>
                          <m:ctrlPr>
                            <a:rPr lang="en-US" sz="1200" i="1" dirty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 dirty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i="1" dirty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200" i="1" dirty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  = 2.85</m:t>
                      </m:r>
                    </m:oMath>
                  </m:oMathPara>
                </a14:m>
                <a:endParaRPr lang="en-US" sz="1200" dirty="0">
                  <a:solidFill>
                    <a:srgbClr val="189CCF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C020D40-BC34-4E29-80B6-07F46AC03C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250568">
                <a:off x="7810345" y="3965870"/>
                <a:ext cx="2005354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BA3D033-CC1D-4EF9-9BBA-C23AB871BBC1}"/>
                  </a:ext>
                </a:extLst>
              </p:cNvPr>
              <p:cNvSpPr txBox="1"/>
              <p:nvPr/>
            </p:nvSpPr>
            <p:spPr>
              <a:xfrm rot="1837210">
                <a:off x="6346444" y="4594156"/>
                <a:ext cx="20053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2.32</m:t>
                      </m:r>
                      <m:sSub>
                        <m:sSubPr>
                          <m:ctrlPr>
                            <a:rPr lang="en-US" sz="1200" b="0" i="1" dirty="0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 dirty="0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i="1" dirty="0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i="1" dirty="0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 + 5.0</m:t>
                      </m:r>
                      <m:sSub>
                        <m:sSubPr>
                          <m:ctrlPr>
                            <a:rPr lang="en-US" sz="1200" b="0" i="1" dirty="0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 dirty="0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i="1" dirty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200" i="1" dirty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  = 5.91</m:t>
                      </m:r>
                    </m:oMath>
                  </m:oMathPara>
                </a14:m>
                <a:endParaRPr lang="en-US" sz="1200" dirty="0">
                  <a:solidFill>
                    <a:srgbClr val="189CCF"/>
                  </a:solidFill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BA3D033-CC1D-4EF9-9BBA-C23AB871BB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37210">
                <a:off x="6346444" y="4594156"/>
                <a:ext cx="2005354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3" name="Group 52">
            <a:extLst>
              <a:ext uri="{FF2B5EF4-FFF2-40B4-BE49-F238E27FC236}">
                <a16:creationId xmlns:a16="http://schemas.microsoft.com/office/drawing/2014/main" id="{F6270CFE-4685-4A1F-AD54-DF335D10E4A2}"/>
              </a:ext>
            </a:extLst>
          </p:cNvPr>
          <p:cNvGrpSpPr/>
          <p:nvPr/>
        </p:nvGrpSpPr>
        <p:grpSpPr>
          <a:xfrm>
            <a:off x="7152779" y="3092553"/>
            <a:ext cx="2075194" cy="1130106"/>
            <a:chOff x="7624720" y="2621652"/>
            <a:chExt cx="2075194" cy="1130106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7CDD8CA7-20BE-40D1-80A6-717DE5B49364}"/>
                </a:ext>
              </a:extLst>
            </p:cNvPr>
            <p:cNvSpPr/>
            <p:nvPr/>
          </p:nvSpPr>
          <p:spPr>
            <a:xfrm>
              <a:off x="8639020" y="3700542"/>
              <a:ext cx="51216" cy="51216"/>
            </a:xfrm>
            <a:prstGeom prst="ellipse">
              <a:avLst/>
            </a:prstGeom>
            <a:solidFill>
              <a:srgbClr val="C684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39">
                <a:defRPr/>
              </a:pPr>
              <a:endParaRPr lang="en-US" sz="120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09281AC7-41FB-4CD7-8387-D4A492F48A6E}"/>
                </a:ext>
              </a:extLst>
            </p:cNvPr>
            <p:cNvSpPr/>
            <p:nvPr/>
          </p:nvSpPr>
          <p:spPr>
            <a:xfrm>
              <a:off x="7624720" y="3700542"/>
              <a:ext cx="51216" cy="51216"/>
            </a:xfrm>
            <a:prstGeom prst="ellipse">
              <a:avLst/>
            </a:prstGeom>
            <a:solidFill>
              <a:srgbClr val="C684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39">
                <a:defRPr/>
              </a:pPr>
              <a:endParaRPr lang="en-US" sz="120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E6A271B2-E03F-47B8-99DC-09B6C3DBEBE4}"/>
                </a:ext>
              </a:extLst>
            </p:cNvPr>
            <p:cNvSpPr/>
            <p:nvPr/>
          </p:nvSpPr>
          <p:spPr>
            <a:xfrm>
              <a:off x="8639020" y="2621652"/>
              <a:ext cx="51216" cy="51216"/>
            </a:xfrm>
            <a:prstGeom prst="ellipse">
              <a:avLst/>
            </a:prstGeom>
            <a:solidFill>
              <a:srgbClr val="C684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39">
                <a:defRPr/>
              </a:pPr>
              <a:endParaRPr lang="en-US" sz="120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7C2240F1-7EBE-494A-81E2-FD4F4D7C9E14}"/>
                </a:ext>
              </a:extLst>
            </p:cNvPr>
            <p:cNvSpPr/>
            <p:nvPr/>
          </p:nvSpPr>
          <p:spPr>
            <a:xfrm>
              <a:off x="7624720" y="2621652"/>
              <a:ext cx="51216" cy="51216"/>
            </a:xfrm>
            <a:prstGeom prst="ellipse">
              <a:avLst/>
            </a:prstGeom>
            <a:solidFill>
              <a:srgbClr val="C684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39">
                <a:defRPr/>
              </a:pPr>
              <a:endParaRPr lang="en-US" sz="120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3777DB60-DBDE-48E5-9F0E-2A65B21D5688}"/>
                </a:ext>
              </a:extLst>
            </p:cNvPr>
            <p:cNvSpPr/>
            <p:nvPr/>
          </p:nvSpPr>
          <p:spPr>
            <a:xfrm>
              <a:off x="9648698" y="2623108"/>
              <a:ext cx="51216" cy="51216"/>
            </a:xfrm>
            <a:prstGeom prst="ellipse">
              <a:avLst/>
            </a:prstGeom>
            <a:solidFill>
              <a:srgbClr val="C684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39">
                <a:defRPr/>
              </a:pPr>
              <a:endParaRPr lang="en-US" sz="120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</p:grp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7CDCDF1-D07A-4E3C-BC54-D7EF008A41F5}"/>
              </a:ext>
            </a:extLst>
          </p:cNvPr>
          <p:cNvCxnSpPr>
            <a:cxnSpLocks/>
          </p:cNvCxnSpPr>
          <p:nvPr/>
        </p:nvCxnSpPr>
        <p:spPr>
          <a:xfrm flipV="1">
            <a:off x="6956643" y="2871897"/>
            <a:ext cx="2613649" cy="1810943"/>
          </a:xfrm>
          <a:prstGeom prst="line">
            <a:avLst/>
          </a:prstGeom>
          <a:ln w="9525">
            <a:solidFill>
              <a:srgbClr val="FF912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FA39743-1CF6-4C11-B451-50ADEDB754FD}"/>
              </a:ext>
            </a:extLst>
          </p:cNvPr>
          <p:cNvCxnSpPr>
            <a:cxnSpLocks/>
          </p:cNvCxnSpPr>
          <p:nvPr/>
        </p:nvCxnSpPr>
        <p:spPr>
          <a:xfrm rot="16200000" flipV="1">
            <a:off x="7550467" y="3866313"/>
            <a:ext cx="287337" cy="201613"/>
          </a:xfrm>
          <a:prstGeom prst="straightConnector1">
            <a:avLst/>
          </a:prstGeom>
          <a:ln>
            <a:solidFill>
              <a:srgbClr val="FF912D"/>
            </a:solidFill>
            <a:headEnd w="med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71DCBF7-01A1-4D65-8AD2-D4EC06C9B397}"/>
                  </a:ext>
                </a:extLst>
              </p:cNvPr>
              <p:cNvSpPr txBox="1"/>
              <p:nvPr/>
            </p:nvSpPr>
            <p:spPr>
              <a:xfrm rot="19525897">
                <a:off x="7403963" y="3400283"/>
                <a:ext cx="994789" cy="2839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FF912D"/>
                          </a:solidFill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lang="en-US" sz="1200" i="1">
                          <a:solidFill>
                            <a:srgbClr val="FF912D"/>
                          </a:solidFill>
                          <a:latin typeface="Cambria Math" panose="02040503050406030204" pitchFamily="18" charset="0"/>
                        </a:rPr>
                        <m:t>0.63</m:t>
                      </m:r>
                      <m:r>
                        <a:rPr lang="en-US" sz="1200" b="0" i="1" smtClean="0">
                          <a:solidFill>
                            <a:srgbClr val="FF912D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200" i="1">
                          <a:solidFill>
                            <a:srgbClr val="FF912D"/>
                          </a:solidFill>
                          <a:latin typeface="Cambria Math" panose="02040503050406030204" pitchFamily="18" charset="0"/>
                        </a:rPr>
                        <m:t> 1.0</m:t>
                      </m:r>
                      <m:r>
                        <a:rPr lang="en-US" sz="1200" b="0" i="1" smtClean="0">
                          <a:solidFill>
                            <a:srgbClr val="FF912D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71DCBF7-01A1-4D65-8AD2-D4EC06C9B3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525897">
                <a:off x="7403963" y="3400283"/>
                <a:ext cx="994789" cy="28396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5EABDC8-C07B-42FF-BE60-DC9032994ADD}"/>
                  </a:ext>
                </a:extLst>
              </p:cNvPr>
              <p:cNvSpPr txBox="1"/>
              <p:nvPr/>
            </p:nvSpPr>
            <p:spPr>
              <a:xfrm>
                <a:off x="9470896" y="2699369"/>
                <a:ext cx="40226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dirty="0" smtClean="0">
                          <a:solidFill>
                            <a:srgbClr val="FF912D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200" i="1" dirty="0" smtClean="0">
                          <a:solidFill>
                            <a:srgbClr val="FF912D"/>
                          </a:solidFill>
                          <a:latin typeface="Cambria Math" panose="02040503050406030204" pitchFamily="18" charset="0"/>
                        </a:rPr>
                        <m:t>0.1</m:t>
                      </m:r>
                      <m:r>
                        <a:rPr lang="en-US" sz="1200" b="0" i="1" dirty="0" smtClean="0">
                          <a:solidFill>
                            <a:srgbClr val="FF912D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200" i="1" dirty="0">
                  <a:solidFill>
                    <a:srgbClr val="FF912D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5EABDC8-C07B-42FF-BE60-DC9032994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896" y="2699369"/>
                <a:ext cx="402263" cy="276999"/>
              </a:xfrm>
              <a:prstGeom prst="rect">
                <a:avLst/>
              </a:prstGeom>
              <a:blipFill>
                <a:blip r:embed="rId10"/>
                <a:stretch>
                  <a:fillRect r="-3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21D950A0-2528-4369-B3D2-5E954618B13C}"/>
              </a:ext>
            </a:extLst>
          </p:cNvPr>
          <p:cNvGrpSpPr/>
          <p:nvPr/>
        </p:nvGrpSpPr>
        <p:grpSpPr>
          <a:xfrm>
            <a:off x="10255656" y="5354190"/>
            <a:ext cx="1695027" cy="1138838"/>
            <a:chOff x="2085992" y="4611191"/>
            <a:chExt cx="1695027" cy="113883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35A9481-1382-4111-86A5-48AE5656A6BB}"/>
                </a:ext>
              </a:extLst>
            </p:cNvPr>
            <p:cNvSpPr/>
            <p:nvPr/>
          </p:nvSpPr>
          <p:spPr>
            <a:xfrm>
              <a:off x="2085992" y="4611191"/>
              <a:ext cx="1695027" cy="1138838"/>
            </a:xfrm>
            <a:prstGeom prst="rect">
              <a:avLst/>
            </a:prstGeom>
            <a:solidFill>
              <a:srgbClr val="DDE3E9">
                <a:alpha val="2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6AB8A1B5-B049-44D5-BA9B-36701D46D826}"/>
                </a:ext>
              </a:extLst>
            </p:cNvPr>
            <p:cNvCxnSpPr>
              <a:cxnSpLocks/>
            </p:cNvCxnSpPr>
            <p:nvPr/>
          </p:nvCxnSpPr>
          <p:spPr>
            <a:xfrm>
              <a:off x="2160705" y="5188427"/>
              <a:ext cx="254861" cy="0"/>
            </a:xfrm>
            <a:prstGeom prst="line">
              <a:avLst/>
            </a:prstGeom>
            <a:ln w="9525">
              <a:solidFill>
                <a:srgbClr val="FF912D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91">
              <a:extLst>
                <a:ext uri="{FF2B5EF4-FFF2-40B4-BE49-F238E27FC236}">
                  <a16:creationId xmlns:a16="http://schemas.microsoft.com/office/drawing/2014/main" id="{D10406A6-B537-4DD9-A16E-B7D5BF369C1A}"/>
                </a:ext>
              </a:extLst>
            </p:cNvPr>
            <p:cNvSpPr txBox="1"/>
            <p:nvPr/>
          </p:nvSpPr>
          <p:spPr>
            <a:xfrm flipH="1">
              <a:off x="2508001" y="5065317"/>
              <a:ext cx="126912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cs typeface="Pragati Narrow" panose="020B0506020202020B04" charset="0"/>
                </a:rPr>
                <a:t>Objective</a:t>
              </a:r>
              <a:r>
                <a:rPr lang="en-US" sz="1000" dirty="0"/>
                <a:t> </a:t>
              </a:r>
              <a:r>
                <a:rPr lang="en-US" sz="1000" dirty="0">
                  <a:cs typeface="Pragati Narrow" panose="020B0506020202020B04" charset="0"/>
                </a:rPr>
                <a:t>function</a:t>
              </a: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3786CC55-DDCE-4D83-8047-5666CB0DE474}"/>
                </a:ext>
              </a:extLst>
            </p:cNvPr>
            <p:cNvSpPr/>
            <p:nvPr/>
          </p:nvSpPr>
          <p:spPr>
            <a:xfrm>
              <a:off x="2233081" y="5360650"/>
              <a:ext cx="91440" cy="91440"/>
            </a:xfrm>
            <a:prstGeom prst="ellipse">
              <a:avLst/>
            </a:prstGeom>
            <a:solidFill>
              <a:srgbClr val="189CCF"/>
            </a:solidFill>
            <a:ln w="12700" cap="flat" cmpd="sng" algn="ctr">
              <a:solidFill>
                <a:srgbClr val="189CCF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39"/>
              <a:endParaRPr lang="en-US" sz="100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77" name="TextBox 93">
              <a:extLst>
                <a:ext uri="{FF2B5EF4-FFF2-40B4-BE49-F238E27FC236}">
                  <a16:creationId xmlns:a16="http://schemas.microsoft.com/office/drawing/2014/main" id="{BDDAE663-E2C5-45C1-98D0-2DF957EB3DD0}"/>
                </a:ext>
              </a:extLst>
            </p:cNvPr>
            <p:cNvSpPr txBox="1"/>
            <p:nvPr/>
          </p:nvSpPr>
          <p:spPr>
            <a:xfrm flipH="1">
              <a:off x="2516352" y="5284563"/>
              <a:ext cx="126189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cs typeface="Pragati Narrow" panose="020B0506020202020B04" charset="0"/>
                </a:rPr>
                <a:t>Relaxation solution </a:t>
              </a:r>
            </a:p>
          </p:txBody>
        </p:sp>
        <p:sp>
          <p:nvSpPr>
            <p:cNvPr id="73" name="TextBox 83">
              <a:extLst>
                <a:ext uri="{FF2B5EF4-FFF2-40B4-BE49-F238E27FC236}">
                  <a16:creationId xmlns:a16="http://schemas.microsoft.com/office/drawing/2014/main" id="{38FA882A-7DD5-4573-A66E-A479B641A1A3}"/>
                </a:ext>
              </a:extLst>
            </p:cNvPr>
            <p:cNvSpPr txBox="1"/>
            <p:nvPr/>
          </p:nvSpPr>
          <p:spPr>
            <a:xfrm flipH="1">
              <a:off x="2514236" y="4846071"/>
              <a:ext cx="126050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cs typeface="Pragati Narrow" panose="020B0506020202020B04" charset="0"/>
                </a:rPr>
                <a:t>LP relaxation </a:t>
              </a: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67A3FA22-9D67-40E2-BD56-A78260F2885C}"/>
                </a:ext>
              </a:extLst>
            </p:cNvPr>
            <p:cNvSpPr/>
            <p:nvPr/>
          </p:nvSpPr>
          <p:spPr>
            <a:xfrm>
              <a:off x="2219556" y="4900601"/>
              <a:ext cx="105880" cy="137160"/>
            </a:xfrm>
            <a:custGeom>
              <a:avLst/>
              <a:gdLst>
                <a:gd name="connsiteX0" fmla="*/ 533400 w 2719388"/>
                <a:gd name="connsiteY0" fmla="*/ 0 h 2714625"/>
                <a:gd name="connsiteX1" fmla="*/ 2719388 w 2719388"/>
                <a:gd name="connsiteY1" fmla="*/ 647700 h 2714625"/>
                <a:gd name="connsiteX2" fmla="*/ 1309688 w 2719388"/>
                <a:gd name="connsiteY2" fmla="*/ 2714625 h 2714625"/>
                <a:gd name="connsiteX3" fmla="*/ 0 w 2719388"/>
                <a:gd name="connsiteY3" fmla="*/ 1938337 h 2714625"/>
                <a:gd name="connsiteX4" fmla="*/ 533400 w 2719388"/>
                <a:gd name="connsiteY4" fmla="*/ 0 h 2714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9388" h="2714625">
                  <a:moveTo>
                    <a:pt x="533400" y="0"/>
                  </a:moveTo>
                  <a:lnTo>
                    <a:pt x="2719388" y="647700"/>
                  </a:lnTo>
                  <a:lnTo>
                    <a:pt x="1309688" y="2714625"/>
                  </a:lnTo>
                  <a:lnTo>
                    <a:pt x="0" y="1938337"/>
                  </a:lnTo>
                  <a:lnTo>
                    <a:pt x="533400" y="0"/>
                  </a:lnTo>
                  <a:close/>
                </a:path>
              </a:pathLst>
            </a:custGeom>
            <a:solidFill>
              <a:srgbClr val="DDE3E9"/>
            </a:solidFill>
            <a:ln>
              <a:solidFill>
                <a:srgbClr val="189C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71" name="TextBox 81">
              <a:extLst>
                <a:ext uri="{FF2B5EF4-FFF2-40B4-BE49-F238E27FC236}">
                  <a16:creationId xmlns:a16="http://schemas.microsoft.com/office/drawing/2014/main" id="{D7258785-456A-4DC1-8831-880CF3D6BD24}"/>
                </a:ext>
              </a:extLst>
            </p:cNvPr>
            <p:cNvSpPr txBox="1"/>
            <p:nvPr/>
          </p:nvSpPr>
          <p:spPr>
            <a:xfrm flipH="1">
              <a:off x="2510414" y="5503808"/>
              <a:ext cx="126912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cs typeface="Pragati Narrow" panose="020B0506020202020B04" charset="0"/>
                </a:rPr>
                <a:t>Feasible solution </a:t>
              </a: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234F9C4C-635F-4DAD-A32E-8A0466C0D866}"/>
                </a:ext>
              </a:extLst>
            </p:cNvPr>
            <p:cNvSpPr/>
            <p:nvPr/>
          </p:nvSpPr>
          <p:spPr>
            <a:xfrm>
              <a:off x="2233081" y="5576678"/>
              <a:ext cx="91440" cy="91440"/>
            </a:xfrm>
            <a:prstGeom prst="ellipse">
              <a:avLst/>
            </a:prstGeom>
            <a:solidFill>
              <a:srgbClr val="C684C4"/>
            </a:solidFill>
            <a:ln w="12700" cap="flat" cmpd="sng" algn="ctr">
              <a:solidFill>
                <a:srgbClr val="C684C4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39"/>
              <a:endParaRPr lang="en-US" sz="100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70" name="TextBox 93">
              <a:extLst>
                <a:ext uri="{FF2B5EF4-FFF2-40B4-BE49-F238E27FC236}">
                  <a16:creationId xmlns:a16="http://schemas.microsoft.com/office/drawing/2014/main" id="{CC8B4910-6000-437E-A366-10BEC4E6B34C}"/>
                </a:ext>
              </a:extLst>
            </p:cNvPr>
            <p:cNvSpPr txBox="1"/>
            <p:nvPr/>
          </p:nvSpPr>
          <p:spPr>
            <a:xfrm flipH="1">
              <a:off x="2088372" y="4611498"/>
              <a:ext cx="168987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b="1" dirty="0">
                  <a:cs typeface="Pragati Narrow" panose="020B0506020202020B04" charset="0"/>
                </a:rPr>
                <a:t>Legend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E2F89A0C-21C2-454B-A731-D35E2882418B}"/>
              </a:ext>
            </a:extLst>
          </p:cNvPr>
          <p:cNvGrpSpPr/>
          <p:nvPr/>
        </p:nvGrpSpPr>
        <p:grpSpPr>
          <a:xfrm>
            <a:off x="4785270" y="3308202"/>
            <a:ext cx="784910" cy="704676"/>
            <a:chOff x="4615379" y="3313652"/>
            <a:chExt cx="784910" cy="704676"/>
          </a:xfrm>
        </p:grpSpPr>
        <p:sp>
          <p:nvSpPr>
            <p:cNvPr id="12" name="Arrow: Striped Right 11">
              <a:extLst>
                <a:ext uri="{FF2B5EF4-FFF2-40B4-BE49-F238E27FC236}">
                  <a16:creationId xmlns:a16="http://schemas.microsoft.com/office/drawing/2014/main" id="{F5DE48D3-B6C5-4BE4-954F-28EBB74BD03D}"/>
                </a:ext>
              </a:extLst>
            </p:cNvPr>
            <p:cNvSpPr/>
            <p:nvPr/>
          </p:nvSpPr>
          <p:spPr>
            <a:xfrm>
              <a:off x="5016616" y="3313652"/>
              <a:ext cx="383673" cy="704676"/>
            </a:xfrm>
            <a:prstGeom prst="stripedRightArrow">
              <a:avLst/>
            </a:prstGeom>
            <a:solidFill>
              <a:srgbClr val="C5D6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Arrow: Striped Right 80">
              <a:extLst>
                <a:ext uri="{FF2B5EF4-FFF2-40B4-BE49-F238E27FC236}">
                  <a16:creationId xmlns:a16="http://schemas.microsoft.com/office/drawing/2014/main" id="{299202F9-759A-49DB-B0BE-C1672E244654}"/>
                </a:ext>
              </a:extLst>
            </p:cNvPr>
            <p:cNvSpPr/>
            <p:nvPr/>
          </p:nvSpPr>
          <p:spPr>
            <a:xfrm flipH="1">
              <a:off x="4615379" y="3313652"/>
              <a:ext cx="383673" cy="704676"/>
            </a:xfrm>
            <a:prstGeom prst="stripedRightArrow">
              <a:avLst/>
            </a:prstGeom>
            <a:solidFill>
              <a:srgbClr val="C5D6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27F9AED9-650A-46EA-924A-5E8AF56C6F6D}"/>
              </a:ext>
            </a:extLst>
          </p:cNvPr>
          <p:cNvGrpSpPr/>
          <p:nvPr/>
        </p:nvGrpSpPr>
        <p:grpSpPr>
          <a:xfrm>
            <a:off x="7060961" y="2987200"/>
            <a:ext cx="3159102" cy="2541011"/>
            <a:chOff x="7060961" y="2987200"/>
            <a:chExt cx="3159102" cy="2541011"/>
          </a:xfrm>
        </p:grpSpPr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7F3B69EB-1948-4303-BE0D-C67A9F3961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60961" y="3166781"/>
              <a:ext cx="2613649" cy="1810943"/>
            </a:xfrm>
            <a:prstGeom prst="line">
              <a:avLst/>
            </a:prstGeom>
            <a:ln w="9525">
              <a:solidFill>
                <a:srgbClr val="FF912D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86DF7E29-3048-4FC4-9AFC-CB4A5E8829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17248" y="3717268"/>
              <a:ext cx="2613649" cy="1810943"/>
            </a:xfrm>
            <a:prstGeom prst="line">
              <a:avLst/>
            </a:prstGeom>
            <a:ln w="9525">
              <a:solidFill>
                <a:srgbClr val="FF912D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B13F0C2C-7F0F-4179-A22E-B9FFA2403D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11817" y="3403724"/>
              <a:ext cx="2613649" cy="1810943"/>
            </a:xfrm>
            <a:prstGeom prst="line">
              <a:avLst/>
            </a:prstGeom>
            <a:ln w="9525">
              <a:solidFill>
                <a:srgbClr val="FF912D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F0759EFE-A08E-4C9C-8ED9-CCFF9D0BF49E}"/>
                    </a:ext>
                  </a:extLst>
                </p:cNvPr>
                <p:cNvSpPr txBox="1"/>
                <p:nvPr/>
              </p:nvSpPr>
              <p:spPr>
                <a:xfrm>
                  <a:off x="9817800" y="3537287"/>
                  <a:ext cx="40226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dirty="0" smtClean="0">
                            <a:solidFill>
                              <a:srgbClr val="FF912D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200" i="1" dirty="0" smtClean="0">
                            <a:solidFill>
                              <a:srgbClr val="FF912D"/>
                            </a:solidFill>
                            <a:latin typeface="Cambria Math" panose="02040503050406030204" pitchFamily="18" charset="0"/>
                          </a:rPr>
                          <m:t>0.</m:t>
                        </m:r>
                        <m:r>
                          <a:rPr lang="en-US" sz="1200" b="0" i="1" dirty="0" smtClean="0">
                            <a:solidFill>
                              <a:srgbClr val="FF912D"/>
                            </a:solidFill>
                            <a:latin typeface="Cambria Math" panose="02040503050406030204" pitchFamily="18" charset="0"/>
                          </a:rPr>
                          <m:t>89</m:t>
                        </m:r>
                      </m:oMath>
                    </m:oMathPara>
                  </a14:m>
                  <a:endParaRPr lang="en-US" sz="1200" i="1" dirty="0">
                    <a:solidFill>
                      <a:srgbClr val="FF912D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F0759EFE-A08E-4C9C-8ED9-CCFF9D0BF4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17800" y="3537287"/>
                  <a:ext cx="402263" cy="276999"/>
                </a:xfrm>
                <a:prstGeom prst="rect">
                  <a:avLst/>
                </a:prstGeom>
                <a:blipFill>
                  <a:blip r:embed="rId11"/>
                  <a:stretch>
                    <a:fillRect r="-3636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1D5DA370-1949-45F6-B4B4-D9A461479560}"/>
                    </a:ext>
                  </a:extLst>
                </p:cNvPr>
                <p:cNvSpPr txBox="1"/>
                <p:nvPr/>
              </p:nvSpPr>
              <p:spPr>
                <a:xfrm>
                  <a:off x="9584729" y="2987200"/>
                  <a:ext cx="40226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dirty="0" smtClean="0">
                            <a:solidFill>
                              <a:srgbClr val="FF912D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200" i="1" dirty="0" smtClean="0">
                            <a:solidFill>
                              <a:srgbClr val="FF912D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200" b="0" i="1" dirty="0" smtClean="0">
                            <a:solidFill>
                              <a:srgbClr val="FF912D"/>
                            </a:solidFill>
                            <a:latin typeface="Cambria Math" panose="02040503050406030204" pitchFamily="18" charset="0"/>
                          </a:rPr>
                          <m:t>.26</m:t>
                        </m:r>
                      </m:oMath>
                    </m:oMathPara>
                  </a14:m>
                  <a:endParaRPr lang="en-US" sz="1200" i="1" dirty="0">
                    <a:solidFill>
                      <a:srgbClr val="FF912D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1D5DA370-1949-45F6-B4B4-D9A4614795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84729" y="2987200"/>
                  <a:ext cx="402263" cy="276999"/>
                </a:xfrm>
                <a:prstGeom prst="rect">
                  <a:avLst/>
                </a:prstGeom>
                <a:blipFill>
                  <a:blip r:embed="rId12"/>
                  <a:stretch>
                    <a:fillRect r="-3636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FF5407FE-30B3-4952-8561-968DA1B73421}"/>
                    </a:ext>
                  </a:extLst>
                </p:cNvPr>
                <p:cNvSpPr txBox="1"/>
                <p:nvPr/>
              </p:nvSpPr>
              <p:spPr>
                <a:xfrm>
                  <a:off x="9718305" y="3219598"/>
                  <a:ext cx="40226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dirty="0" smtClean="0">
                            <a:solidFill>
                              <a:srgbClr val="FF912D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200" i="1" dirty="0" smtClean="0">
                            <a:solidFill>
                              <a:srgbClr val="FF912D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200" b="0" i="1" dirty="0" smtClean="0">
                            <a:solidFill>
                              <a:srgbClr val="FF912D"/>
                            </a:solidFill>
                            <a:latin typeface="Cambria Math" panose="02040503050406030204" pitchFamily="18" charset="0"/>
                          </a:rPr>
                          <m:t>.57</m:t>
                        </m:r>
                      </m:oMath>
                    </m:oMathPara>
                  </a14:m>
                  <a:endParaRPr lang="en-US" sz="1200" i="1" dirty="0">
                    <a:solidFill>
                      <a:srgbClr val="FF912D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FF5407FE-30B3-4952-8561-968DA1B734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18305" y="3219598"/>
                  <a:ext cx="402263" cy="276999"/>
                </a:xfrm>
                <a:prstGeom prst="rect">
                  <a:avLst/>
                </a:prstGeom>
                <a:blipFill>
                  <a:blip r:embed="rId13"/>
                  <a:stretch>
                    <a:fillRect r="-378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C7EB8D-A436-4831-BDDE-85113CB96D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C428F-9B09-7D4E-A493-E7C5009F7F5E}" type="slidenum">
              <a:rPr lang="en-US" smtClean="0"/>
              <a:pPr/>
              <a:t>3</a:t>
            </a:fld>
            <a:endParaRPr lang="en-US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401E6984-08B3-4A96-8301-15795CCB8CCB}"/>
              </a:ext>
            </a:extLst>
          </p:cNvPr>
          <p:cNvGrpSpPr/>
          <p:nvPr/>
        </p:nvGrpSpPr>
        <p:grpSpPr>
          <a:xfrm>
            <a:off x="-8389" y="6537956"/>
            <a:ext cx="12192000" cy="314430"/>
            <a:chOff x="-8389" y="6537956"/>
            <a:chExt cx="12192000" cy="314430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0046F5B-8EE9-4E6B-B9F3-314320DEE9B8}"/>
                </a:ext>
              </a:extLst>
            </p:cNvPr>
            <p:cNvCxnSpPr/>
            <p:nvPr/>
          </p:nvCxnSpPr>
          <p:spPr>
            <a:xfrm>
              <a:off x="-8389" y="6537956"/>
              <a:ext cx="12192000" cy="0"/>
            </a:xfrm>
            <a:prstGeom prst="line">
              <a:avLst/>
            </a:prstGeom>
            <a:ln w="3175">
              <a:solidFill>
                <a:srgbClr val="189CC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74A39784-0692-43A8-8D3F-65EB05F1C4F8}"/>
                </a:ext>
              </a:extLst>
            </p:cNvPr>
            <p:cNvSpPr txBox="1"/>
            <p:nvPr/>
          </p:nvSpPr>
          <p:spPr>
            <a:xfrm>
              <a:off x="9521508" y="6544609"/>
              <a:ext cx="218336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189CCF"/>
                  </a:solidFill>
                </a:rPr>
                <a:t>MipMaster.org - 2020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700668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1" grpId="1"/>
      <p:bldP spid="44" grpId="0"/>
      <p:bldP spid="44" grpId="1"/>
      <p:bldP spid="45" grpId="0"/>
      <p:bldP spid="45" grpId="1"/>
      <p:bldP spid="48" grpId="0"/>
      <p:bldP spid="48" grpId="1"/>
      <p:bldP spid="63" grpId="0"/>
      <p:bldP spid="6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27AF3BA-AD70-4115-ABB7-4751F586940A}"/>
              </a:ext>
            </a:extLst>
          </p:cNvPr>
          <p:cNvSpPr/>
          <p:nvPr/>
        </p:nvSpPr>
        <p:spPr>
          <a:xfrm>
            <a:off x="4810039" y="2228859"/>
            <a:ext cx="2719388" cy="2714625"/>
          </a:xfrm>
          <a:custGeom>
            <a:avLst/>
            <a:gdLst>
              <a:gd name="connsiteX0" fmla="*/ 533400 w 2719388"/>
              <a:gd name="connsiteY0" fmla="*/ 0 h 2714625"/>
              <a:gd name="connsiteX1" fmla="*/ 2719388 w 2719388"/>
              <a:gd name="connsiteY1" fmla="*/ 647700 h 2714625"/>
              <a:gd name="connsiteX2" fmla="*/ 1309688 w 2719388"/>
              <a:gd name="connsiteY2" fmla="*/ 2714625 h 2714625"/>
              <a:gd name="connsiteX3" fmla="*/ 0 w 2719388"/>
              <a:gd name="connsiteY3" fmla="*/ 1938337 h 2714625"/>
              <a:gd name="connsiteX4" fmla="*/ 533400 w 2719388"/>
              <a:gd name="connsiteY4" fmla="*/ 0 h 2714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9388" h="2714625">
                <a:moveTo>
                  <a:pt x="533400" y="0"/>
                </a:moveTo>
                <a:lnTo>
                  <a:pt x="2719388" y="647700"/>
                </a:lnTo>
                <a:lnTo>
                  <a:pt x="1309688" y="2714625"/>
                </a:lnTo>
                <a:lnTo>
                  <a:pt x="0" y="1938337"/>
                </a:lnTo>
                <a:lnTo>
                  <a:pt x="533400" y="0"/>
                </a:lnTo>
                <a:close/>
              </a:path>
            </a:pathLst>
          </a:custGeom>
          <a:solidFill>
            <a:srgbClr val="DDE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4629C3A-9FE3-4386-A957-353949B8423A}"/>
              </a:ext>
            </a:extLst>
          </p:cNvPr>
          <p:cNvCxnSpPr>
            <a:cxnSpLocks/>
          </p:cNvCxnSpPr>
          <p:nvPr/>
        </p:nvCxnSpPr>
        <p:spPr>
          <a:xfrm>
            <a:off x="5240319" y="2126422"/>
            <a:ext cx="0" cy="3383349"/>
          </a:xfrm>
          <a:prstGeom prst="straightConnector1">
            <a:avLst/>
          </a:prstGeom>
          <a:noFill/>
          <a:ln w="9525" cap="flat" cmpd="sng" algn="ctr">
            <a:solidFill>
              <a:srgbClr val="C5D6DC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49A6AF1-38DF-4401-A6EA-ABC4A9703E40}"/>
              </a:ext>
            </a:extLst>
          </p:cNvPr>
          <p:cNvCxnSpPr>
            <a:cxnSpLocks/>
          </p:cNvCxnSpPr>
          <p:nvPr/>
        </p:nvCxnSpPr>
        <p:spPr>
          <a:xfrm>
            <a:off x="6248400" y="2126422"/>
            <a:ext cx="0" cy="3383349"/>
          </a:xfrm>
          <a:prstGeom prst="straightConnector1">
            <a:avLst/>
          </a:prstGeom>
          <a:noFill/>
          <a:ln w="9525" cap="flat" cmpd="sng" algn="ctr">
            <a:solidFill>
              <a:srgbClr val="C5D6DC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D7A4D87-F7E7-422E-A97F-27833BCFB979}"/>
              </a:ext>
            </a:extLst>
          </p:cNvPr>
          <p:cNvSpPr/>
          <p:nvPr/>
        </p:nvSpPr>
        <p:spPr>
          <a:xfrm>
            <a:off x="4804410" y="2621280"/>
            <a:ext cx="430530" cy="1798320"/>
          </a:xfrm>
          <a:custGeom>
            <a:avLst/>
            <a:gdLst>
              <a:gd name="connsiteX0" fmla="*/ 430530 w 430530"/>
              <a:gd name="connsiteY0" fmla="*/ 0 h 1798320"/>
              <a:gd name="connsiteX1" fmla="*/ 430530 w 430530"/>
              <a:gd name="connsiteY1" fmla="*/ 1798320 h 1798320"/>
              <a:gd name="connsiteX2" fmla="*/ 0 w 430530"/>
              <a:gd name="connsiteY2" fmla="*/ 1546860 h 1798320"/>
              <a:gd name="connsiteX3" fmla="*/ 430530 w 430530"/>
              <a:gd name="connsiteY3" fmla="*/ 0 h 1798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0530" h="1798320">
                <a:moveTo>
                  <a:pt x="430530" y="0"/>
                </a:moveTo>
                <a:lnTo>
                  <a:pt x="430530" y="1798320"/>
                </a:lnTo>
                <a:lnTo>
                  <a:pt x="0" y="1546860"/>
                </a:lnTo>
                <a:lnTo>
                  <a:pt x="430530" y="0"/>
                </a:lnTo>
                <a:close/>
              </a:path>
            </a:pathLst>
          </a:custGeom>
          <a:solidFill>
            <a:srgbClr val="DDE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E30052E-A6F4-43DC-854F-8A582AD38BC1}"/>
              </a:ext>
            </a:extLst>
          </p:cNvPr>
          <p:cNvSpPr/>
          <p:nvPr/>
        </p:nvSpPr>
        <p:spPr>
          <a:xfrm>
            <a:off x="6248400" y="2499360"/>
            <a:ext cx="1268730" cy="2236470"/>
          </a:xfrm>
          <a:custGeom>
            <a:avLst/>
            <a:gdLst>
              <a:gd name="connsiteX0" fmla="*/ 3810 w 1268730"/>
              <a:gd name="connsiteY0" fmla="*/ 0 h 2236470"/>
              <a:gd name="connsiteX1" fmla="*/ 1268730 w 1268730"/>
              <a:gd name="connsiteY1" fmla="*/ 373380 h 2236470"/>
              <a:gd name="connsiteX2" fmla="*/ 0 w 1268730"/>
              <a:gd name="connsiteY2" fmla="*/ 2236470 h 2236470"/>
              <a:gd name="connsiteX3" fmla="*/ 3810 w 1268730"/>
              <a:gd name="connsiteY3" fmla="*/ 0 h 2236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68730" h="2236470">
                <a:moveTo>
                  <a:pt x="3810" y="0"/>
                </a:moveTo>
                <a:lnTo>
                  <a:pt x="1268730" y="373380"/>
                </a:lnTo>
                <a:lnTo>
                  <a:pt x="0" y="2236470"/>
                </a:lnTo>
                <a:lnTo>
                  <a:pt x="3810" y="0"/>
                </a:lnTo>
                <a:close/>
              </a:path>
            </a:pathLst>
          </a:custGeom>
          <a:solidFill>
            <a:srgbClr val="DDE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itle 56">
            <a:extLst>
              <a:ext uri="{FF2B5EF4-FFF2-40B4-BE49-F238E27FC236}">
                <a16:creationId xmlns:a16="http://schemas.microsoft.com/office/drawing/2014/main" id="{292EF667-EE6C-4669-BE51-D18012044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341" y="825540"/>
            <a:ext cx="10515600" cy="60316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189CCF"/>
                </a:solidFill>
              </a:rPr>
              <a:t>The goal is to close the MIP Gap</a:t>
            </a:r>
          </a:p>
        </p:txBody>
      </p:sp>
      <p:sp>
        <p:nvSpPr>
          <p:cNvPr id="75" name="Text Placeholder 7">
            <a:extLst>
              <a:ext uri="{FF2B5EF4-FFF2-40B4-BE49-F238E27FC236}">
                <a16:creationId xmlns:a16="http://schemas.microsoft.com/office/drawing/2014/main" id="{545B2466-0906-4435-81B7-4DA520A366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482" y="502922"/>
            <a:ext cx="5514975" cy="225425"/>
          </a:xfr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r>
              <a:rPr lang="en-US" dirty="0"/>
              <a:t>How do we solve a MIP?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28EC4BC-E7FB-47BF-A48C-74A95B51E74B}"/>
              </a:ext>
            </a:extLst>
          </p:cNvPr>
          <p:cNvCxnSpPr>
            <a:cxnSpLocks/>
          </p:cNvCxnSpPr>
          <p:nvPr/>
        </p:nvCxnSpPr>
        <p:spPr>
          <a:xfrm flipH="1">
            <a:off x="3835713" y="5205281"/>
            <a:ext cx="4284326" cy="0"/>
          </a:xfrm>
          <a:prstGeom prst="straightConnector1">
            <a:avLst/>
          </a:prstGeom>
          <a:noFill/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B96C04A-E2CF-40E5-990B-B83A75B960A5}"/>
              </a:ext>
            </a:extLst>
          </p:cNvPr>
          <p:cNvCxnSpPr>
            <a:cxnSpLocks/>
          </p:cNvCxnSpPr>
          <p:nvPr/>
        </p:nvCxnSpPr>
        <p:spPr>
          <a:xfrm>
            <a:off x="4228330" y="2066389"/>
            <a:ext cx="1" cy="3524822"/>
          </a:xfrm>
          <a:prstGeom prst="straightConnector1">
            <a:avLst/>
          </a:prstGeom>
          <a:noFill/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F40124D-869A-47CF-8DA3-E5BA5AB51380}"/>
              </a:ext>
            </a:extLst>
          </p:cNvPr>
          <p:cNvCxnSpPr>
            <a:cxnSpLocks/>
          </p:cNvCxnSpPr>
          <p:nvPr/>
        </p:nvCxnSpPr>
        <p:spPr>
          <a:xfrm flipH="1">
            <a:off x="3835713" y="4124679"/>
            <a:ext cx="4284326" cy="0"/>
          </a:xfrm>
          <a:prstGeom prst="straightConnector1">
            <a:avLst/>
          </a:prstGeom>
          <a:noFill/>
          <a:ln w="9525" cap="flat" cmpd="sng" algn="ctr">
            <a:solidFill>
              <a:srgbClr val="C5D6DC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85B337B-8B3E-48D9-9011-7922DBBAA512}"/>
              </a:ext>
            </a:extLst>
          </p:cNvPr>
          <p:cNvCxnSpPr>
            <a:cxnSpLocks/>
          </p:cNvCxnSpPr>
          <p:nvPr/>
        </p:nvCxnSpPr>
        <p:spPr>
          <a:xfrm flipH="1">
            <a:off x="3835713" y="3044076"/>
            <a:ext cx="4284326" cy="0"/>
          </a:xfrm>
          <a:prstGeom prst="straightConnector1">
            <a:avLst/>
          </a:prstGeom>
          <a:noFill/>
          <a:ln w="9525" cap="flat" cmpd="sng" algn="ctr">
            <a:solidFill>
              <a:srgbClr val="C5D6DC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F55C71D-C5D2-49D0-913D-A953895E6024}"/>
              </a:ext>
            </a:extLst>
          </p:cNvPr>
          <p:cNvCxnSpPr>
            <a:cxnSpLocks/>
          </p:cNvCxnSpPr>
          <p:nvPr/>
        </p:nvCxnSpPr>
        <p:spPr>
          <a:xfrm>
            <a:off x="7264297" y="2126422"/>
            <a:ext cx="0" cy="3376330"/>
          </a:xfrm>
          <a:prstGeom prst="straightConnector1">
            <a:avLst/>
          </a:prstGeom>
          <a:noFill/>
          <a:ln w="9525" cap="flat" cmpd="sng" algn="ctr">
            <a:solidFill>
              <a:srgbClr val="C5D6DC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77">
                <a:extLst>
                  <a:ext uri="{FF2B5EF4-FFF2-40B4-BE49-F238E27FC236}">
                    <a16:creationId xmlns:a16="http://schemas.microsoft.com/office/drawing/2014/main" id="{58B5BED7-5BFF-49CB-AF6D-13F1F865200B}"/>
                  </a:ext>
                </a:extLst>
              </p:cNvPr>
              <p:cNvSpPr txBox="1"/>
              <p:nvPr/>
            </p:nvSpPr>
            <p:spPr>
              <a:xfrm>
                <a:off x="8012458" y="4813910"/>
                <a:ext cx="30672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609539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>
                  <a:solidFill>
                    <a:sysClr val="window" lastClr="FFFFFF">
                      <a:lumMod val="50000"/>
                    </a:sysClr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21" name="TextBox 77">
                <a:extLst>
                  <a:ext uri="{FF2B5EF4-FFF2-40B4-BE49-F238E27FC236}">
                    <a16:creationId xmlns:a16="http://schemas.microsoft.com/office/drawing/2014/main" id="{58B5BED7-5BFF-49CB-AF6D-13F1F86520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2458" y="4813910"/>
                <a:ext cx="306727" cy="338554"/>
              </a:xfrm>
              <a:prstGeom prst="rect">
                <a:avLst/>
              </a:prstGeom>
              <a:blipFill>
                <a:blip r:embed="rId2"/>
                <a:stretch>
                  <a:fillRect r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78">
                <a:extLst>
                  <a:ext uri="{FF2B5EF4-FFF2-40B4-BE49-F238E27FC236}">
                    <a16:creationId xmlns:a16="http://schemas.microsoft.com/office/drawing/2014/main" id="{24D37897-E64F-443D-83D8-1479094769B6}"/>
                  </a:ext>
                </a:extLst>
              </p:cNvPr>
              <p:cNvSpPr txBox="1"/>
              <p:nvPr/>
            </p:nvSpPr>
            <p:spPr>
              <a:xfrm>
                <a:off x="4210640" y="1795315"/>
                <a:ext cx="30672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609539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>
                  <a:solidFill>
                    <a:sysClr val="window" lastClr="FFFFFF">
                      <a:lumMod val="50000"/>
                    </a:sysClr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22" name="TextBox 78">
                <a:extLst>
                  <a:ext uri="{FF2B5EF4-FFF2-40B4-BE49-F238E27FC236}">
                    <a16:creationId xmlns:a16="http://schemas.microsoft.com/office/drawing/2014/main" id="{24D37897-E64F-443D-83D8-1479094769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0640" y="1795315"/>
                <a:ext cx="306727" cy="338554"/>
              </a:xfrm>
              <a:prstGeom prst="rect">
                <a:avLst/>
              </a:prstGeom>
              <a:blipFill>
                <a:blip r:embed="rId3"/>
                <a:stretch>
                  <a:fillRect r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A8054311-B005-4307-8A60-C5EB4A344427}"/>
              </a:ext>
            </a:extLst>
          </p:cNvPr>
          <p:cNvSpPr/>
          <p:nvPr/>
        </p:nvSpPr>
        <p:spPr>
          <a:xfrm rot="1843340">
            <a:off x="7030743" y="5406069"/>
            <a:ext cx="73842" cy="83693"/>
          </a:xfrm>
          <a:prstGeom prst="triangle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DAC5D0A6-8FB0-442D-ABB1-302EDD89220F}"/>
              </a:ext>
            </a:extLst>
          </p:cNvPr>
          <p:cNvSpPr/>
          <p:nvPr/>
        </p:nvSpPr>
        <p:spPr>
          <a:xfrm rot="1843340">
            <a:off x="7028362" y="5408450"/>
            <a:ext cx="73842" cy="83693"/>
          </a:xfrm>
          <a:prstGeom prst="triangle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A1D6DBD-7B7F-4D00-AE34-ECD8E7113F45}"/>
              </a:ext>
            </a:extLst>
          </p:cNvPr>
          <p:cNvCxnSpPr>
            <a:cxnSpLocks/>
          </p:cNvCxnSpPr>
          <p:nvPr/>
        </p:nvCxnSpPr>
        <p:spPr>
          <a:xfrm flipV="1">
            <a:off x="4435562" y="2106394"/>
            <a:ext cx="942434" cy="3403378"/>
          </a:xfrm>
          <a:prstGeom prst="line">
            <a:avLst/>
          </a:prstGeom>
          <a:noFill/>
          <a:ln w="6350" cap="flat" cmpd="sng" algn="ctr">
            <a:solidFill>
              <a:srgbClr val="189CCF"/>
            </a:solidFill>
            <a:prstDash val="solid"/>
            <a:miter lim="800000"/>
          </a:ln>
          <a:effectLst/>
        </p:spPr>
      </p:cxn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7103F3D8-3F06-4B24-8997-96AB8F6914C8}"/>
              </a:ext>
            </a:extLst>
          </p:cNvPr>
          <p:cNvSpPr/>
          <p:nvPr/>
        </p:nvSpPr>
        <p:spPr>
          <a:xfrm rot="6292740">
            <a:off x="4456720" y="5444365"/>
            <a:ext cx="73842" cy="83693"/>
          </a:xfrm>
          <a:prstGeom prst="triangle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6F6BD28-0384-4D0B-B77E-1723ADD4E2C7}"/>
              </a:ext>
            </a:extLst>
          </p:cNvPr>
          <p:cNvCxnSpPr>
            <a:cxnSpLocks/>
          </p:cNvCxnSpPr>
          <p:nvPr/>
        </p:nvCxnSpPr>
        <p:spPr>
          <a:xfrm flipH="1" flipV="1">
            <a:off x="4926533" y="2106394"/>
            <a:ext cx="2962462" cy="877321"/>
          </a:xfrm>
          <a:prstGeom prst="line">
            <a:avLst/>
          </a:prstGeom>
          <a:noFill/>
          <a:ln w="6350" cap="flat" cmpd="sng" algn="ctr">
            <a:solidFill>
              <a:srgbClr val="189CCF"/>
            </a:solidFill>
            <a:prstDash val="solid"/>
            <a:miter lim="800000"/>
          </a:ln>
          <a:effectLst/>
        </p:spPr>
      </p:cxn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04EDD0BC-DED6-4442-8E8B-708325CC1194}"/>
              </a:ext>
            </a:extLst>
          </p:cNvPr>
          <p:cNvSpPr/>
          <p:nvPr/>
        </p:nvSpPr>
        <p:spPr>
          <a:xfrm rot="11809778">
            <a:off x="4911079" y="2121922"/>
            <a:ext cx="73842" cy="83693"/>
          </a:xfrm>
          <a:prstGeom prst="triangle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321FD43-773A-465D-8E15-002A8F3CFB41}"/>
              </a:ext>
            </a:extLst>
          </p:cNvPr>
          <p:cNvCxnSpPr>
            <a:cxnSpLocks/>
          </p:cNvCxnSpPr>
          <p:nvPr/>
        </p:nvCxnSpPr>
        <p:spPr>
          <a:xfrm flipH="1">
            <a:off x="5730435" y="2322521"/>
            <a:ext cx="2168667" cy="3187250"/>
          </a:xfrm>
          <a:prstGeom prst="line">
            <a:avLst/>
          </a:prstGeom>
          <a:noFill/>
          <a:ln w="6350" cap="flat" cmpd="sng" algn="ctr">
            <a:solidFill>
              <a:srgbClr val="189CCF"/>
            </a:solidFill>
            <a:prstDash val="solid"/>
            <a:miter lim="800000"/>
          </a:ln>
          <a:effectLst/>
        </p:spPr>
      </p:cxn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5E5307-DE1C-4119-828E-34446A8F43CD}"/>
              </a:ext>
            </a:extLst>
          </p:cNvPr>
          <p:cNvSpPr/>
          <p:nvPr/>
        </p:nvSpPr>
        <p:spPr>
          <a:xfrm rot="18225733">
            <a:off x="7807274" y="2284950"/>
            <a:ext cx="73842" cy="83693"/>
          </a:xfrm>
          <a:prstGeom prst="triangle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1D7F427-398C-4675-AC22-BCA0CC22433E}"/>
              </a:ext>
            </a:extLst>
          </p:cNvPr>
          <p:cNvCxnSpPr>
            <a:cxnSpLocks/>
          </p:cNvCxnSpPr>
          <p:nvPr/>
        </p:nvCxnSpPr>
        <p:spPr>
          <a:xfrm>
            <a:off x="3946813" y="3657274"/>
            <a:ext cx="3126783" cy="1852497"/>
          </a:xfrm>
          <a:prstGeom prst="line">
            <a:avLst/>
          </a:prstGeom>
          <a:noFill/>
          <a:ln w="6350" cap="flat" cmpd="sng" algn="ctr">
            <a:solidFill>
              <a:srgbClr val="189CCF"/>
            </a:solidFill>
            <a:prstDash val="solid"/>
            <a:miter lim="800000"/>
          </a:ln>
          <a:effectLst/>
        </p:spPr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1D950A0-2528-4369-B3D2-5E954618B13C}"/>
              </a:ext>
            </a:extLst>
          </p:cNvPr>
          <p:cNvGrpSpPr/>
          <p:nvPr/>
        </p:nvGrpSpPr>
        <p:grpSpPr>
          <a:xfrm>
            <a:off x="10255656" y="5354190"/>
            <a:ext cx="1695027" cy="1138838"/>
            <a:chOff x="2085992" y="4611191"/>
            <a:chExt cx="1695027" cy="113883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35A9481-1382-4111-86A5-48AE5656A6BB}"/>
                </a:ext>
              </a:extLst>
            </p:cNvPr>
            <p:cNvSpPr/>
            <p:nvPr/>
          </p:nvSpPr>
          <p:spPr>
            <a:xfrm>
              <a:off x="2085992" y="4611191"/>
              <a:ext cx="1695027" cy="1138838"/>
            </a:xfrm>
            <a:prstGeom prst="rect">
              <a:avLst/>
            </a:prstGeom>
            <a:solidFill>
              <a:srgbClr val="DDE3E9">
                <a:alpha val="2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6AB8A1B5-B049-44D5-BA9B-36701D46D826}"/>
                </a:ext>
              </a:extLst>
            </p:cNvPr>
            <p:cNvCxnSpPr>
              <a:cxnSpLocks/>
            </p:cNvCxnSpPr>
            <p:nvPr/>
          </p:nvCxnSpPr>
          <p:spPr>
            <a:xfrm>
              <a:off x="2160705" y="5188427"/>
              <a:ext cx="254861" cy="0"/>
            </a:xfrm>
            <a:prstGeom prst="line">
              <a:avLst/>
            </a:prstGeom>
            <a:ln w="9525">
              <a:solidFill>
                <a:srgbClr val="FF912D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91">
              <a:extLst>
                <a:ext uri="{FF2B5EF4-FFF2-40B4-BE49-F238E27FC236}">
                  <a16:creationId xmlns:a16="http://schemas.microsoft.com/office/drawing/2014/main" id="{D10406A6-B537-4DD9-A16E-B7D5BF369C1A}"/>
                </a:ext>
              </a:extLst>
            </p:cNvPr>
            <p:cNvSpPr txBox="1"/>
            <p:nvPr/>
          </p:nvSpPr>
          <p:spPr>
            <a:xfrm flipH="1">
              <a:off x="2508001" y="5065317"/>
              <a:ext cx="126912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cs typeface="Pragati Narrow" panose="020B0506020202020B04" charset="0"/>
                </a:rPr>
                <a:t>Objective</a:t>
              </a:r>
              <a:r>
                <a:rPr lang="en-US" sz="1000" dirty="0"/>
                <a:t> </a:t>
              </a:r>
              <a:r>
                <a:rPr lang="en-US" sz="1000" dirty="0">
                  <a:cs typeface="Pragati Narrow" panose="020B0506020202020B04" charset="0"/>
                </a:rPr>
                <a:t>function</a:t>
              </a: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3786CC55-DDCE-4D83-8047-5666CB0DE474}"/>
                </a:ext>
              </a:extLst>
            </p:cNvPr>
            <p:cNvSpPr/>
            <p:nvPr/>
          </p:nvSpPr>
          <p:spPr>
            <a:xfrm>
              <a:off x="2233081" y="5360650"/>
              <a:ext cx="91440" cy="91440"/>
            </a:xfrm>
            <a:prstGeom prst="ellipse">
              <a:avLst/>
            </a:prstGeom>
            <a:solidFill>
              <a:srgbClr val="189CCF"/>
            </a:solidFill>
            <a:ln w="12700" cap="flat" cmpd="sng" algn="ctr">
              <a:solidFill>
                <a:srgbClr val="189CCF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39"/>
              <a:endParaRPr lang="en-US" sz="100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77" name="TextBox 93">
              <a:extLst>
                <a:ext uri="{FF2B5EF4-FFF2-40B4-BE49-F238E27FC236}">
                  <a16:creationId xmlns:a16="http://schemas.microsoft.com/office/drawing/2014/main" id="{BDDAE663-E2C5-45C1-98D0-2DF957EB3DD0}"/>
                </a:ext>
              </a:extLst>
            </p:cNvPr>
            <p:cNvSpPr txBox="1"/>
            <p:nvPr/>
          </p:nvSpPr>
          <p:spPr>
            <a:xfrm flipH="1">
              <a:off x="2516352" y="5284563"/>
              <a:ext cx="126189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cs typeface="Pragati Narrow" panose="020B0506020202020B04" charset="0"/>
                </a:rPr>
                <a:t>Relaxation solution </a:t>
              </a:r>
            </a:p>
          </p:txBody>
        </p:sp>
        <p:sp>
          <p:nvSpPr>
            <p:cNvPr id="73" name="TextBox 83">
              <a:extLst>
                <a:ext uri="{FF2B5EF4-FFF2-40B4-BE49-F238E27FC236}">
                  <a16:creationId xmlns:a16="http://schemas.microsoft.com/office/drawing/2014/main" id="{38FA882A-7DD5-4573-A66E-A479B641A1A3}"/>
                </a:ext>
              </a:extLst>
            </p:cNvPr>
            <p:cNvSpPr txBox="1"/>
            <p:nvPr/>
          </p:nvSpPr>
          <p:spPr>
            <a:xfrm flipH="1">
              <a:off x="2514236" y="4846071"/>
              <a:ext cx="126050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cs typeface="Pragati Narrow" panose="020B0506020202020B04" charset="0"/>
                </a:rPr>
                <a:t>LP relaxation </a:t>
              </a: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67A3FA22-9D67-40E2-BD56-A78260F2885C}"/>
                </a:ext>
              </a:extLst>
            </p:cNvPr>
            <p:cNvSpPr/>
            <p:nvPr/>
          </p:nvSpPr>
          <p:spPr>
            <a:xfrm>
              <a:off x="2219556" y="4900601"/>
              <a:ext cx="105880" cy="137160"/>
            </a:xfrm>
            <a:custGeom>
              <a:avLst/>
              <a:gdLst>
                <a:gd name="connsiteX0" fmla="*/ 533400 w 2719388"/>
                <a:gd name="connsiteY0" fmla="*/ 0 h 2714625"/>
                <a:gd name="connsiteX1" fmla="*/ 2719388 w 2719388"/>
                <a:gd name="connsiteY1" fmla="*/ 647700 h 2714625"/>
                <a:gd name="connsiteX2" fmla="*/ 1309688 w 2719388"/>
                <a:gd name="connsiteY2" fmla="*/ 2714625 h 2714625"/>
                <a:gd name="connsiteX3" fmla="*/ 0 w 2719388"/>
                <a:gd name="connsiteY3" fmla="*/ 1938337 h 2714625"/>
                <a:gd name="connsiteX4" fmla="*/ 533400 w 2719388"/>
                <a:gd name="connsiteY4" fmla="*/ 0 h 2714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9388" h="2714625">
                  <a:moveTo>
                    <a:pt x="533400" y="0"/>
                  </a:moveTo>
                  <a:lnTo>
                    <a:pt x="2719388" y="647700"/>
                  </a:lnTo>
                  <a:lnTo>
                    <a:pt x="1309688" y="2714625"/>
                  </a:lnTo>
                  <a:lnTo>
                    <a:pt x="0" y="1938337"/>
                  </a:lnTo>
                  <a:lnTo>
                    <a:pt x="533400" y="0"/>
                  </a:lnTo>
                  <a:close/>
                </a:path>
              </a:pathLst>
            </a:custGeom>
            <a:solidFill>
              <a:srgbClr val="DDE3E9"/>
            </a:solidFill>
            <a:ln>
              <a:solidFill>
                <a:srgbClr val="189C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71" name="TextBox 81">
              <a:extLst>
                <a:ext uri="{FF2B5EF4-FFF2-40B4-BE49-F238E27FC236}">
                  <a16:creationId xmlns:a16="http://schemas.microsoft.com/office/drawing/2014/main" id="{D7258785-456A-4DC1-8831-880CF3D6BD24}"/>
                </a:ext>
              </a:extLst>
            </p:cNvPr>
            <p:cNvSpPr txBox="1"/>
            <p:nvPr/>
          </p:nvSpPr>
          <p:spPr>
            <a:xfrm flipH="1">
              <a:off x="2510414" y="5503808"/>
              <a:ext cx="126912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cs typeface="Pragati Narrow" panose="020B0506020202020B04" charset="0"/>
                </a:rPr>
                <a:t>Feasible solution </a:t>
              </a: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234F9C4C-635F-4DAD-A32E-8A0466C0D866}"/>
                </a:ext>
              </a:extLst>
            </p:cNvPr>
            <p:cNvSpPr/>
            <p:nvPr/>
          </p:nvSpPr>
          <p:spPr>
            <a:xfrm>
              <a:off x="2233081" y="5576678"/>
              <a:ext cx="91440" cy="91440"/>
            </a:xfrm>
            <a:prstGeom prst="ellipse">
              <a:avLst/>
            </a:prstGeom>
            <a:solidFill>
              <a:srgbClr val="C684C4"/>
            </a:solidFill>
            <a:ln w="12700" cap="flat" cmpd="sng" algn="ctr">
              <a:solidFill>
                <a:srgbClr val="C684C4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39"/>
              <a:endParaRPr lang="en-US" sz="100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70" name="TextBox 93">
              <a:extLst>
                <a:ext uri="{FF2B5EF4-FFF2-40B4-BE49-F238E27FC236}">
                  <a16:creationId xmlns:a16="http://schemas.microsoft.com/office/drawing/2014/main" id="{CC8B4910-6000-437E-A366-10BEC4E6B34C}"/>
                </a:ext>
              </a:extLst>
            </p:cNvPr>
            <p:cNvSpPr txBox="1"/>
            <p:nvPr/>
          </p:nvSpPr>
          <p:spPr>
            <a:xfrm flipH="1">
              <a:off x="2088372" y="4611498"/>
              <a:ext cx="168987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b="1" dirty="0">
                  <a:cs typeface="Pragati Narrow" panose="020B0506020202020B04" charset="0"/>
                </a:rPr>
                <a:t>Legend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9C7F6BE-FEE4-49E6-B883-65A27429BEBB}"/>
              </a:ext>
            </a:extLst>
          </p:cNvPr>
          <p:cNvGrpSpPr/>
          <p:nvPr/>
        </p:nvGrpSpPr>
        <p:grpSpPr>
          <a:xfrm>
            <a:off x="5105790" y="2875196"/>
            <a:ext cx="2613649" cy="1810943"/>
            <a:chOff x="5382127" y="3642899"/>
            <a:chExt cx="2613649" cy="1810943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86DF7E29-3048-4FC4-9AFC-CB4A5E8829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82127" y="3642899"/>
              <a:ext cx="2613649" cy="1810943"/>
            </a:xfrm>
            <a:prstGeom prst="line">
              <a:avLst/>
            </a:prstGeom>
            <a:ln w="9525">
              <a:solidFill>
                <a:srgbClr val="FF912D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579AB30F-F836-49AB-B82F-430BC56E0D0A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5876486" y="4697768"/>
              <a:ext cx="287337" cy="201613"/>
            </a:xfrm>
            <a:prstGeom prst="straightConnector1">
              <a:avLst/>
            </a:prstGeom>
            <a:ln>
              <a:solidFill>
                <a:srgbClr val="FF912D"/>
              </a:solidFill>
              <a:headEnd w="med" len="sm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Oval 39">
            <a:extLst>
              <a:ext uri="{FF2B5EF4-FFF2-40B4-BE49-F238E27FC236}">
                <a16:creationId xmlns:a16="http://schemas.microsoft.com/office/drawing/2014/main" id="{F809CDD0-4F82-484C-93AC-162DBA0E43A4}"/>
              </a:ext>
            </a:extLst>
          </p:cNvPr>
          <p:cNvSpPr/>
          <p:nvPr/>
        </p:nvSpPr>
        <p:spPr>
          <a:xfrm>
            <a:off x="6091438" y="4917876"/>
            <a:ext cx="51216" cy="51216"/>
          </a:xfrm>
          <a:prstGeom prst="ellipse">
            <a:avLst/>
          </a:prstGeom>
          <a:solidFill>
            <a:srgbClr val="189CC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09539">
              <a:defRPr/>
            </a:pPr>
            <a:endParaRPr lang="en-US" sz="1200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F6270CFE-4685-4A1F-AD54-DF335D10E4A2}"/>
              </a:ext>
            </a:extLst>
          </p:cNvPr>
          <p:cNvGrpSpPr/>
          <p:nvPr/>
        </p:nvGrpSpPr>
        <p:grpSpPr>
          <a:xfrm>
            <a:off x="5216308" y="3018184"/>
            <a:ext cx="2075194" cy="1130106"/>
            <a:chOff x="7624720" y="2621652"/>
            <a:chExt cx="2075194" cy="1130106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7CDD8CA7-20BE-40D1-80A6-717DE5B49364}"/>
                </a:ext>
              </a:extLst>
            </p:cNvPr>
            <p:cNvSpPr/>
            <p:nvPr/>
          </p:nvSpPr>
          <p:spPr>
            <a:xfrm>
              <a:off x="8639020" y="3700542"/>
              <a:ext cx="51216" cy="51216"/>
            </a:xfrm>
            <a:prstGeom prst="ellipse">
              <a:avLst/>
            </a:prstGeom>
            <a:solidFill>
              <a:srgbClr val="C684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39">
                <a:defRPr/>
              </a:pPr>
              <a:endParaRPr lang="en-US" sz="120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09281AC7-41FB-4CD7-8387-D4A492F48A6E}"/>
                </a:ext>
              </a:extLst>
            </p:cNvPr>
            <p:cNvSpPr/>
            <p:nvPr/>
          </p:nvSpPr>
          <p:spPr>
            <a:xfrm>
              <a:off x="7624720" y="3700542"/>
              <a:ext cx="51216" cy="51216"/>
            </a:xfrm>
            <a:prstGeom prst="ellipse">
              <a:avLst/>
            </a:prstGeom>
            <a:solidFill>
              <a:srgbClr val="C684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39">
                <a:defRPr/>
              </a:pPr>
              <a:endParaRPr lang="en-US" sz="120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E6A271B2-E03F-47B8-99DC-09B6C3DBEBE4}"/>
                </a:ext>
              </a:extLst>
            </p:cNvPr>
            <p:cNvSpPr/>
            <p:nvPr/>
          </p:nvSpPr>
          <p:spPr>
            <a:xfrm>
              <a:off x="8639020" y="2621652"/>
              <a:ext cx="51216" cy="51216"/>
            </a:xfrm>
            <a:prstGeom prst="ellipse">
              <a:avLst/>
            </a:prstGeom>
            <a:solidFill>
              <a:srgbClr val="C684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39">
                <a:defRPr/>
              </a:pPr>
              <a:endParaRPr lang="en-US" sz="120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7C2240F1-7EBE-494A-81E2-FD4F4D7C9E14}"/>
                </a:ext>
              </a:extLst>
            </p:cNvPr>
            <p:cNvSpPr/>
            <p:nvPr/>
          </p:nvSpPr>
          <p:spPr>
            <a:xfrm>
              <a:off x="7624720" y="2621652"/>
              <a:ext cx="51216" cy="51216"/>
            </a:xfrm>
            <a:prstGeom prst="ellipse">
              <a:avLst/>
            </a:prstGeom>
            <a:solidFill>
              <a:srgbClr val="C684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39">
                <a:defRPr/>
              </a:pPr>
              <a:endParaRPr lang="en-US" sz="120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3777DB60-DBDE-48E5-9F0E-2A65B21D5688}"/>
                </a:ext>
              </a:extLst>
            </p:cNvPr>
            <p:cNvSpPr/>
            <p:nvPr/>
          </p:nvSpPr>
          <p:spPr>
            <a:xfrm>
              <a:off x="9648698" y="2623108"/>
              <a:ext cx="51216" cy="51216"/>
            </a:xfrm>
            <a:prstGeom prst="ellipse">
              <a:avLst/>
            </a:prstGeom>
            <a:solidFill>
              <a:srgbClr val="C684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39">
                <a:defRPr/>
              </a:pPr>
              <a:endParaRPr lang="en-US" sz="120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</p:grp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85284FC-59C1-4609-A9DC-218AD39F3F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C428F-9B09-7D4E-A493-E7C5009F7F5E}" type="slidenum">
              <a:rPr lang="en-US" smtClean="0"/>
              <a:pPr/>
              <a:t>4</a:t>
            </a:fld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076B053-6720-42AC-9D64-A1BC899EC230}"/>
              </a:ext>
            </a:extLst>
          </p:cNvPr>
          <p:cNvGrpSpPr/>
          <p:nvPr/>
        </p:nvGrpSpPr>
        <p:grpSpPr>
          <a:xfrm>
            <a:off x="-8389" y="6537956"/>
            <a:ext cx="12192000" cy="314430"/>
            <a:chOff x="-8389" y="6537956"/>
            <a:chExt cx="12192000" cy="314430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B21C4E24-5F15-4CFB-8764-DF7C6EE1EAA5}"/>
                </a:ext>
              </a:extLst>
            </p:cNvPr>
            <p:cNvCxnSpPr/>
            <p:nvPr/>
          </p:nvCxnSpPr>
          <p:spPr>
            <a:xfrm>
              <a:off x="-8389" y="6537956"/>
              <a:ext cx="12192000" cy="0"/>
            </a:xfrm>
            <a:prstGeom prst="line">
              <a:avLst/>
            </a:prstGeom>
            <a:ln w="3175">
              <a:solidFill>
                <a:srgbClr val="189CC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6345911-3B77-42B4-8B45-DD29EFCC169A}"/>
                </a:ext>
              </a:extLst>
            </p:cNvPr>
            <p:cNvSpPr txBox="1"/>
            <p:nvPr/>
          </p:nvSpPr>
          <p:spPr>
            <a:xfrm>
              <a:off x="9521508" y="6544609"/>
              <a:ext cx="218336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189CCF"/>
                  </a:solidFill>
                </a:rPr>
                <a:t>MipMaster.org - 2020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69449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2.59259E-6 L 0.0224 0.1122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0" y="560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27AF3BA-AD70-4115-ABB7-4751F586940A}"/>
              </a:ext>
            </a:extLst>
          </p:cNvPr>
          <p:cNvSpPr/>
          <p:nvPr/>
        </p:nvSpPr>
        <p:spPr>
          <a:xfrm>
            <a:off x="4810039" y="2228859"/>
            <a:ext cx="2719388" cy="2714625"/>
          </a:xfrm>
          <a:custGeom>
            <a:avLst/>
            <a:gdLst>
              <a:gd name="connsiteX0" fmla="*/ 533400 w 2719388"/>
              <a:gd name="connsiteY0" fmla="*/ 0 h 2714625"/>
              <a:gd name="connsiteX1" fmla="*/ 2719388 w 2719388"/>
              <a:gd name="connsiteY1" fmla="*/ 647700 h 2714625"/>
              <a:gd name="connsiteX2" fmla="*/ 1309688 w 2719388"/>
              <a:gd name="connsiteY2" fmla="*/ 2714625 h 2714625"/>
              <a:gd name="connsiteX3" fmla="*/ 0 w 2719388"/>
              <a:gd name="connsiteY3" fmla="*/ 1938337 h 2714625"/>
              <a:gd name="connsiteX4" fmla="*/ 533400 w 2719388"/>
              <a:gd name="connsiteY4" fmla="*/ 0 h 2714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9388" h="2714625">
                <a:moveTo>
                  <a:pt x="533400" y="0"/>
                </a:moveTo>
                <a:lnTo>
                  <a:pt x="2719388" y="647700"/>
                </a:lnTo>
                <a:lnTo>
                  <a:pt x="1309688" y="2714625"/>
                </a:lnTo>
                <a:lnTo>
                  <a:pt x="0" y="1938337"/>
                </a:lnTo>
                <a:lnTo>
                  <a:pt x="533400" y="0"/>
                </a:lnTo>
                <a:close/>
              </a:path>
            </a:pathLst>
          </a:custGeom>
          <a:solidFill>
            <a:srgbClr val="DDE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4629C3A-9FE3-4386-A957-353949B8423A}"/>
              </a:ext>
            </a:extLst>
          </p:cNvPr>
          <p:cNvCxnSpPr>
            <a:cxnSpLocks/>
          </p:cNvCxnSpPr>
          <p:nvPr/>
        </p:nvCxnSpPr>
        <p:spPr>
          <a:xfrm>
            <a:off x="5240319" y="2126422"/>
            <a:ext cx="0" cy="3383349"/>
          </a:xfrm>
          <a:prstGeom prst="straightConnector1">
            <a:avLst/>
          </a:prstGeom>
          <a:noFill/>
          <a:ln w="9525" cap="flat" cmpd="sng" algn="ctr">
            <a:solidFill>
              <a:srgbClr val="C5D6DC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49A6AF1-38DF-4401-A6EA-ABC4A9703E40}"/>
              </a:ext>
            </a:extLst>
          </p:cNvPr>
          <p:cNvCxnSpPr>
            <a:cxnSpLocks/>
          </p:cNvCxnSpPr>
          <p:nvPr/>
        </p:nvCxnSpPr>
        <p:spPr>
          <a:xfrm>
            <a:off x="6248400" y="2126422"/>
            <a:ext cx="0" cy="3383349"/>
          </a:xfrm>
          <a:prstGeom prst="straightConnector1">
            <a:avLst/>
          </a:prstGeom>
          <a:noFill/>
          <a:ln w="9525" cap="flat" cmpd="sng" algn="ctr">
            <a:solidFill>
              <a:srgbClr val="C5D6DC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D7A4D87-F7E7-422E-A97F-27833BCFB979}"/>
              </a:ext>
            </a:extLst>
          </p:cNvPr>
          <p:cNvSpPr/>
          <p:nvPr/>
        </p:nvSpPr>
        <p:spPr>
          <a:xfrm>
            <a:off x="4804410" y="2621280"/>
            <a:ext cx="430530" cy="1798320"/>
          </a:xfrm>
          <a:custGeom>
            <a:avLst/>
            <a:gdLst>
              <a:gd name="connsiteX0" fmla="*/ 430530 w 430530"/>
              <a:gd name="connsiteY0" fmla="*/ 0 h 1798320"/>
              <a:gd name="connsiteX1" fmla="*/ 430530 w 430530"/>
              <a:gd name="connsiteY1" fmla="*/ 1798320 h 1798320"/>
              <a:gd name="connsiteX2" fmla="*/ 0 w 430530"/>
              <a:gd name="connsiteY2" fmla="*/ 1546860 h 1798320"/>
              <a:gd name="connsiteX3" fmla="*/ 430530 w 430530"/>
              <a:gd name="connsiteY3" fmla="*/ 0 h 1798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0530" h="1798320">
                <a:moveTo>
                  <a:pt x="430530" y="0"/>
                </a:moveTo>
                <a:lnTo>
                  <a:pt x="430530" y="1798320"/>
                </a:lnTo>
                <a:lnTo>
                  <a:pt x="0" y="1546860"/>
                </a:lnTo>
                <a:lnTo>
                  <a:pt x="430530" y="0"/>
                </a:lnTo>
                <a:close/>
              </a:path>
            </a:pathLst>
          </a:custGeom>
          <a:solidFill>
            <a:srgbClr val="DDE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E30052E-A6F4-43DC-854F-8A582AD38BC1}"/>
              </a:ext>
            </a:extLst>
          </p:cNvPr>
          <p:cNvSpPr/>
          <p:nvPr/>
        </p:nvSpPr>
        <p:spPr>
          <a:xfrm>
            <a:off x="6248400" y="2499360"/>
            <a:ext cx="1268730" cy="2236470"/>
          </a:xfrm>
          <a:custGeom>
            <a:avLst/>
            <a:gdLst>
              <a:gd name="connsiteX0" fmla="*/ 3810 w 1268730"/>
              <a:gd name="connsiteY0" fmla="*/ 0 h 2236470"/>
              <a:gd name="connsiteX1" fmla="*/ 1268730 w 1268730"/>
              <a:gd name="connsiteY1" fmla="*/ 373380 h 2236470"/>
              <a:gd name="connsiteX2" fmla="*/ 0 w 1268730"/>
              <a:gd name="connsiteY2" fmla="*/ 2236470 h 2236470"/>
              <a:gd name="connsiteX3" fmla="*/ 3810 w 1268730"/>
              <a:gd name="connsiteY3" fmla="*/ 0 h 2236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68730" h="2236470">
                <a:moveTo>
                  <a:pt x="3810" y="0"/>
                </a:moveTo>
                <a:lnTo>
                  <a:pt x="1268730" y="373380"/>
                </a:lnTo>
                <a:lnTo>
                  <a:pt x="0" y="2236470"/>
                </a:lnTo>
                <a:lnTo>
                  <a:pt x="3810" y="0"/>
                </a:lnTo>
                <a:close/>
              </a:path>
            </a:pathLst>
          </a:custGeom>
          <a:solidFill>
            <a:srgbClr val="DDE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itle 56">
            <a:extLst>
              <a:ext uri="{FF2B5EF4-FFF2-40B4-BE49-F238E27FC236}">
                <a16:creationId xmlns:a16="http://schemas.microsoft.com/office/drawing/2014/main" id="{292EF667-EE6C-4669-BE51-D18012044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341" y="825540"/>
            <a:ext cx="10515600" cy="60316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189CCF"/>
                </a:solidFill>
              </a:rPr>
              <a:t>The goal is to close the MIP Gap</a:t>
            </a:r>
          </a:p>
        </p:txBody>
      </p:sp>
      <p:sp>
        <p:nvSpPr>
          <p:cNvPr id="75" name="Text Placeholder 7">
            <a:extLst>
              <a:ext uri="{FF2B5EF4-FFF2-40B4-BE49-F238E27FC236}">
                <a16:creationId xmlns:a16="http://schemas.microsoft.com/office/drawing/2014/main" id="{545B2466-0906-4435-81B7-4DA520A366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482" y="502922"/>
            <a:ext cx="5514975" cy="225425"/>
          </a:xfr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r>
              <a:rPr lang="en-US" dirty="0"/>
              <a:t>How do we solve a MIP?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28EC4BC-E7FB-47BF-A48C-74A95B51E74B}"/>
              </a:ext>
            </a:extLst>
          </p:cNvPr>
          <p:cNvCxnSpPr>
            <a:cxnSpLocks/>
          </p:cNvCxnSpPr>
          <p:nvPr/>
        </p:nvCxnSpPr>
        <p:spPr>
          <a:xfrm flipH="1">
            <a:off x="3835713" y="5205281"/>
            <a:ext cx="4284326" cy="0"/>
          </a:xfrm>
          <a:prstGeom prst="straightConnector1">
            <a:avLst/>
          </a:prstGeom>
          <a:noFill/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B96C04A-E2CF-40E5-990B-B83A75B960A5}"/>
              </a:ext>
            </a:extLst>
          </p:cNvPr>
          <p:cNvCxnSpPr>
            <a:cxnSpLocks/>
          </p:cNvCxnSpPr>
          <p:nvPr/>
        </p:nvCxnSpPr>
        <p:spPr>
          <a:xfrm>
            <a:off x="4228330" y="2066389"/>
            <a:ext cx="1" cy="3524822"/>
          </a:xfrm>
          <a:prstGeom prst="straightConnector1">
            <a:avLst/>
          </a:prstGeom>
          <a:noFill/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F40124D-869A-47CF-8DA3-E5BA5AB51380}"/>
              </a:ext>
            </a:extLst>
          </p:cNvPr>
          <p:cNvCxnSpPr>
            <a:cxnSpLocks/>
          </p:cNvCxnSpPr>
          <p:nvPr/>
        </p:nvCxnSpPr>
        <p:spPr>
          <a:xfrm flipH="1">
            <a:off x="3835713" y="4124679"/>
            <a:ext cx="4284326" cy="0"/>
          </a:xfrm>
          <a:prstGeom prst="straightConnector1">
            <a:avLst/>
          </a:prstGeom>
          <a:noFill/>
          <a:ln w="9525" cap="flat" cmpd="sng" algn="ctr">
            <a:solidFill>
              <a:srgbClr val="C5D6DC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85B337B-8B3E-48D9-9011-7922DBBAA512}"/>
              </a:ext>
            </a:extLst>
          </p:cNvPr>
          <p:cNvCxnSpPr>
            <a:cxnSpLocks/>
          </p:cNvCxnSpPr>
          <p:nvPr/>
        </p:nvCxnSpPr>
        <p:spPr>
          <a:xfrm flipH="1">
            <a:off x="3835713" y="3044076"/>
            <a:ext cx="4284326" cy="0"/>
          </a:xfrm>
          <a:prstGeom prst="straightConnector1">
            <a:avLst/>
          </a:prstGeom>
          <a:noFill/>
          <a:ln w="9525" cap="flat" cmpd="sng" algn="ctr">
            <a:solidFill>
              <a:srgbClr val="C5D6DC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F55C71D-C5D2-49D0-913D-A953895E6024}"/>
              </a:ext>
            </a:extLst>
          </p:cNvPr>
          <p:cNvCxnSpPr>
            <a:cxnSpLocks/>
          </p:cNvCxnSpPr>
          <p:nvPr/>
        </p:nvCxnSpPr>
        <p:spPr>
          <a:xfrm>
            <a:off x="7264297" y="2126422"/>
            <a:ext cx="0" cy="3376330"/>
          </a:xfrm>
          <a:prstGeom prst="straightConnector1">
            <a:avLst/>
          </a:prstGeom>
          <a:noFill/>
          <a:ln w="9525" cap="flat" cmpd="sng" algn="ctr">
            <a:solidFill>
              <a:srgbClr val="C5D6DC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77">
                <a:extLst>
                  <a:ext uri="{FF2B5EF4-FFF2-40B4-BE49-F238E27FC236}">
                    <a16:creationId xmlns:a16="http://schemas.microsoft.com/office/drawing/2014/main" id="{58B5BED7-5BFF-49CB-AF6D-13F1F865200B}"/>
                  </a:ext>
                </a:extLst>
              </p:cNvPr>
              <p:cNvSpPr txBox="1"/>
              <p:nvPr/>
            </p:nvSpPr>
            <p:spPr>
              <a:xfrm>
                <a:off x="8012458" y="4813910"/>
                <a:ext cx="30672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609539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>
                  <a:solidFill>
                    <a:sysClr val="window" lastClr="FFFFFF">
                      <a:lumMod val="50000"/>
                    </a:sysClr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21" name="TextBox 77">
                <a:extLst>
                  <a:ext uri="{FF2B5EF4-FFF2-40B4-BE49-F238E27FC236}">
                    <a16:creationId xmlns:a16="http://schemas.microsoft.com/office/drawing/2014/main" id="{58B5BED7-5BFF-49CB-AF6D-13F1F86520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2458" y="4813910"/>
                <a:ext cx="306727" cy="338554"/>
              </a:xfrm>
              <a:prstGeom prst="rect">
                <a:avLst/>
              </a:prstGeom>
              <a:blipFill>
                <a:blip r:embed="rId2"/>
                <a:stretch>
                  <a:fillRect r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78">
                <a:extLst>
                  <a:ext uri="{FF2B5EF4-FFF2-40B4-BE49-F238E27FC236}">
                    <a16:creationId xmlns:a16="http://schemas.microsoft.com/office/drawing/2014/main" id="{24D37897-E64F-443D-83D8-1479094769B6}"/>
                  </a:ext>
                </a:extLst>
              </p:cNvPr>
              <p:cNvSpPr txBox="1"/>
              <p:nvPr/>
            </p:nvSpPr>
            <p:spPr>
              <a:xfrm>
                <a:off x="4210640" y="1795315"/>
                <a:ext cx="30672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609539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>
                  <a:solidFill>
                    <a:sysClr val="window" lastClr="FFFFFF">
                      <a:lumMod val="50000"/>
                    </a:sysClr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22" name="TextBox 78">
                <a:extLst>
                  <a:ext uri="{FF2B5EF4-FFF2-40B4-BE49-F238E27FC236}">
                    <a16:creationId xmlns:a16="http://schemas.microsoft.com/office/drawing/2014/main" id="{24D37897-E64F-443D-83D8-1479094769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0640" y="1795315"/>
                <a:ext cx="306727" cy="338554"/>
              </a:xfrm>
              <a:prstGeom prst="rect">
                <a:avLst/>
              </a:prstGeom>
              <a:blipFill>
                <a:blip r:embed="rId3"/>
                <a:stretch>
                  <a:fillRect r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A8054311-B005-4307-8A60-C5EB4A344427}"/>
              </a:ext>
            </a:extLst>
          </p:cNvPr>
          <p:cNvSpPr/>
          <p:nvPr/>
        </p:nvSpPr>
        <p:spPr>
          <a:xfrm rot="1843340">
            <a:off x="7030743" y="5406069"/>
            <a:ext cx="73842" cy="83693"/>
          </a:xfrm>
          <a:prstGeom prst="triangle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DAC5D0A6-8FB0-442D-ABB1-302EDD89220F}"/>
              </a:ext>
            </a:extLst>
          </p:cNvPr>
          <p:cNvSpPr/>
          <p:nvPr/>
        </p:nvSpPr>
        <p:spPr>
          <a:xfrm rot="1843340">
            <a:off x="7028362" y="5408450"/>
            <a:ext cx="73842" cy="83693"/>
          </a:xfrm>
          <a:prstGeom prst="triangle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A1D6DBD-7B7F-4D00-AE34-ECD8E7113F45}"/>
              </a:ext>
            </a:extLst>
          </p:cNvPr>
          <p:cNvCxnSpPr>
            <a:cxnSpLocks/>
          </p:cNvCxnSpPr>
          <p:nvPr/>
        </p:nvCxnSpPr>
        <p:spPr>
          <a:xfrm flipV="1">
            <a:off x="4435562" y="2106394"/>
            <a:ext cx="942434" cy="3403378"/>
          </a:xfrm>
          <a:prstGeom prst="line">
            <a:avLst/>
          </a:prstGeom>
          <a:noFill/>
          <a:ln w="6350" cap="flat" cmpd="sng" algn="ctr">
            <a:solidFill>
              <a:srgbClr val="189CCF"/>
            </a:solidFill>
            <a:prstDash val="solid"/>
            <a:miter lim="800000"/>
          </a:ln>
          <a:effectLst/>
        </p:spPr>
      </p:cxn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7103F3D8-3F06-4B24-8997-96AB8F6914C8}"/>
              </a:ext>
            </a:extLst>
          </p:cNvPr>
          <p:cNvSpPr/>
          <p:nvPr/>
        </p:nvSpPr>
        <p:spPr>
          <a:xfrm rot="6292740">
            <a:off x="4456720" y="5444365"/>
            <a:ext cx="73842" cy="83693"/>
          </a:xfrm>
          <a:prstGeom prst="triangle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6F6BD28-0384-4D0B-B77E-1723ADD4E2C7}"/>
              </a:ext>
            </a:extLst>
          </p:cNvPr>
          <p:cNvCxnSpPr>
            <a:cxnSpLocks/>
          </p:cNvCxnSpPr>
          <p:nvPr/>
        </p:nvCxnSpPr>
        <p:spPr>
          <a:xfrm flipH="1" flipV="1">
            <a:off x="4926533" y="2106394"/>
            <a:ext cx="2962462" cy="877321"/>
          </a:xfrm>
          <a:prstGeom prst="line">
            <a:avLst/>
          </a:prstGeom>
          <a:noFill/>
          <a:ln w="6350" cap="flat" cmpd="sng" algn="ctr">
            <a:solidFill>
              <a:srgbClr val="189CCF"/>
            </a:solidFill>
            <a:prstDash val="solid"/>
            <a:miter lim="800000"/>
          </a:ln>
          <a:effectLst/>
        </p:spPr>
      </p:cxn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04EDD0BC-DED6-4442-8E8B-708325CC1194}"/>
              </a:ext>
            </a:extLst>
          </p:cNvPr>
          <p:cNvSpPr/>
          <p:nvPr/>
        </p:nvSpPr>
        <p:spPr>
          <a:xfrm rot="11809778">
            <a:off x="4911079" y="2121922"/>
            <a:ext cx="73842" cy="83693"/>
          </a:xfrm>
          <a:prstGeom prst="triangle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321FD43-773A-465D-8E15-002A8F3CFB41}"/>
              </a:ext>
            </a:extLst>
          </p:cNvPr>
          <p:cNvCxnSpPr>
            <a:cxnSpLocks/>
          </p:cNvCxnSpPr>
          <p:nvPr/>
        </p:nvCxnSpPr>
        <p:spPr>
          <a:xfrm flipH="1">
            <a:off x="5730435" y="2322521"/>
            <a:ext cx="2168667" cy="3187250"/>
          </a:xfrm>
          <a:prstGeom prst="line">
            <a:avLst/>
          </a:prstGeom>
          <a:noFill/>
          <a:ln w="6350" cap="flat" cmpd="sng" algn="ctr">
            <a:solidFill>
              <a:srgbClr val="189CCF"/>
            </a:solidFill>
            <a:prstDash val="solid"/>
            <a:miter lim="800000"/>
          </a:ln>
          <a:effectLst/>
        </p:spPr>
      </p:cxn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5E5307-DE1C-4119-828E-34446A8F43CD}"/>
              </a:ext>
            </a:extLst>
          </p:cNvPr>
          <p:cNvSpPr/>
          <p:nvPr/>
        </p:nvSpPr>
        <p:spPr>
          <a:xfrm rot="18225733">
            <a:off x="7807274" y="2284950"/>
            <a:ext cx="73842" cy="83693"/>
          </a:xfrm>
          <a:prstGeom prst="triangle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1D7F427-398C-4675-AC22-BCA0CC22433E}"/>
              </a:ext>
            </a:extLst>
          </p:cNvPr>
          <p:cNvCxnSpPr>
            <a:cxnSpLocks/>
          </p:cNvCxnSpPr>
          <p:nvPr/>
        </p:nvCxnSpPr>
        <p:spPr>
          <a:xfrm>
            <a:off x="3946813" y="3657274"/>
            <a:ext cx="3126783" cy="1852497"/>
          </a:xfrm>
          <a:prstGeom prst="line">
            <a:avLst/>
          </a:prstGeom>
          <a:noFill/>
          <a:ln w="6350" cap="flat" cmpd="sng" algn="ctr">
            <a:solidFill>
              <a:srgbClr val="189CCF"/>
            </a:solidFill>
            <a:prstDash val="solid"/>
            <a:miter lim="800000"/>
          </a:ln>
          <a:effectLst/>
        </p:spPr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1D950A0-2528-4369-B3D2-5E954618B13C}"/>
              </a:ext>
            </a:extLst>
          </p:cNvPr>
          <p:cNvGrpSpPr/>
          <p:nvPr/>
        </p:nvGrpSpPr>
        <p:grpSpPr>
          <a:xfrm>
            <a:off x="10255656" y="5354190"/>
            <a:ext cx="1695027" cy="1138838"/>
            <a:chOff x="2085992" y="4611191"/>
            <a:chExt cx="1695027" cy="113883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35A9481-1382-4111-86A5-48AE5656A6BB}"/>
                </a:ext>
              </a:extLst>
            </p:cNvPr>
            <p:cNvSpPr/>
            <p:nvPr/>
          </p:nvSpPr>
          <p:spPr>
            <a:xfrm>
              <a:off x="2085992" y="4611191"/>
              <a:ext cx="1695027" cy="1138838"/>
            </a:xfrm>
            <a:prstGeom prst="rect">
              <a:avLst/>
            </a:prstGeom>
            <a:solidFill>
              <a:srgbClr val="DDE3E9">
                <a:alpha val="2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6AB8A1B5-B049-44D5-BA9B-36701D46D826}"/>
                </a:ext>
              </a:extLst>
            </p:cNvPr>
            <p:cNvCxnSpPr>
              <a:cxnSpLocks/>
            </p:cNvCxnSpPr>
            <p:nvPr/>
          </p:nvCxnSpPr>
          <p:spPr>
            <a:xfrm>
              <a:off x="2160705" y="5188427"/>
              <a:ext cx="254861" cy="0"/>
            </a:xfrm>
            <a:prstGeom prst="line">
              <a:avLst/>
            </a:prstGeom>
            <a:ln w="9525">
              <a:solidFill>
                <a:srgbClr val="FF912D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91">
              <a:extLst>
                <a:ext uri="{FF2B5EF4-FFF2-40B4-BE49-F238E27FC236}">
                  <a16:creationId xmlns:a16="http://schemas.microsoft.com/office/drawing/2014/main" id="{D10406A6-B537-4DD9-A16E-B7D5BF369C1A}"/>
                </a:ext>
              </a:extLst>
            </p:cNvPr>
            <p:cNvSpPr txBox="1"/>
            <p:nvPr/>
          </p:nvSpPr>
          <p:spPr>
            <a:xfrm flipH="1">
              <a:off x="2508001" y="5065317"/>
              <a:ext cx="126912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cs typeface="Pragati Narrow" panose="020B0506020202020B04" charset="0"/>
                </a:rPr>
                <a:t>Objective</a:t>
              </a:r>
              <a:r>
                <a:rPr lang="en-US" sz="1000" dirty="0"/>
                <a:t> </a:t>
              </a:r>
              <a:r>
                <a:rPr lang="en-US" sz="1000" dirty="0">
                  <a:cs typeface="Pragati Narrow" panose="020B0506020202020B04" charset="0"/>
                </a:rPr>
                <a:t>function</a:t>
              </a: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3786CC55-DDCE-4D83-8047-5666CB0DE474}"/>
                </a:ext>
              </a:extLst>
            </p:cNvPr>
            <p:cNvSpPr/>
            <p:nvPr/>
          </p:nvSpPr>
          <p:spPr>
            <a:xfrm>
              <a:off x="2233081" y="5360650"/>
              <a:ext cx="91440" cy="91440"/>
            </a:xfrm>
            <a:prstGeom prst="ellipse">
              <a:avLst/>
            </a:prstGeom>
            <a:solidFill>
              <a:srgbClr val="189CCF"/>
            </a:solidFill>
            <a:ln w="12700" cap="flat" cmpd="sng" algn="ctr">
              <a:solidFill>
                <a:srgbClr val="189CCF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39"/>
              <a:endParaRPr lang="en-US" sz="100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77" name="TextBox 93">
              <a:extLst>
                <a:ext uri="{FF2B5EF4-FFF2-40B4-BE49-F238E27FC236}">
                  <a16:creationId xmlns:a16="http://schemas.microsoft.com/office/drawing/2014/main" id="{BDDAE663-E2C5-45C1-98D0-2DF957EB3DD0}"/>
                </a:ext>
              </a:extLst>
            </p:cNvPr>
            <p:cNvSpPr txBox="1"/>
            <p:nvPr/>
          </p:nvSpPr>
          <p:spPr>
            <a:xfrm flipH="1">
              <a:off x="2516352" y="5284563"/>
              <a:ext cx="126189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cs typeface="Pragati Narrow" panose="020B0506020202020B04" charset="0"/>
                </a:rPr>
                <a:t>Relaxation solution </a:t>
              </a:r>
            </a:p>
          </p:txBody>
        </p:sp>
        <p:sp>
          <p:nvSpPr>
            <p:cNvPr id="73" name="TextBox 83">
              <a:extLst>
                <a:ext uri="{FF2B5EF4-FFF2-40B4-BE49-F238E27FC236}">
                  <a16:creationId xmlns:a16="http://schemas.microsoft.com/office/drawing/2014/main" id="{38FA882A-7DD5-4573-A66E-A479B641A1A3}"/>
                </a:ext>
              </a:extLst>
            </p:cNvPr>
            <p:cNvSpPr txBox="1"/>
            <p:nvPr/>
          </p:nvSpPr>
          <p:spPr>
            <a:xfrm flipH="1">
              <a:off x="2514236" y="4846071"/>
              <a:ext cx="126050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cs typeface="Pragati Narrow" panose="020B0506020202020B04" charset="0"/>
                </a:rPr>
                <a:t>LP relaxation </a:t>
              </a: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67A3FA22-9D67-40E2-BD56-A78260F2885C}"/>
                </a:ext>
              </a:extLst>
            </p:cNvPr>
            <p:cNvSpPr/>
            <p:nvPr/>
          </p:nvSpPr>
          <p:spPr>
            <a:xfrm>
              <a:off x="2219556" y="4900601"/>
              <a:ext cx="105880" cy="137160"/>
            </a:xfrm>
            <a:custGeom>
              <a:avLst/>
              <a:gdLst>
                <a:gd name="connsiteX0" fmla="*/ 533400 w 2719388"/>
                <a:gd name="connsiteY0" fmla="*/ 0 h 2714625"/>
                <a:gd name="connsiteX1" fmla="*/ 2719388 w 2719388"/>
                <a:gd name="connsiteY1" fmla="*/ 647700 h 2714625"/>
                <a:gd name="connsiteX2" fmla="*/ 1309688 w 2719388"/>
                <a:gd name="connsiteY2" fmla="*/ 2714625 h 2714625"/>
                <a:gd name="connsiteX3" fmla="*/ 0 w 2719388"/>
                <a:gd name="connsiteY3" fmla="*/ 1938337 h 2714625"/>
                <a:gd name="connsiteX4" fmla="*/ 533400 w 2719388"/>
                <a:gd name="connsiteY4" fmla="*/ 0 h 2714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9388" h="2714625">
                  <a:moveTo>
                    <a:pt x="533400" y="0"/>
                  </a:moveTo>
                  <a:lnTo>
                    <a:pt x="2719388" y="647700"/>
                  </a:lnTo>
                  <a:lnTo>
                    <a:pt x="1309688" y="2714625"/>
                  </a:lnTo>
                  <a:lnTo>
                    <a:pt x="0" y="1938337"/>
                  </a:lnTo>
                  <a:lnTo>
                    <a:pt x="533400" y="0"/>
                  </a:lnTo>
                  <a:close/>
                </a:path>
              </a:pathLst>
            </a:custGeom>
            <a:solidFill>
              <a:srgbClr val="DDE3E9"/>
            </a:solidFill>
            <a:ln>
              <a:solidFill>
                <a:srgbClr val="189C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71" name="TextBox 81">
              <a:extLst>
                <a:ext uri="{FF2B5EF4-FFF2-40B4-BE49-F238E27FC236}">
                  <a16:creationId xmlns:a16="http://schemas.microsoft.com/office/drawing/2014/main" id="{D7258785-456A-4DC1-8831-880CF3D6BD24}"/>
                </a:ext>
              </a:extLst>
            </p:cNvPr>
            <p:cNvSpPr txBox="1"/>
            <p:nvPr/>
          </p:nvSpPr>
          <p:spPr>
            <a:xfrm flipH="1">
              <a:off x="2510414" y="5503808"/>
              <a:ext cx="126912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cs typeface="Pragati Narrow" panose="020B0506020202020B04" charset="0"/>
                </a:rPr>
                <a:t>Feasible solution </a:t>
              </a: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234F9C4C-635F-4DAD-A32E-8A0466C0D866}"/>
                </a:ext>
              </a:extLst>
            </p:cNvPr>
            <p:cNvSpPr/>
            <p:nvPr/>
          </p:nvSpPr>
          <p:spPr>
            <a:xfrm>
              <a:off x="2233081" y="5576678"/>
              <a:ext cx="91440" cy="91440"/>
            </a:xfrm>
            <a:prstGeom prst="ellipse">
              <a:avLst/>
            </a:prstGeom>
            <a:solidFill>
              <a:srgbClr val="C684C4"/>
            </a:solidFill>
            <a:ln w="12700" cap="flat" cmpd="sng" algn="ctr">
              <a:solidFill>
                <a:srgbClr val="C684C4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39"/>
              <a:endParaRPr lang="en-US" sz="100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70" name="TextBox 93">
              <a:extLst>
                <a:ext uri="{FF2B5EF4-FFF2-40B4-BE49-F238E27FC236}">
                  <a16:creationId xmlns:a16="http://schemas.microsoft.com/office/drawing/2014/main" id="{CC8B4910-6000-437E-A366-10BEC4E6B34C}"/>
                </a:ext>
              </a:extLst>
            </p:cNvPr>
            <p:cNvSpPr txBox="1"/>
            <p:nvPr/>
          </p:nvSpPr>
          <p:spPr>
            <a:xfrm flipH="1">
              <a:off x="2088372" y="4611498"/>
              <a:ext cx="168987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b="1" dirty="0">
                  <a:cs typeface="Pragati Narrow" panose="020B0506020202020B04" charset="0"/>
                </a:rPr>
                <a:t>Legend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A892BD0-490D-479C-8847-29CB31F45B08}"/>
                  </a:ext>
                </a:extLst>
              </p:cNvPr>
              <p:cNvSpPr txBox="1"/>
              <p:nvPr/>
            </p:nvSpPr>
            <p:spPr>
              <a:xfrm>
                <a:off x="5912818" y="4763435"/>
                <a:ext cx="159105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)=(</m:t>
                      </m:r>
                      <m:r>
                        <a:rPr lang="en-US" sz="1000" i="1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1.</m:t>
                      </m:r>
                      <m:r>
                        <a:rPr lang="en-US" sz="10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9, 0.3)</m:t>
                      </m:r>
                    </m:oMath>
                  </m:oMathPara>
                </a14:m>
                <a:endParaRPr lang="en-US" sz="1000" dirty="0">
                  <a:solidFill>
                    <a:srgbClr val="189CCF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A892BD0-490D-479C-8847-29CB31F45B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2818" y="4763435"/>
                <a:ext cx="1591058" cy="246221"/>
              </a:xfrm>
              <a:prstGeom prst="rect">
                <a:avLst/>
              </a:prstGeom>
              <a:blipFill>
                <a:blip r:embed="rId4"/>
                <a:stretch>
                  <a:fillRect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3A67F3C-E506-41E5-8342-DBDC5332C3C1}"/>
              </a:ext>
            </a:extLst>
          </p:cNvPr>
          <p:cNvCxnSpPr>
            <a:cxnSpLocks/>
          </p:cNvCxnSpPr>
          <p:nvPr/>
        </p:nvCxnSpPr>
        <p:spPr>
          <a:xfrm flipV="1">
            <a:off x="5088667" y="3118496"/>
            <a:ext cx="2613649" cy="1810943"/>
          </a:xfrm>
          <a:prstGeom prst="line">
            <a:avLst/>
          </a:prstGeom>
          <a:ln w="9525">
            <a:solidFill>
              <a:srgbClr val="FF912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73">
            <a:extLst>
              <a:ext uri="{FF2B5EF4-FFF2-40B4-BE49-F238E27FC236}">
                <a16:creationId xmlns:a16="http://schemas.microsoft.com/office/drawing/2014/main" id="{C2DBA6C8-4B17-4ADF-9B53-BE4D1C553671}"/>
              </a:ext>
            </a:extLst>
          </p:cNvPr>
          <p:cNvSpPr txBox="1"/>
          <p:nvPr/>
        </p:nvSpPr>
        <p:spPr>
          <a:xfrm rot="3317076">
            <a:off x="7380899" y="3317141"/>
            <a:ext cx="7509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09539">
              <a:defRPr/>
            </a:pPr>
            <a:r>
              <a:rPr lang="en-US" sz="1100" b="1" dirty="0">
                <a:solidFill>
                  <a:srgbClr val="FF912D"/>
                </a:solidFill>
                <a:latin typeface="+mj-lt"/>
              </a:rPr>
              <a:t>MIP Gap</a:t>
            </a:r>
            <a:endParaRPr lang="en-US" sz="1100" b="1" dirty="0">
              <a:solidFill>
                <a:srgbClr val="FF0000"/>
              </a:solidFill>
              <a:latin typeface="Calibri" panose="020F0502020204030204"/>
            </a:endParaRPr>
          </a:p>
        </p:txBody>
      </p:sp>
      <p:sp>
        <p:nvSpPr>
          <p:cNvPr id="4" name="TextBox 74">
            <a:extLst>
              <a:ext uri="{FF2B5EF4-FFF2-40B4-BE49-F238E27FC236}">
                <a16:creationId xmlns:a16="http://schemas.microsoft.com/office/drawing/2014/main" id="{4F36DD48-47F6-4729-A4C2-2FD928521D9A}"/>
              </a:ext>
            </a:extLst>
          </p:cNvPr>
          <p:cNvSpPr txBox="1"/>
          <p:nvPr/>
        </p:nvSpPr>
        <p:spPr>
          <a:xfrm>
            <a:off x="7650299" y="2879762"/>
            <a:ext cx="2904373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09539">
              <a:defRPr/>
            </a:pPr>
            <a:r>
              <a:rPr lang="en-US" sz="1600" dirty="0">
                <a:solidFill>
                  <a:srgbClr val="C684C4"/>
                </a:solidFill>
                <a:latin typeface="+mj-lt"/>
              </a:rPr>
              <a:t>Upper Bound (Primal bound)</a:t>
            </a:r>
          </a:p>
        </p:txBody>
      </p:sp>
      <p:sp>
        <p:nvSpPr>
          <p:cNvPr id="5" name="TextBox 75">
            <a:extLst>
              <a:ext uri="{FF2B5EF4-FFF2-40B4-BE49-F238E27FC236}">
                <a16:creationId xmlns:a16="http://schemas.microsoft.com/office/drawing/2014/main" id="{C0F1CCB0-13C0-45FA-939F-931191A6CB79}"/>
              </a:ext>
            </a:extLst>
          </p:cNvPr>
          <p:cNvSpPr txBox="1"/>
          <p:nvPr/>
        </p:nvSpPr>
        <p:spPr>
          <a:xfrm>
            <a:off x="7943301" y="3397142"/>
            <a:ext cx="2742715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09539">
              <a:defRPr/>
            </a:pPr>
            <a:r>
              <a:rPr lang="en-US" sz="1600" dirty="0">
                <a:solidFill>
                  <a:srgbClr val="189CCF"/>
                </a:solidFill>
                <a:latin typeface="+mj-lt"/>
              </a:rPr>
              <a:t>Lower Bound (Dual bound)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9E5188C-9BB1-46C0-83B5-EDEFDE0F7CD2}"/>
              </a:ext>
            </a:extLst>
          </p:cNvPr>
          <p:cNvCxnSpPr>
            <a:cxnSpLocks/>
          </p:cNvCxnSpPr>
          <p:nvPr/>
        </p:nvCxnSpPr>
        <p:spPr>
          <a:xfrm>
            <a:off x="7485079" y="3315069"/>
            <a:ext cx="289210" cy="434440"/>
          </a:xfrm>
          <a:prstGeom prst="line">
            <a:avLst/>
          </a:prstGeom>
          <a:ln w="19050">
            <a:solidFill>
              <a:srgbClr val="FF912D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698C5E53-BD1D-4E5B-93BE-1F6B51C14457}"/>
                  </a:ext>
                </a:extLst>
              </p:cNvPr>
              <p:cNvSpPr txBox="1"/>
              <p:nvPr/>
            </p:nvSpPr>
            <p:spPr>
              <a:xfrm>
                <a:off x="6182472" y="3932501"/>
                <a:ext cx="1309373" cy="2539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200" b="0" i="1">
                    <a:solidFill>
                      <a:srgbClr val="189CCF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smtClean="0">
                          <a:solidFill>
                            <a:srgbClr val="C684C4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000" i="1">
                              <a:solidFill>
                                <a:srgbClr val="C684C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>
                              <a:solidFill>
                                <a:srgbClr val="C684C4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>
                              <a:solidFill>
                                <a:srgbClr val="C684C4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000">
                          <a:solidFill>
                            <a:srgbClr val="C684C4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1000" i="1">
                              <a:solidFill>
                                <a:srgbClr val="C684C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>
                              <a:solidFill>
                                <a:srgbClr val="C684C4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>
                              <a:solidFill>
                                <a:srgbClr val="C684C4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000">
                          <a:solidFill>
                            <a:srgbClr val="C684C4"/>
                          </a:solidFill>
                          <a:latin typeface="Cambria Math" panose="02040503050406030204" pitchFamily="18" charset="0"/>
                        </a:rPr>
                        <m:t>)=(2.0, 1.0)</m:t>
                      </m:r>
                    </m:oMath>
                  </m:oMathPara>
                </a14:m>
                <a:endParaRPr lang="en-US" sz="1050" dirty="0">
                  <a:solidFill>
                    <a:srgbClr val="C684C4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698C5E53-BD1D-4E5B-93BE-1F6B51C144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2472" y="3932501"/>
                <a:ext cx="1309373" cy="253916"/>
              </a:xfrm>
              <a:prstGeom prst="rect">
                <a:avLst/>
              </a:prstGeom>
              <a:blipFill>
                <a:blip r:embed="rId5"/>
                <a:stretch>
                  <a:fillRect b="-238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F9C7F6BE-FEE4-49E6-B883-65A27429BEBB}"/>
              </a:ext>
            </a:extLst>
          </p:cNvPr>
          <p:cNvGrpSpPr/>
          <p:nvPr/>
        </p:nvGrpSpPr>
        <p:grpSpPr>
          <a:xfrm>
            <a:off x="5380295" y="3641112"/>
            <a:ext cx="2613649" cy="1810943"/>
            <a:chOff x="5382127" y="3642899"/>
            <a:chExt cx="2613649" cy="1810943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86DF7E29-3048-4FC4-9AFC-CB4A5E8829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82127" y="3642899"/>
              <a:ext cx="2613649" cy="1810943"/>
            </a:xfrm>
            <a:prstGeom prst="line">
              <a:avLst/>
            </a:prstGeom>
            <a:ln w="9525">
              <a:solidFill>
                <a:srgbClr val="FF912D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579AB30F-F836-49AB-B82F-430BC56E0D0A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5876486" y="4697768"/>
              <a:ext cx="287337" cy="201613"/>
            </a:xfrm>
            <a:prstGeom prst="straightConnector1">
              <a:avLst/>
            </a:prstGeom>
            <a:ln>
              <a:solidFill>
                <a:srgbClr val="FF912D"/>
              </a:solidFill>
              <a:headEnd w="med" len="sm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Oval 39">
            <a:extLst>
              <a:ext uri="{FF2B5EF4-FFF2-40B4-BE49-F238E27FC236}">
                <a16:creationId xmlns:a16="http://schemas.microsoft.com/office/drawing/2014/main" id="{F809CDD0-4F82-484C-93AC-162DBA0E43A4}"/>
              </a:ext>
            </a:extLst>
          </p:cNvPr>
          <p:cNvSpPr/>
          <p:nvPr/>
        </p:nvSpPr>
        <p:spPr>
          <a:xfrm>
            <a:off x="6091438" y="4917876"/>
            <a:ext cx="51216" cy="51216"/>
          </a:xfrm>
          <a:prstGeom prst="ellipse">
            <a:avLst/>
          </a:prstGeom>
          <a:solidFill>
            <a:srgbClr val="189CC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09539">
              <a:defRPr/>
            </a:pPr>
            <a:endParaRPr lang="en-US" sz="1200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F6270CFE-4685-4A1F-AD54-DF335D10E4A2}"/>
              </a:ext>
            </a:extLst>
          </p:cNvPr>
          <p:cNvGrpSpPr/>
          <p:nvPr/>
        </p:nvGrpSpPr>
        <p:grpSpPr>
          <a:xfrm>
            <a:off x="5216308" y="3018184"/>
            <a:ext cx="2075194" cy="1130106"/>
            <a:chOff x="7624720" y="2621652"/>
            <a:chExt cx="2075194" cy="1130106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7CDD8CA7-20BE-40D1-80A6-717DE5B49364}"/>
                </a:ext>
              </a:extLst>
            </p:cNvPr>
            <p:cNvSpPr/>
            <p:nvPr/>
          </p:nvSpPr>
          <p:spPr>
            <a:xfrm>
              <a:off x="8639020" y="3700542"/>
              <a:ext cx="51216" cy="51216"/>
            </a:xfrm>
            <a:prstGeom prst="ellipse">
              <a:avLst/>
            </a:prstGeom>
            <a:solidFill>
              <a:srgbClr val="C684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39">
                <a:defRPr/>
              </a:pPr>
              <a:endParaRPr lang="en-US" sz="120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09281AC7-41FB-4CD7-8387-D4A492F48A6E}"/>
                </a:ext>
              </a:extLst>
            </p:cNvPr>
            <p:cNvSpPr/>
            <p:nvPr/>
          </p:nvSpPr>
          <p:spPr>
            <a:xfrm>
              <a:off x="7624720" y="3700542"/>
              <a:ext cx="51216" cy="51216"/>
            </a:xfrm>
            <a:prstGeom prst="ellipse">
              <a:avLst/>
            </a:prstGeom>
            <a:solidFill>
              <a:srgbClr val="C684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39">
                <a:defRPr/>
              </a:pPr>
              <a:endParaRPr lang="en-US" sz="120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E6A271B2-E03F-47B8-99DC-09B6C3DBEBE4}"/>
                </a:ext>
              </a:extLst>
            </p:cNvPr>
            <p:cNvSpPr/>
            <p:nvPr/>
          </p:nvSpPr>
          <p:spPr>
            <a:xfrm>
              <a:off x="8639020" y="2621652"/>
              <a:ext cx="51216" cy="51216"/>
            </a:xfrm>
            <a:prstGeom prst="ellipse">
              <a:avLst/>
            </a:prstGeom>
            <a:solidFill>
              <a:srgbClr val="C684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39">
                <a:defRPr/>
              </a:pPr>
              <a:endParaRPr lang="en-US" sz="120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7C2240F1-7EBE-494A-81E2-FD4F4D7C9E14}"/>
                </a:ext>
              </a:extLst>
            </p:cNvPr>
            <p:cNvSpPr/>
            <p:nvPr/>
          </p:nvSpPr>
          <p:spPr>
            <a:xfrm>
              <a:off x="7624720" y="2621652"/>
              <a:ext cx="51216" cy="51216"/>
            </a:xfrm>
            <a:prstGeom prst="ellipse">
              <a:avLst/>
            </a:prstGeom>
            <a:solidFill>
              <a:srgbClr val="C684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39">
                <a:defRPr/>
              </a:pPr>
              <a:endParaRPr lang="en-US" sz="120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3777DB60-DBDE-48E5-9F0E-2A65B21D5688}"/>
                </a:ext>
              </a:extLst>
            </p:cNvPr>
            <p:cNvSpPr/>
            <p:nvPr/>
          </p:nvSpPr>
          <p:spPr>
            <a:xfrm>
              <a:off x="9648698" y="2623108"/>
              <a:ext cx="51216" cy="51216"/>
            </a:xfrm>
            <a:prstGeom prst="ellipse">
              <a:avLst/>
            </a:prstGeom>
            <a:solidFill>
              <a:srgbClr val="C684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39">
                <a:defRPr/>
              </a:pPr>
              <a:endParaRPr lang="en-US" sz="120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</p:grp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5010C1B-433E-4450-B256-C17D95739F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C428F-9B09-7D4E-A493-E7C5009F7F5E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215AA78D-9C85-47BB-B7B1-EED6BF858302}"/>
              </a:ext>
            </a:extLst>
          </p:cNvPr>
          <p:cNvGrpSpPr/>
          <p:nvPr/>
        </p:nvGrpSpPr>
        <p:grpSpPr>
          <a:xfrm>
            <a:off x="-8389" y="6537956"/>
            <a:ext cx="12192000" cy="314430"/>
            <a:chOff x="-8389" y="6537956"/>
            <a:chExt cx="12192000" cy="314430"/>
          </a:xfrm>
        </p:grpSpPr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669EA303-AEF5-4B1C-8AFD-84E27CF1C36D}"/>
                </a:ext>
              </a:extLst>
            </p:cNvPr>
            <p:cNvCxnSpPr/>
            <p:nvPr/>
          </p:nvCxnSpPr>
          <p:spPr>
            <a:xfrm>
              <a:off x="-8389" y="6537956"/>
              <a:ext cx="12192000" cy="0"/>
            </a:xfrm>
            <a:prstGeom prst="line">
              <a:avLst/>
            </a:prstGeom>
            <a:ln w="3175">
              <a:solidFill>
                <a:srgbClr val="189CC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7969B20E-374E-4443-99F7-1024478D92E6}"/>
                </a:ext>
              </a:extLst>
            </p:cNvPr>
            <p:cNvSpPr txBox="1"/>
            <p:nvPr/>
          </p:nvSpPr>
          <p:spPr>
            <a:xfrm>
              <a:off x="9521508" y="6544609"/>
              <a:ext cx="218336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189CCF"/>
                  </a:solidFill>
                </a:rPr>
                <a:t>Mip Master - 2020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908019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503A43B-9AF8-4CD9-9F24-B7E639AB0660}"/>
              </a:ext>
            </a:extLst>
          </p:cNvPr>
          <p:cNvSpPr/>
          <p:nvPr/>
        </p:nvSpPr>
        <p:spPr>
          <a:xfrm>
            <a:off x="4819650" y="2228850"/>
            <a:ext cx="2698750" cy="1892300"/>
          </a:xfrm>
          <a:custGeom>
            <a:avLst/>
            <a:gdLst>
              <a:gd name="connsiteX0" fmla="*/ 523875 w 2698750"/>
              <a:gd name="connsiteY0" fmla="*/ 0 h 1892300"/>
              <a:gd name="connsiteX1" fmla="*/ 2698750 w 2698750"/>
              <a:gd name="connsiteY1" fmla="*/ 644525 h 1892300"/>
              <a:gd name="connsiteX2" fmla="*/ 1857375 w 2698750"/>
              <a:gd name="connsiteY2" fmla="*/ 1892300 h 1892300"/>
              <a:gd name="connsiteX3" fmla="*/ 0 w 2698750"/>
              <a:gd name="connsiteY3" fmla="*/ 1889125 h 1892300"/>
              <a:gd name="connsiteX4" fmla="*/ 523875 w 2698750"/>
              <a:gd name="connsiteY4" fmla="*/ 0 h 189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8750" h="1892300">
                <a:moveTo>
                  <a:pt x="523875" y="0"/>
                </a:moveTo>
                <a:lnTo>
                  <a:pt x="2698750" y="644525"/>
                </a:lnTo>
                <a:lnTo>
                  <a:pt x="1857375" y="1892300"/>
                </a:lnTo>
                <a:lnTo>
                  <a:pt x="0" y="1889125"/>
                </a:lnTo>
                <a:lnTo>
                  <a:pt x="523875" y="0"/>
                </a:lnTo>
                <a:close/>
              </a:path>
            </a:pathLst>
          </a:custGeom>
          <a:solidFill>
            <a:srgbClr val="DDE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27AF3BA-AD70-4115-ABB7-4751F586940A}"/>
              </a:ext>
            </a:extLst>
          </p:cNvPr>
          <p:cNvSpPr/>
          <p:nvPr/>
        </p:nvSpPr>
        <p:spPr>
          <a:xfrm>
            <a:off x="4806098" y="2228849"/>
            <a:ext cx="2719388" cy="2714625"/>
          </a:xfrm>
          <a:custGeom>
            <a:avLst/>
            <a:gdLst>
              <a:gd name="connsiteX0" fmla="*/ 533400 w 2719388"/>
              <a:gd name="connsiteY0" fmla="*/ 0 h 2714625"/>
              <a:gd name="connsiteX1" fmla="*/ 2719388 w 2719388"/>
              <a:gd name="connsiteY1" fmla="*/ 647700 h 2714625"/>
              <a:gd name="connsiteX2" fmla="*/ 1309688 w 2719388"/>
              <a:gd name="connsiteY2" fmla="*/ 2714625 h 2714625"/>
              <a:gd name="connsiteX3" fmla="*/ 0 w 2719388"/>
              <a:gd name="connsiteY3" fmla="*/ 1938337 h 2714625"/>
              <a:gd name="connsiteX4" fmla="*/ 533400 w 2719388"/>
              <a:gd name="connsiteY4" fmla="*/ 0 h 2714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9388" h="2714625">
                <a:moveTo>
                  <a:pt x="533400" y="0"/>
                </a:moveTo>
                <a:lnTo>
                  <a:pt x="2719388" y="647700"/>
                </a:lnTo>
                <a:lnTo>
                  <a:pt x="1309688" y="2714625"/>
                </a:lnTo>
                <a:lnTo>
                  <a:pt x="0" y="1938337"/>
                </a:lnTo>
                <a:lnTo>
                  <a:pt x="533400" y="0"/>
                </a:lnTo>
                <a:close/>
              </a:path>
            </a:pathLst>
          </a:custGeom>
          <a:solidFill>
            <a:srgbClr val="DDE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EE3C0B8-8E80-46F5-97C2-29F152B74BBC}"/>
              </a:ext>
            </a:extLst>
          </p:cNvPr>
          <p:cNvCxnSpPr>
            <a:cxnSpLocks/>
          </p:cNvCxnSpPr>
          <p:nvPr/>
        </p:nvCxnSpPr>
        <p:spPr>
          <a:xfrm flipH="1">
            <a:off x="3835713" y="4124679"/>
            <a:ext cx="4284326" cy="0"/>
          </a:xfrm>
          <a:prstGeom prst="straightConnector1">
            <a:avLst/>
          </a:prstGeom>
          <a:noFill/>
          <a:ln w="6350" cap="flat" cmpd="sng" algn="ctr">
            <a:solidFill>
              <a:srgbClr val="2A2296"/>
            </a:solidFill>
            <a:prstDash val="solid"/>
            <a:miter lim="800000"/>
          </a:ln>
          <a:effectLst/>
        </p:spPr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4629C3A-9FE3-4386-A957-353949B8423A}"/>
              </a:ext>
            </a:extLst>
          </p:cNvPr>
          <p:cNvCxnSpPr>
            <a:cxnSpLocks/>
          </p:cNvCxnSpPr>
          <p:nvPr/>
        </p:nvCxnSpPr>
        <p:spPr>
          <a:xfrm>
            <a:off x="5240319" y="2126422"/>
            <a:ext cx="0" cy="3383349"/>
          </a:xfrm>
          <a:prstGeom prst="straightConnector1">
            <a:avLst/>
          </a:prstGeom>
          <a:noFill/>
          <a:ln w="9525" cap="flat" cmpd="sng" algn="ctr">
            <a:solidFill>
              <a:srgbClr val="C5D6DC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49A6AF1-38DF-4401-A6EA-ABC4A9703E40}"/>
              </a:ext>
            </a:extLst>
          </p:cNvPr>
          <p:cNvCxnSpPr>
            <a:cxnSpLocks/>
          </p:cNvCxnSpPr>
          <p:nvPr/>
        </p:nvCxnSpPr>
        <p:spPr>
          <a:xfrm>
            <a:off x="6248400" y="2126422"/>
            <a:ext cx="0" cy="3383349"/>
          </a:xfrm>
          <a:prstGeom prst="straightConnector1">
            <a:avLst/>
          </a:prstGeom>
          <a:noFill/>
          <a:ln w="9525" cap="flat" cmpd="sng" algn="ctr">
            <a:solidFill>
              <a:srgbClr val="C5D6DC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57" name="Title 56">
            <a:extLst>
              <a:ext uri="{FF2B5EF4-FFF2-40B4-BE49-F238E27FC236}">
                <a16:creationId xmlns:a16="http://schemas.microsoft.com/office/drawing/2014/main" id="{292EF667-EE6C-4669-BE51-D18012044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341" y="825540"/>
            <a:ext cx="10515600" cy="60316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189CCF"/>
                </a:solidFill>
              </a:rPr>
              <a:t>Cutting planes</a:t>
            </a:r>
          </a:p>
        </p:txBody>
      </p:sp>
      <p:sp>
        <p:nvSpPr>
          <p:cNvPr id="75" name="Text Placeholder 7">
            <a:extLst>
              <a:ext uri="{FF2B5EF4-FFF2-40B4-BE49-F238E27FC236}">
                <a16:creationId xmlns:a16="http://schemas.microsoft.com/office/drawing/2014/main" id="{545B2466-0906-4435-81B7-4DA520A366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482" y="502922"/>
            <a:ext cx="5514975" cy="225425"/>
          </a:xfr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r>
              <a:rPr lang="en-US" dirty="0"/>
              <a:t>How do we solve a MIP?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28EC4BC-E7FB-47BF-A48C-74A95B51E74B}"/>
              </a:ext>
            </a:extLst>
          </p:cNvPr>
          <p:cNvCxnSpPr>
            <a:cxnSpLocks/>
          </p:cNvCxnSpPr>
          <p:nvPr/>
        </p:nvCxnSpPr>
        <p:spPr>
          <a:xfrm flipH="1">
            <a:off x="3835713" y="5205281"/>
            <a:ext cx="4284326" cy="0"/>
          </a:xfrm>
          <a:prstGeom prst="straightConnector1">
            <a:avLst/>
          </a:prstGeom>
          <a:noFill/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B96C04A-E2CF-40E5-990B-B83A75B960A5}"/>
              </a:ext>
            </a:extLst>
          </p:cNvPr>
          <p:cNvCxnSpPr>
            <a:cxnSpLocks/>
          </p:cNvCxnSpPr>
          <p:nvPr/>
        </p:nvCxnSpPr>
        <p:spPr>
          <a:xfrm>
            <a:off x="4228330" y="2066389"/>
            <a:ext cx="1" cy="3524822"/>
          </a:xfrm>
          <a:prstGeom prst="straightConnector1">
            <a:avLst/>
          </a:prstGeom>
          <a:noFill/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F40124D-869A-47CF-8DA3-E5BA5AB51380}"/>
              </a:ext>
            </a:extLst>
          </p:cNvPr>
          <p:cNvCxnSpPr>
            <a:cxnSpLocks/>
          </p:cNvCxnSpPr>
          <p:nvPr/>
        </p:nvCxnSpPr>
        <p:spPr>
          <a:xfrm flipH="1">
            <a:off x="3835713" y="4119733"/>
            <a:ext cx="4284326" cy="0"/>
          </a:xfrm>
          <a:prstGeom prst="straightConnector1">
            <a:avLst/>
          </a:prstGeom>
          <a:noFill/>
          <a:ln w="9525" cap="flat" cmpd="sng" algn="ctr">
            <a:solidFill>
              <a:srgbClr val="C5D6DC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85B337B-8B3E-48D9-9011-7922DBBAA512}"/>
              </a:ext>
            </a:extLst>
          </p:cNvPr>
          <p:cNvCxnSpPr>
            <a:cxnSpLocks/>
          </p:cNvCxnSpPr>
          <p:nvPr/>
        </p:nvCxnSpPr>
        <p:spPr>
          <a:xfrm flipH="1">
            <a:off x="3835713" y="3044076"/>
            <a:ext cx="4284326" cy="0"/>
          </a:xfrm>
          <a:prstGeom prst="straightConnector1">
            <a:avLst/>
          </a:prstGeom>
          <a:noFill/>
          <a:ln w="9525" cap="flat" cmpd="sng" algn="ctr">
            <a:solidFill>
              <a:srgbClr val="C5D6DC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F55C71D-C5D2-49D0-913D-A953895E6024}"/>
              </a:ext>
            </a:extLst>
          </p:cNvPr>
          <p:cNvCxnSpPr>
            <a:cxnSpLocks/>
          </p:cNvCxnSpPr>
          <p:nvPr/>
        </p:nvCxnSpPr>
        <p:spPr>
          <a:xfrm>
            <a:off x="7264297" y="2126422"/>
            <a:ext cx="0" cy="3376330"/>
          </a:xfrm>
          <a:prstGeom prst="straightConnector1">
            <a:avLst/>
          </a:prstGeom>
          <a:noFill/>
          <a:ln w="9525" cap="flat" cmpd="sng" algn="ctr">
            <a:solidFill>
              <a:srgbClr val="C5D6DC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77">
                <a:extLst>
                  <a:ext uri="{FF2B5EF4-FFF2-40B4-BE49-F238E27FC236}">
                    <a16:creationId xmlns:a16="http://schemas.microsoft.com/office/drawing/2014/main" id="{58B5BED7-5BFF-49CB-AF6D-13F1F865200B}"/>
                  </a:ext>
                </a:extLst>
              </p:cNvPr>
              <p:cNvSpPr txBox="1"/>
              <p:nvPr/>
            </p:nvSpPr>
            <p:spPr>
              <a:xfrm>
                <a:off x="8012458" y="4813910"/>
                <a:ext cx="30672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609539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>
                  <a:solidFill>
                    <a:sysClr val="window" lastClr="FFFFFF">
                      <a:lumMod val="50000"/>
                    </a:sysClr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21" name="TextBox 77">
                <a:extLst>
                  <a:ext uri="{FF2B5EF4-FFF2-40B4-BE49-F238E27FC236}">
                    <a16:creationId xmlns:a16="http://schemas.microsoft.com/office/drawing/2014/main" id="{58B5BED7-5BFF-49CB-AF6D-13F1F86520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2458" y="4813910"/>
                <a:ext cx="306727" cy="338554"/>
              </a:xfrm>
              <a:prstGeom prst="rect">
                <a:avLst/>
              </a:prstGeom>
              <a:blipFill>
                <a:blip r:embed="rId2"/>
                <a:stretch>
                  <a:fillRect r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78">
                <a:extLst>
                  <a:ext uri="{FF2B5EF4-FFF2-40B4-BE49-F238E27FC236}">
                    <a16:creationId xmlns:a16="http://schemas.microsoft.com/office/drawing/2014/main" id="{24D37897-E64F-443D-83D8-1479094769B6}"/>
                  </a:ext>
                </a:extLst>
              </p:cNvPr>
              <p:cNvSpPr txBox="1"/>
              <p:nvPr/>
            </p:nvSpPr>
            <p:spPr>
              <a:xfrm>
                <a:off x="4210640" y="1795315"/>
                <a:ext cx="30672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609539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>
                  <a:solidFill>
                    <a:sysClr val="window" lastClr="FFFFFF">
                      <a:lumMod val="50000"/>
                    </a:sysClr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22" name="TextBox 78">
                <a:extLst>
                  <a:ext uri="{FF2B5EF4-FFF2-40B4-BE49-F238E27FC236}">
                    <a16:creationId xmlns:a16="http://schemas.microsoft.com/office/drawing/2014/main" id="{24D37897-E64F-443D-83D8-1479094769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0640" y="1795315"/>
                <a:ext cx="306727" cy="338554"/>
              </a:xfrm>
              <a:prstGeom prst="rect">
                <a:avLst/>
              </a:prstGeom>
              <a:blipFill>
                <a:blip r:embed="rId3"/>
                <a:stretch>
                  <a:fillRect r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A8054311-B005-4307-8A60-C5EB4A344427}"/>
              </a:ext>
            </a:extLst>
          </p:cNvPr>
          <p:cNvSpPr/>
          <p:nvPr/>
        </p:nvSpPr>
        <p:spPr>
          <a:xfrm rot="1843340">
            <a:off x="7030743" y="5406069"/>
            <a:ext cx="73842" cy="83693"/>
          </a:xfrm>
          <a:prstGeom prst="triangle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DAC5D0A6-8FB0-442D-ABB1-302EDD89220F}"/>
              </a:ext>
            </a:extLst>
          </p:cNvPr>
          <p:cNvSpPr/>
          <p:nvPr/>
        </p:nvSpPr>
        <p:spPr>
          <a:xfrm rot="1843340">
            <a:off x="7028362" y="5408450"/>
            <a:ext cx="73842" cy="83693"/>
          </a:xfrm>
          <a:prstGeom prst="triangle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A1D6DBD-7B7F-4D00-AE34-ECD8E7113F45}"/>
              </a:ext>
            </a:extLst>
          </p:cNvPr>
          <p:cNvCxnSpPr>
            <a:cxnSpLocks/>
          </p:cNvCxnSpPr>
          <p:nvPr/>
        </p:nvCxnSpPr>
        <p:spPr>
          <a:xfrm flipV="1">
            <a:off x="4435562" y="2106394"/>
            <a:ext cx="942434" cy="3403378"/>
          </a:xfrm>
          <a:prstGeom prst="line">
            <a:avLst/>
          </a:prstGeom>
          <a:noFill/>
          <a:ln w="6350" cap="flat" cmpd="sng" algn="ctr">
            <a:solidFill>
              <a:srgbClr val="189CCF"/>
            </a:solidFill>
            <a:prstDash val="solid"/>
            <a:miter lim="800000"/>
          </a:ln>
          <a:effectLst/>
        </p:spPr>
      </p:cxn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7103F3D8-3F06-4B24-8997-96AB8F6914C8}"/>
              </a:ext>
            </a:extLst>
          </p:cNvPr>
          <p:cNvSpPr/>
          <p:nvPr/>
        </p:nvSpPr>
        <p:spPr>
          <a:xfrm rot="6292740">
            <a:off x="4456720" y="5444365"/>
            <a:ext cx="73842" cy="83693"/>
          </a:xfrm>
          <a:prstGeom prst="triangle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6F6BD28-0384-4D0B-B77E-1723ADD4E2C7}"/>
              </a:ext>
            </a:extLst>
          </p:cNvPr>
          <p:cNvCxnSpPr>
            <a:cxnSpLocks/>
          </p:cNvCxnSpPr>
          <p:nvPr/>
        </p:nvCxnSpPr>
        <p:spPr>
          <a:xfrm flipH="1" flipV="1">
            <a:off x="4926533" y="2106394"/>
            <a:ext cx="2962462" cy="877321"/>
          </a:xfrm>
          <a:prstGeom prst="line">
            <a:avLst/>
          </a:prstGeom>
          <a:noFill/>
          <a:ln w="6350" cap="flat" cmpd="sng" algn="ctr">
            <a:solidFill>
              <a:srgbClr val="189CCF"/>
            </a:solidFill>
            <a:prstDash val="solid"/>
            <a:miter lim="800000"/>
          </a:ln>
          <a:effectLst/>
        </p:spPr>
      </p:cxn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04EDD0BC-DED6-4442-8E8B-708325CC1194}"/>
              </a:ext>
            </a:extLst>
          </p:cNvPr>
          <p:cNvSpPr/>
          <p:nvPr/>
        </p:nvSpPr>
        <p:spPr>
          <a:xfrm rot="11809778">
            <a:off x="4911079" y="2121922"/>
            <a:ext cx="73842" cy="83693"/>
          </a:xfrm>
          <a:prstGeom prst="triangle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321FD43-773A-465D-8E15-002A8F3CFB41}"/>
              </a:ext>
            </a:extLst>
          </p:cNvPr>
          <p:cNvCxnSpPr>
            <a:cxnSpLocks/>
          </p:cNvCxnSpPr>
          <p:nvPr/>
        </p:nvCxnSpPr>
        <p:spPr>
          <a:xfrm flipH="1">
            <a:off x="5730435" y="2322521"/>
            <a:ext cx="2168667" cy="3187250"/>
          </a:xfrm>
          <a:prstGeom prst="line">
            <a:avLst/>
          </a:prstGeom>
          <a:noFill/>
          <a:ln w="6350" cap="flat" cmpd="sng" algn="ctr">
            <a:solidFill>
              <a:srgbClr val="189CCF"/>
            </a:solidFill>
            <a:prstDash val="solid"/>
            <a:miter lim="800000"/>
          </a:ln>
          <a:effectLst/>
        </p:spPr>
      </p:cxn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5E5307-DE1C-4119-828E-34446A8F43CD}"/>
              </a:ext>
            </a:extLst>
          </p:cNvPr>
          <p:cNvSpPr/>
          <p:nvPr/>
        </p:nvSpPr>
        <p:spPr>
          <a:xfrm rot="18225733">
            <a:off x="7807274" y="2284950"/>
            <a:ext cx="73842" cy="83693"/>
          </a:xfrm>
          <a:prstGeom prst="triangle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1D7F427-398C-4675-AC22-BCA0CC22433E}"/>
              </a:ext>
            </a:extLst>
          </p:cNvPr>
          <p:cNvCxnSpPr>
            <a:cxnSpLocks/>
          </p:cNvCxnSpPr>
          <p:nvPr/>
        </p:nvCxnSpPr>
        <p:spPr>
          <a:xfrm>
            <a:off x="3946813" y="3657274"/>
            <a:ext cx="3126783" cy="1852497"/>
          </a:xfrm>
          <a:prstGeom prst="line">
            <a:avLst/>
          </a:prstGeom>
          <a:noFill/>
          <a:ln w="6350" cap="flat" cmpd="sng" algn="ctr">
            <a:solidFill>
              <a:srgbClr val="189CCF"/>
            </a:solidFill>
            <a:prstDash val="solid"/>
            <a:miter lim="800000"/>
          </a:ln>
          <a:effectLst/>
        </p:spPr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1D950A0-2528-4369-B3D2-5E954618B13C}"/>
              </a:ext>
            </a:extLst>
          </p:cNvPr>
          <p:cNvGrpSpPr/>
          <p:nvPr/>
        </p:nvGrpSpPr>
        <p:grpSpPr>
          <a:xfrm>
            <a:off x="10255656" y="5354190"/>
            <a:ext cx="1695027" cy="1138838"/>
            <a:chOff x="2085992" y="4611191"/>
            <a:chExt cx="1695027" cy="113883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35A9481-1382-4111-86A5-48AE5656A6BB}"/>
                </a:ext>
              </a:extLst>
            </p:cNvPr>
            <p:cNvSpPr/>
            <p:nvPr/>
          </p:nvSpPr>
          <p:spPr>
            <a:xfrm>
              <a:off x="2085992" y="4611191"/>
              <a:ext cx="1695027" cy="1138838"/>
            </a:xfrm>
            <a:prstGeom prst="rect">
              <a:avLst/>
            </a:prstGeom>
            <a:solidFill>
              <a:srgbClr val="DDE3E9">
                <a:alpha val="2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6AB8A1B5-B049-44D5-BA9B-36701D46D826}"/>
                </a:ext>
              </a:extLst>
            </p:cNvPr>
            <p:cNvCxnSpPr>
              <a:cxnSpLocks/>
            </p:cNvCxnSpPr>
            <p:nvPr/>
          </p:nvCxnSpPr>
          <p:spPr>
            <a:xfrm>
              <a:off x="2160705" y="5188427"/>
              <a:ext cx="254861" cy="0"/>
            </a:xfrm>
            <a:prstGeom prst="line">
              <a:avLst/>
            </a:prstGeom>
            <a:ln w="9525">
              <a:solidFill>
                <a:srgbClr val="FF912D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91">
              <a:extLst>
                <a:ext uri="{FF2B5EF4-FFF2-40B4-BE49-F238E27FC236}">
                  <a16:creationId xmlns:a16="http://schemas.microsoft.com/office/drawing/2014/main" id="{D10406A6-B537-4DD9-A16E-B7D5BF369C1A}"/>
                </a:ext>
              </a:extLst>
            </p:cNvPr>
            <p:cNvSpPr txBox="1"/>
            <p:nvPr/>
          </p:nvSpPr>
          <p:spPr>
            <a:xfrm flipH="1">
              <a:off x="2508001" y="5065317"/>
              <a:ext cx="126912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cs typeface="Pragati Narrow" panose="020B0506020202020B04" charset="0"/>
                </a:rPr>
                <a:t>Objective</a:t>
              </a:r>
              <a:r>
                <a:rPr lang="en-US" sz="1000" dirty="0"/>
                <a:t> </a:t>
              </a:r>
              <a:r>
                <a:rPr lang="en-US" sz="1000" dirty="0">
                  <a:cs typeface="Pragati Narrow" panose="020B0506020202020B04" charset="0"/>
                </a:rPr>
                <a:t>function</a:t>
              </a: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3786CC55-DDCE-4D83-8047-5666CB0DE474}"/>
                </a:ext>
              </a:extLst>
            </p:cNvPr>
            <p:cNvSpPr/>
            <p:nvPr/>
          </p:nvSpPr>
          <p:spPr>
            <a:xfrm>
              <a:off x="2233081" y="5360650"/>
              <a:ext cx="91440" cy="91440"/>
            </a:xfrm>
            <a:prstGeom prst="ellipse">
              <a:avLst/>
            </a:prstGeom>
            <a:solidFill>
              <a:srgbClr val="189CCF"/>
            </a:solidFill>
            <a:ln w="12700" cap="flat" cmpd="sng" algn="ctr">
              <a:solidFill>
                <a:srgbClr val="189CCF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39"/>
              <a:endParaRPr lang="en-US" sz="100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77" name="TextBox 93">
              <a:extLst>
                <a:ext uri="{FF2B5EF4-FFF2-40B4-BE49-F238E27FC236}">
                  <a16:creationId xmlns:a16="http://schemas.microsoft.com/office/drawing/2014/main" id="{BDDAE663-E2C5-45C1-98D0-2DF957EB3DD0}"/>
                </a:ext>
              </a:extLst>
            </p:cNvPr>
            <p:cNvSpPr txBox="1"/>
            <p:nvPr/>
          </p:nvSpPr>
          <p:spPr>
            <a:xfrm flipH="1">
              <a:off x="2516352" y="5284563"/>
              <a:ext cx="126189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cs typeface="Pragati Narrow" panose="020B0506020202020B04" charset="0"/>
                </a:rPr>
                <a:t>Relaxation solution </a:t>
              </a:r>
            </a:p>
          </p:txBody>
        </p:sp>
        <p:sp>
          <p:nvSpPr>
            <p:cNvPr id="73" name="TextBox 83">
              <a:extLst>
                <a:ext uri="{FF2B5EF4-FFF2-40B4-BE49-F238E27FC236}">
                  <a16:creationId xmlns:a16="http://schemas.microsoft.com/office/drawing/2014/main" id="{38FA882A-7DD5-4573-A66E-A479B641A1A3}"/>
                </a:ext>
              </a:extLst>
            </p:cNvPr>
            <p:cNvSpPr txBox="1"/>
            <p:nvPr/>
          </p:nvSpPr>
          <p:spPr>
            <a:xfrm flipH="1">
              <a:off x="2514236" y="4846071"/>
              <a:ext cx="126050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cs typeface="Pragati Narrow" panose="020B0506020202020B04" charset="0"/>
                </a:rPr>
                <a:t>LP relaxation </a:t>
              </a: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67A3FA22-9D67-40E2-BD56-A78260F2885C}"/>
                </a:ext>
              </a:extLst>
            </p:cNvPr>
            <p:cNvSpPr/>
            <p:nvPr/>
          </p:nvSpPr>
          <p:spPr>
            <a:xfrm>
              <a:off x="2219556" y="4900601"/>
              <a:ext cx="105880" cy="137160"/>
            </a:xfrm>
            <a:custGeom>
              <a:avLst/>
              <a:gdLst>
                <a:gd name="connsiteX0" fmla="*/ 533400 w 2719388"/>
                <a:gd name="connsiteY0" fmla="*/ 0 h 2714625"/>
                <a:gd name="connsiteX1" fmla="*/ 2719388 w 2719388"/>
                <a:gd name="connsiteY1" fmla="*/ 647700 h 2714625"/>
                <a:gd name="connsiteX2" fmla="*/ 1309688 w 2719388"/>
                <a:gd name="connsiteY2" fmla="*/ 2714625 h 2714625"/>
                <a:gd name="connsiteX3" fmla="*/ 0 w 2719388"/>
                <a:gd name="connsiteY3" fmla="*/ 1938337 h 2714625"/>
                <a:gd name="connsiteX4" fmla="*/ 533400 w 2719388"/>
                <a:gd name="connsiteY4" fmla="*/ 0 h 2714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9388" h="2714625">
                  <a:moveTo>
                    <a:pt x="533400" y="0"/>
                  </a:moveTo>
                  <a:lnTo>
                    <a:pt x="2719388" y="647700"/>
                  </a:lnTo>
                  <a:lnTo>
                    <a:pt x="1309688" y="2714625"/>
                  </a:lnTo>
                  <a:lnTo>
                    <a:pt x="0" y="1938337"/>
                  </a:lnTo>
                  <a:lnTo>
                    <a:pt x="533400" y="0"/>
                  </a:lnTo>
                  <a:close/>
                </a:path>
              </a:pathLst>
            </a:custGeom>
            <a:solidFill>
              <a:srgbClr val="DDE3E9"/>
            </a:solidFill>
            <a:ln>
              <a:solidFill>
                <a:srgbClr val="189C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71" name="TextBox 81">
              <a:extLst>
                <a:ext uri="{FF2B5EF4-FFF2-40B4-BE49-F238E27FC236}">
                  <a16:creationId xmlns:a16="http://schemas.microsoft.com/office/drawing/2014/main" id="{D7258785-456A-4DC1-8831-880CF3D6BD24}"/>
                </a:ext>
              </a:extLst>
            </p:cNvPr>
            <p:cNvSpPr txBox="1"/>
            <p:nvPr/>
          </p:nvSpPr>
          <p:spPr>
            <a:xfrm flipH="1">
              <a:off x="2510414" y="5503808"/>
              <a:ext cx="126912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cs typeface="Pragati Narrow" panose="020B0506020202020B04" charset="0"/>
                </a:rPr>
                <a:t>Feasible solution </a:t>
              </a: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234F9C4C-635F-4DAD-A32E-8A0466C0D866}"/>
                </a:ext>
              </a:extLst>
            </p:cNvPr>
            <p:cNvSpPr/>
            <p:nvPr/>
          </p:nvSpPr>
          <p:spPr>
            <a:xfrm>
              <a:off x="2233081" y="5576678"/>
              <a:ext cx="91440" cy="91440"/>
            </a:xfrm>
            <a:prstGeom prst="ellipse">
              <a:avLst/>
            </a:prstGeom>
            <a:solidFill>
              <a:srgbClr val="C684C4"/>
            </a:solidFill>
            <a:ln w="12700" cap="flat" cmpd="sng" algn="ctr">
              <a:solidFill>
                <a:srgbClr val="C684C4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39"/>
              <a:endParaRPr lang="en-US" sz="100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70" name="TextBox 93">
              <a:extLst>
                <a:ext uri="{FF2B5EF4-FFF2-40B4-BE49-F238E27FC236}">
                  <a16:creationId xmlns:a16="http://schemas.microsoft.com/office/drawing/2014/main" id="{CC8B4910-6000-437E-A366-10BEC4E6B34C}"/>
                </a:ext>
              </a:extLst>
            </p:cNvPr>
            <p:cNvSpPr txBox="1"/>
            <p:nvPr/>
          </p:nvSpPr>
          <p:spPr>
            <a:xfrm flipH="1">
              <a:off x="2088372" y="4611498"/>
              <a:ext cx="168987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b="1" dirty="0">
                  <a:cs typeface="Pragati Narrow" panose="020B0506020202020B04" charset="0"/>
                </a:rPr>
                <a:t>Legend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A892BD0-490D-479C-8847-29CB31F45B08}"/>
                  </a:ext>
                </a:extLst>
              </p:cNvPr>
              <p:cNvSpPr txBox="1"/>
              <p:nvPr/>
            </p:nvSpPr>
            <p:spPr>
              <a:xfrm>
                <a:off x="5912818" y="4763435"/>
                <a:ext cx="159105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)=(</m:t>
                      </m:r>
                      <m:r>
                        <a:rPr lang="en-US" sz="1000" i="1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1.</m:t>
                      </m:r>
                      <m:r>
                        <a:rPr lang="en-US" sz="10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9, 0.3)</m:t>
                      </m:r>
                    </m:oMath>
                  </m:oMathPara>
                </a14:m>
                <a:endParaRPr lang="en-US" sz="1000" dirty="0">
                  <a:solidFill>
                    <a:srgbClr val="189CCF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A892BD0-490D-479C-8847-29CB31F45B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2818" y="4763435"/>
                <a:ext cx="1591058" cy="246221"/>
              </a:xfrm>
              <a:prstGeom prst="rect">
                <a:avLst/>
              </a:prstGeom>
              <a:blipFill>
                <a:blip r:embed="rId4"/>
                <a:stretch>
                  <a:fillRect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3A67F3C-E506-41E5-8342-DBDC5332C3C1}"/>
              </a:ext>
            </a:extLst>
          </p:cNvPr>
          <p:cNvCxnSpPr>
            <a:cxnSpLocks/>
          </p:cNvCxnSpPr>
          <p:nvPr/>
        </p:nvCxnSpPr>
        <p:spPr>
          <a:xfrm flipV="1">
            <a:off x="5088667" y="3118496"/>
            <a:ext cx="2613649" cy="1810943"/>
          </a:xfrm>
          <a:prstGeom prst="line">
            <a:avLst/>
          </a:prstGeom>
          <a:ln w="9525">
            <a:solidFill>
              <a:srgbClr val="FF912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73">
            <a:extLst>
              <a:ext uri="{FF2B5EF4-FFF2-40B4-BE49-F238E27FC236}">
                <a16:creationId xmlns:a16="http://schemas.microsoft.com/office/drawing/2014/main" id="{C2DBA6C8-4B17-4ADF-9B53-BE4D1C553671}"/>
              </a:ext>
            </a:extLst>
          </p:cNvPr>
          <p:cNvSpPr txBox="1"/>
          <p:nvPr/>
        </p:nvSpPr>
        <p:spPr>
          <a:xfrm rot="3317076">
            <a:off x="7380899" y="3317141"/>
            <a:ext cx="7509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09539">
              <a:defRPr/>
            </a:pPr>
            <a:r>
              <a:rPr lang="en-US" sz="1100" b="1" dirty="0">
                <a:solidFill>
                  <a:srgbClr val="FF912D"/>
                </a:solidFill>
                <a:latin typeface="+mj-lt"/>
              </a:rPr>
              <a:t>MIP Gap</a:t>
            </a:r>
            <a:endParaRPr lang="en-US" sz="1100" b="1" dirty="0">
              <a:solidFill>
                <a:srgbClr val="FF0000"/>
              </a:solidFill>
              <a:latin typeface="Calibri" panose="020F0502020204030204"/>
            </a:endParaRPr>
          </a:p>
        </p:txBody>
      </p:sp>
      <p:sp>
        <p:nvSpPr>
          <p:cNvPr id="4" name="TextBox 74">
            <a:extLst>
              <a:ext uri="{FF2B5EF4-FFF2-40B4-BE49-F238E27FC236}">
                <a16:creationId xmlns:a16="http://schemas.microsoft.com/office/drawing/2014/main" id="{4F36DD48-47F6-4729-A4C2-2FD928521D9A}"/>
              </a:ext>
            </a:extLst>
          </p:cNvPr>
          <p:cNvSpPr txBox="1"/>
          <p:nvPr/>
        </p:nvSpPr>
        <p:spPr>
          <a:xfrm>
            <a:off x="7650299" y="2879762"/>
            <a:ext cx="2904373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09539">
              <a:defRPr/>
            </a:pPr>
            <a:r>
              <a:rPr lang="en-US" sz="1600" dirty="0">
                <a:solidFill>
                  <a:srgbClr val="C684C4"/>
                </a:solidFill>
                <a:latin typeface="+mj-lt"/>
              </a:rPr>
              <a:t>Upper Bound (Primal bound)</a:t>
            </a:r>
          </a:p>
        </p:txBody>
      </p:sp>
      <p:sp>
        <p:nvSpPr>
          <p:cNvPr id="5" name="TextBox 75">
            <a:extLst>
              <a:ext uri="{FF2B5EF4-FFF2-40B4-BE49-F238E27FC236}">
                <a16:creationId xmlns:a16="http://schemas.microsoft.com/office/drawing/2014/main" id="{C0F1CCB0-13C0-45FA-939F-931191A6CB79}"/>
              </a:ext>
            </a:extLst>
          </p:cNvPr>
          <p:cNvSpPr txBox="1"/>
          <p:nvPr/>
        </p:nvSpPr>
        <p:spPr>
          <a:xfrm>
            <a:off x="7943301" y="3397142"/>
            <a:ext cx="2742715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09539">
              <a:defRPr/>
            </a:pPr>
            <a:r>
              <a:rPr lang="en-US" sz="1600" dirty="0">
                <a:solidFill>
                  <a:srgbClr val="189CCF"/>
                </a:solidFill>
                <a:latin typeface="+mj-lt"/>
              </a:rPr>
              <a:t>Lower Bound (Dual bound)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9E5188C-9BB1-46C0-83B5-EDEFDE0F7CD2}"/>
              </a:ext>
            </a:extLst>
          </p:cNvPr>
          <p:cNvCxnSpPr>
            <a:cxnSpLocks/>
          </p:cNvCxnSpPr>
          <p:nvPr/>
        </p:nvCxnSpPr>
        <p:spPr>
          <a:xfrm>
            <a:off x="7485079" y="3315069"/>
            <a:ext cx="289210" cy="434440"/>
          </a:xfrm>
          <a:prstGeom prst="line">
            <a:avLst/>
          </a:prstGeom>
          <a:ln w="19050">
            <a:solidFill>
              <a:srgbClr val="FF912D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698C5E53-BD1D-4E5B-93BE-1F6B51C14457}"/>
                  </a:ext>
                </a:extLst>
              </p:cNvPr>
              <p:cNvSpPr txBox="1"/>
              <p:nvPr/>
            </p:nvSpPr>
            <p:spPr>
              <a:xfrm>
                <a:off x="6182472" y="3932501"/>
                <a:ext cx="1309373" cy="2539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200" b="0" i="1">
                    <a:solidFill>
                      <a:srgbClr val="189CCF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smtClean="0">
                          <a:solidFill>
                            <a:srgbClr val="C684C4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000" i="1">
                              <a:solidFill>
                                <a:srgbClr val="C684C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>
                              <a:solidFill>
                                <a:srgbClr val="C684C4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>
                              <a:solidFill>
                                <a:srgbClr val="C684C4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000">
                          <a:solidFill>
                            <a:srgbClr val="C684C4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1000" i="1">
                              <a:solidFill>
                                <a:srgbClr val="C684C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>
                              <a:solidFill>
                                <a:srgbClr val="C684C4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>
                              <a:solidFill>
                                <a:srgbClr val="C684C4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000">
                          <a:solidFill>
                            <a:srgbClr val="C684C4"/>
                          </a:solidFill>
                          <a:latin typeface="Cambria Math" panose="02040503050406030204" pitchFamily="18" charset="0"/>
                        </a:rPr>
                        <m:t>)=(2.0, 1.0)</m:t>
                      </m:r>
                    </m:oMath>
                  </m:oMathPara>
                </a14:m>
                <a:endParaRPr lang="en-US" sz="1050" dirty="0">
                  <a:solidFill>
                    <a:srgbClr val="C684C4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698C5E53-BD1D-4E5B-93BE-1F6B51C144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2472" y="3932501"/>
                <a:ext cx="1309373" cy="253916"/>
              </a:xfrm>
              <a:prstGeom prst="rect">
                <a:avLst/>
              </a:prstGeom>
              <a:blipFill>
                <a:blip r:embed="rId5"/>
                <a:stretch>
                  <a:fillRect b="-238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F9C7F6BE-FEE4-49E6-B883-65A27429BEBB}"/>
              </a:ext>
            </a:extLst>
          </p:cNvPr>
          <p:cNvGrpSpPr/>
          <p:nvPr/>
        </p:nvGrpSpPr>
        <p:grpSpPr>
          <a:xfrm>
            <a:off x="5380295" y="3641112"/>
            <a:ext cx="2613649" cy="1810943"/>
            <a:chOff x="5382127" y="3642899"/>
            <a:chExt cx="2613649" cy="1810943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86DF7E29-3048-4FC4-9AFC-CB4A5E8829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82127" y="3642899"/>
              <a:ext cx="2613649" cy="1810943"/>
            </a:xfrm>
            <a:prstGeom prst="line">
              <a:avLst/>
            </a:prstGeom>
            <a:ln w="9525">
              <a:solidFill>
                <a:srgbClr val="FF912D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579AB30F-F836-49AB-B82F-430BC56E0D0A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5876486" y="4697768"/>
              <a:ext cx="287337" cy="201613"/>
            </a:xfrm>
            <a:prstGeom prst="straightConnector1">
              <a:avLst/>
            </a:prstGeom>
            <a:ln>
              <a:solidFill>
                <a:srgbClr val="FF912D"/>
              </a:solidFill>
              <a:headEnd w="med" len="sm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Oval 39">
            <a:extLst>
              <a:ext uri="{FF2B5EF4-FFF2-40B4-BE49-F238E27FC236}">
                <a16:creationId xmlns:a16="http://schemas.microsoft.com/office/drawing/2014/main" id="{F809CDD0-4F82-484C-93AC-162DBA0E43A4}"/>
              </a:ext>
            </a:extLst>
          </p:cNvPr>
          <p:cNvSpPr/>
          <p:nvPr/>
        </p:nvSpPr>
        <p:spPr>
          <a:xfrm>
            <a:off x="6091438" y="4917876"/>
            <a:ext cx="51216" cy="51216"/>
          </a:xfrm>
          <a:prstGeom prst="ellipse">
            <a:avLst/>
          </a:prstGeom>
          <a:solidFill>
            <a:srgbClr val="189CC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09539">
              <a:defRPr/>
            </a:pPr>
            <a:endParaRPr lang="en-US" sz="1200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F6270CFE-4685-4A1F-AD54-DF335D10E4A2}"/>
              </a:ext>
            </a:extLst>
          </p:cNvPr>
          <p:cNvGrpSpPr/>
          <p:nvPr/>
        </p:nvGrpSpPr>
        <p:grpSpPr>
          <a:xfrm>
            <a:off x="5216308" y="3018184"/>
            <a:ext cx="2075194" cy="1130106"/>
            <a:chOff x="7624720" y="2621652"/>
            <a:chExt cx="2075194" cy="1130106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7CDD8CA7-20BE-40D1-80A6-717DE5B49364}"/>
                </a:ext>
              </a:extLst>
            </p:cNvPr>
            <p:cNvSpPr/>
            <p:nvPr/>
          </p:nvSpPr>
          <p:spPr>
            <a:xfrm>
              <a:off x="8639020" y="3700542"/>
              <a:ext cx="51216" cy="51216"/>
            </a:xfrm>
            <a:prstGeom prst="ellipse">
              <a:avLst/>
            </a:prstGeom>
            <a:solidFill>
              <a:srgbClr val="C684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39">
                <a:defRPr/>
              </a:pPr>
              <a:endParaRPr lang="en-US" sz="120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09281AC7-41FB-4CD7-8387-D4A492F48A6E}"/>
                </a:ext>
              </a:extLst>
            </p:cNvPr>
            <p:cNvSpPr/>
            <p:nvPr/>
          </p:nvSpPr>
          <p:spPr>
            <a:xfrm>
              <a:off x="7624720" y="3700542"/>
              <a:ext cx="51216" cy="51216"/>
            </a:xfrm>
            <a:prstGeom prst="ellipse">
              <a:avLst/>
            </a:prstGeom>
            <a:solidFill>
              <a:srgbClr val="C684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39">
                <a:defRPr/>
              </a:pPr>
              <a:endParaRPr lang="en-US" sz="120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E6A271B2-E03F-47B8-99DC-09B6C3DBEBE4}"/>
                </a:ext>
              </a:extLst>
            </p:cNvPr>
            <p:cNvSpPr/>
            <p:nvPr/>
          </p:nvSpPr>
          <p:spPr>
            <a:xfrm>
              <a:off x="8639020" y="2621652"/>
              <a:ext cx="51216" cy="51216"/>
            </a:xfrm>
            <a:prstGeom prst="ellipse">
              <a:avLst/>
            </a:prstGeom>
            <a:solidFill>
              <a:srgbClr val="C684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39">
                <a:defRPr/>
              </a:pPr>
              <a:endParaRPr lang="en-US" sz="120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7C2240F1-7EBE-494A-81E2-FD4F4D7C9E14}"/>
                </a:ext>
              </a:extLst>
            </p:cNvPr>
            <p:cNvSpPr/>
            <p:nvPr/>
          </p:nvSpPr>
          <p:spPr>
            <a:xfrm>
              <a:off x="7624720" y="2621652"/>
              <a:ext cx="51216" cy="51216"/>
            </a:xfrm>
            <a:prstGeom prst="ellipse">
              <a:avLst/>
            </a:prstGeom>
            <a:solidFill>
              <a:srgbClr val="C684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39">
                <a:defRPr/>
              </a:pPr>
              <a:endParaRPr lang="en-US" sz="120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3777DB60-DBDE-48E5-9F0E-2A65B21D5688}"/>
                </a:ext>
              </a:extLst>
            </p:cNvPr>
            <p:cNvSpPr/>
            <p:nvPr/>
          </p:nvSpPr>
          <p:spPr>
            <a:xfrm>
              <a:off x="9648698" y="2623108"/>
              <a:ext cx="51216" cy="51216"/>
            </a:xfrm>
            <a:prstGeom prst="ellipse">
              <a:avLst/>
            </a:prstGeom>
            <a:solidFill>
              <a:srgbClr val="C684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39">
                <a:defRPr/>
              </a:pPr>
              <a:endParaRPr lang="en-US" sz="120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</p:grp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5010C1B-433E-4450-B256-C17D95739F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C428F-9B09-7D4E-A493-E7C5009F7F5E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5" name="Isosceles Triangle 64">
            <a:extLst>
              <a:ext uri="{FF2B5EF4-FFF2-40B4-BE49-F238E27FC236}">
                <a16:creationId xmlns:a16="http://schemas.microsoft.com/office/drawing/2014/main" id="{24B0EF9D-B6FE-4AAC-9D3C-4E76FF1B3776}"/>
              </a:ext>
            </a:extLst>
          </p:cNvPr>
          <p:cNvSpPr/>
          <p:nvPr/>
        </p:nvSpPr>
        <p:spPr>
          <a:xfrm>
            <a:off x="3838803" y="4036405"/>
            <a:ext cx="73842" cy="83693"/>
          </a:xfrm>
          <a:prstGeom prst="triangle">
            <a:avLst/>
          </a:prstGeom>
          <a:solidFill>
            <a:srgbClr val="2A22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D281CAB0-A646-4D3E-9A22-D89D506CB733}"/>
              </a:ext>
            </a:extLst>
          </p:cNvPr>
          <p:cNvGrpSpPr/>
          <p:nvPr/>
        </p:nvGrpSpPr>
        <p:grpSpPr>
          <a:xfrm>
            <a:off x="-8389" y="6537956"/>
            <a:ext cx="12192000" cy="314430"/>
            <a:chOff x="-8389" y="6537956"/>
            <a:chExt cx="12192000" cy="314430"/>
          </a:xfrm>
        </p:grpSpPr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F7FB58B1-EDDD-439F-A40E-677712DB54BE}"/>
                </a:ext>
              </a:extLst>
            </p:cNvPr>
            <p:cNvCxnSpPr/>
            <p:nvPr/>
          </p:nvCxnSpPr>
          <p:spPr>
            <a:xfrm>
              <a:off x="-8389" y="6537956"/>
              <a:ext cx="12192000" cy="0"/>
            </a:xfrm>
            <a:prstGeom prst="line">
              <a:avLst/>
            </a:prstGeom>
            <a:ln w="3175">
              <a:solidFill>
                <a:srgbClr val="189CC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6A5EEB5F-08C5-43FB-AFBB-E83402E98C9F}"/>
                </a:ext>
              </a:extLst>
            </p:cNvPr>
            <p:cNvSpPr txBox="1"/>
            <p:nvPr/>
          </p:nvSpPr>
          <p:spPr>
            <a:xfrm>
              <a:off x="9521508" y="6544609"/>
              <a:ext cx="218336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189CCF"/>
                  </a:solidFill>
                </a:rPr>
                <a:t>Mip Master - 2020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867427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6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503A43B-9AF8-4CD9-9F24-B7E639AB0660}"/>
              </a:ext>
            </a:extLst>
          </p:cNvPr>
          <p:cNvSpPr/>
          <p:nvPr/>
        </p:nvSpPr>
        <p:spPr>
          <a:xfrm>
            <a:off x="4819650" y="2228850"/>
            <a:ext cx="2698750" cy="1892300"/>
          </a:xfrm>
          <a:custGeom>
            <a:avLst/>
            <a:gdLst>
              <a:gd name="connsiteX0" fmla="*/ 523875 w 2698750"/>
              <a:gd name="connsiteY0" fmla="*/ 0 h 1892300"/>
              <a:gd name="connsiteX1" fmla="*/ 2698750 w 2698750"/>
              <a:gd name="connsiteY1" fmla="*/ 644525 h 1892300"/>
              <a:gd name="connsiteX2" fmla="*/ 1857375 w 2698750"/>
              <a:gd name="connsiteY2" fmla="*/ 1892300 h 1892300"/>
              <a:gd name="connsiteX3" fmla="*/ 0 w 2698750"/>
              <a:gd name="connsiteY3" fmla="*/ 1889125 h 1892300"/>
              <a:gd name="connsiteX4" fmla="*/ 523875 w 2698750"/>
              <a:gd name="connsiteY4" fmla="*/ 0 h 189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8750" h="1892300">
                <a:moveTo>
                  <a:pt x="523875" y="0"/>
                </a:moveTo>
                <a:lnTo>
                  <a:pt x="2698750" y="644525"/>
                </a:lnTo>
                <a:lnTo>
                  <a:pt x="1857375" y="1892300"/>
                </a:lnTo>
                <a:lnTo>
                  <a:pt x="0" y="1889125"/>
                </a:lnTo>
                <a:lnTo>
                  <a:pt x="523875" y="0"/>
                </a:lnTo>
                <a:close/>
              </a:path>
            </a:pathLst>
          </a:custGeom>
          <a:solidFill>
            <a:srgbClr val="DDE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EE3C0B8-8E80-46F5-97C2-29F152B74BBC}"/>
              </a:ext>
            </a:extLst>
          </p:cNvPr>
          <p:cNvCxnSpPr>
            <a:cxnSpLocks/>
          </p:cNvCxnSpPr>
          <p:nvPr/>
        </p:nvCxnSpPr>
        <p:spPr>
          <a:xfrm flipH="1">
            <a:off x="3835713" y="4124679"/>
            <a:ext cx="4284326" cy="0"/>
          </a:xfrm>
          <a:prstGeom prst="straightConnector1">
            <a:avLst/>
          </a:prstGeom>
          <a:noFill/>
          <a:ln w="6350" cap="flat" cmpd="sng" algn="ctr">
            <a:solidFill>
              <a:srgbClr val="189CCF"/>
            </a:solidFill>
            <a:prstDash val="solid"/>
            <a:miter lim="800000"/>
          </a:ln>
          <a:effectLst/>
        </p:spPr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4629C3A-9FE3-4386-A957-353949B8423A}"/>
              </a:ext>
            </a:extLst>
          </p:cNvPr>
          <p:cNvCxnSpPr>
            <a:cxnSpLocks/>
          </p:cNvCxnSpPr>
          <p:nvPr/>
        </p:nvCxnSpPr>
        <p:spPr>
          <a:xfrm>
            <a:off x="5240319" y="2126422"/>
            <a:ext cx="0" cy="3383349"/>
          </a:xfrm>
          <a:prstGeom prst="straightConnector1">
            <a:avLst/>
          </a:prstGeom>
          <a:noFill/>
          <a:ln w="9525" cap="flat" cmpd="sng" algn="ctr">
            <a:solidFill>
              <a:srgbClr val="C5D6DC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49A6AF1-38DF-4401-A6EA-ABC4A9703E40}"/>
              </a:ext>
            </a:extLst>
          </p:cNvPr>
          <p:cNvCxnSpPr>
            <a:cxnSpLocks/>
          </p:cNvCxnSpPr>
          <p:nvPr/>
        </p:nvCxnSpPr>
        <p:spPr>
          <a:xfrm>
            <a:off x="6248400" y="2126422"/>
            <a:ext cx="0" cy="3383349"/>
          </a:xfrm>
          <a:prstGeom prst="straightConnector1">
            <a:avLst/>
          </a:prstGeom>
          <a:noFill/>
          <a:ln w="9525" cap="flat" cmpd="sng" algn="ctr">
            <a:solidFill>
              <a:srgbClr val="C5D6DC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57" name="Title 56">
            <a:extLst>
              <a:ext uri="{FF2B5EF4-FFF2-40B4-BE49-F238E27FC236}">
                <a16:creationId xmlns:a16="http://schemas.microsoft.com/office/drawing/2014/main" id="{292EF667-EE6C-4669-BE51-D18012044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341" y="825540"/>
            <a:ext cx="10515600" cy="60316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189CCF"/>
                </a:solidFill>
              </a:rPr>
              <a:t>Cutting planes</a:t>
            </a:r>
          </a:p>
        </p:txBody>
      </p:sp>
      <p:sp>
        <p:nvSpPr>
          <p:cNvPr id="75" name="Text Placeholder 7">
            <a:extLst>
              <a:ext uri="{FF2B5EF4-FFF2-40B4-BE49-F238E27FC236}">
                <a16:creationId xmlns:a16="http://schemas.microsoft.com/office/drawing/2014/main" id="{545B2466-0906-4435-81B7-4DA520A366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482" y="502922"/>
            <a:ext cx="5514975" cy="225425"/>
          </a:xfr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r>
              <a:rPr lang="en-US" dirty="0"/>
              <a:t>How do we solve a MIP?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28EC4BC-E7FB-47BF-A48C-74A95B51E74B}"/>
              </a:ext>
            </a:extLst>
          </p:cNvPr>
          <p:cNvCxnSpPr>
            <a:cxnSpLocks/>
          </p:cNvCxnSpPr>
          <p:nvPr/>
        </p:nvCxnSpPr>
        <p:spPr>
          <a:xfrm flipH="1">
            <a:off x="3835713" y="5205281"/>
            <a:ext cx="4284326" cy="0"/>
          </a:xfrm>
          <a:prstGeom prst="straightConnector1">
            <a:avLst/>
          </a:prstGeom>
          <a:noFill/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B96C04A-E2CF-40E5-990B-B83A75B960A5}"/>
              </a:ext>
            </a:extLst>
          </p:cNvPr>
          <p:cNvCxnSpPr>
            <a:cxnSpLocks/>
          </p:cNvCxnSpPr>
          <p:nvPr/>
        </p:nvCxnSpPr>
        <p:spPr>
          <a:xfrm>
            <a:off x="4228330" y="2066389"/>
            <a:ext cx="1" cy="3524822"/>
          </a:xfrm>
          <a:prstGeom prst="straightConnector1">
            <a:avLst/>
          </a:prstGeom>
          <a:noFill/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85B337B-8B3E-48D9-9011-7922DBBAA512}"/>
              </a:ext>
            </a:extLst>
          </p:cNvPr>
          <p:cNvCxnSpPr>
            <a:cxnSpLocks/>
          </p:cNvCxnSpPr>
          <p:nvPr/>
        </p:nvCxnSpPr>
        <p:spPr>
          <a:xfrm flipH="1">
            <a:off x="3835713" y="3044076"/>
            <a:ext cx="4284326" cy="0"/>
          </a:xfrm>
          <a:prstGeom prst="straightConnector1">
            <a:avLst/>
          </a:prstGeom>
          <a:noFill/>
          <a:ln w="9525" cap="flat" cmpd="sng" algn="ctr">
            <a:solidFill>
              <a:srgbClr val="C5D6DC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F55C71D-C5D2-49D0-913D-A953895E6024}"/>
              </a:ext>
            </a:extLst>
          </p:cNvPr>
          <p:cNvCxnSpPr>
            <a:cxnSpLocks/>
          </p:cNvCxnSpPr>
          <p:nvPr/>
        </p:nvCxnSpPr>
        <p:spPr>
          <a:xfrm>
            <a:off x="7264297" y="2126422"/>
            <a:ext cx="0" cy="3376330"/>
          </a:xfrm>
          <a:prstGeom prst="straightConnector1">
            <a:avLst/>
          </a:prstGeom>
          <a:noFill/>
          <a:ln w="9525" cap="flat" cmpd="sng" algn="ctr">
            <a:solidFill>
              <a:srgbClr val="C5D6DC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77">
                <a:extLst>
                  <a:ext uri="{FF2B5EF4-FFF2-40B4-BE49-F238E27FC236}">
                    <a16:creationId xmlns:a16="http://schemas.microsoft.com/office/drawing/2014/main" id="{58B5BED7-5BFF-49CB-AF6D-13F1F865200B}"/>
                  </a:ext>
                </a:extLst>
              </p:cNvPr>
              <p:cNvSpPr txBox="1"/>
              <p:nvPr/>
            </p:nvSpPr>
            <p:spPr>
              <a:xfrm>
                <a:off x="8012458" y="4813910"/>
                <a:ext cx="30672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609539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>
                  <a:solidFill>
                    <a:sysClr val="window" lastClr="FFFFFF">
                      <a:lumMod val="50000"/>
                    </a:sysClr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21" name="TextBox 77">
                <a:extLst>
                  <a:ext uri="{FF2B5EF4-FFF2-40B4-BE49-F238E27FC236}">
                    <a16:creationId xmlns:a16="http://schemas.microsoft.com/office/drawing/2014/main" id="{58B5BED7-5BFF-49CB-AF6D-13F1F86520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2458" y="4813910"/>
                <a:ext cx="306727" cy="338554"/>
              </a:xfrm>
              <a:prstGeom prst="rect">
                <a:avLst/>
              </a:prstGeom>
              <a:blipFill>
                <a:blip r:embed="rId2"/>
                <a:stretch>
                  <a:fillRect r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78">
                <a:extLst>
                  <a:ext uri="{FF2B5EF4-FFF2-40B4-BE49-F238E27FC236}">
                    <a16:creationId xmlns:a16="http://schemas.microsoft.com/office/drawing/2014/main" id="{24D37897-E64F-443D-83D8-1479094769B6}"/>
                  </a:ext>
                </a:extLst>
              </p:cNvPr>
              <p:cNvSpPr txBox="1"/>
              <p:nvPr/>
            </p:nvSpPr>
            <p:spPr>
              <a:xfrm>
                <a:off x="4210640" y="1795315"/>
                <a:ext cx="30672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609539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>
                  <a:solidFill>
                    <a:sysClr val="window" lastClr="FFFFFF">
                      <a:lumMod val="50000"/>
                    </a:sysClr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22" name="TextBox 78">
                <a:extLst>
                  <a:ext uri="{FF2B5EF4-FFF2-40B4-BE49-F238E27FC236}">
                    <a16:creationId xmlns:a16="http://schemas.microsoft.com/office/drawing/2014/main" id="{24D37897-E64F-443D-83D8-1479094769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0640" y="1795315"/>
                <a:ext cx="306727" cy="338554"/>
              </a:xfrm>
              <a:prstGeom prst="rect">
                <a:avLst/>
              </a:prstGeom>
              <a:blipFill>
                <a:blip r:embed="rId3"/>
                <a:stretch>
                  <a:fillRect r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A1D6DBD-7B7F-4D00-AE34-ECD8E7113F45}"/>
              </a:ext>
            </a:extLst>
          </p:cNvPr>
          <p:cNvCxnSpPr>
            <a:cxnSpLocks/>
          </p:cNvCxnSpPr>
          <p:nvPr/>
        </p:nvCxnSpPr>
        <p:spPr>
          <a:xfrm flipV="1">
            <a:off x="4435562" y="2106394"/>
            <a:ext cx="942434" cy="3403378"/>
          </a:xfrm>
          <a:prstGeom prst="line">
            <a:avLst/>
          </a:prstGeom>
          <a:noFill/>
          <a:ln w="6350" cap="flat" cmpd="sng" algn="ctr">
            <a:solidFill>
              <a:srgbClr val="189CCF"/>
            </a:solidFill>
            <a:prstDash val="solid"/>
            <a:miter lim="800000"/>
          </a:ln>
          <a:effectLst/>
        </p:spPr>
      </p:cxn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7103F3D8-3F06-4B24-8997-96AB8F6914C8}"/>
              </a:ext>
            </a:extLst>
          </p:cNvPr>
          <p:cNvSpPr/>
          <p:nvPr/>
        </p:nvSpPr>
        <p:spPr>
          <a:xfrm rot="6292740">
            <a:off x="4456720" y="5444365"/>
            <a:ext cx="73842" cy="83693"/>
          </a:xfrm>
          <a:prstGeom prst="triangle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6F6BD28-0384-4D0B-B77E-1723ADD4E2C7}"/>
              </a:ext>
            </a:extLst>
          </p:cNvPr>
          <p:cNvCxnSpPr>
            <a:cxnSpLocks/>
          </p:cNvCxnSpPr>
          <p:nvPr/>
        </p:nvCxnSpPr>
        <p:spPr>
          <a:xfrm flipH="1" flipV="1">
            <a:off x="4926533" y="2106394"/>
            <a:ext cx="2962462" cy="877321"/>
          </a:xfrm>
          <a:prstGeom prst="line">
            <a:avLst/>
          </a:prstGeom>
          <a:noFill/>
          <a:ln w="6350" cap="flat" cmpd="sng" algn="ctr">
            <a:solidFill>
              <a:srgbClr val="189CCF"/>
            </a:solidFill>
            <a:prstDash val="solid"/>
            <a:miter lim="800000"/>
          </a:ln>
          <a:effectLst/>
        </p:spPr>
      </p:cxn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04EDD0BC-DED6-4442-8E8B-708325CC1194}"/>
              </a:ext>
            </a:extLst>
          </p:cNvPr>
          <p:cNvSpPr/>
          <p:nvPr/>
        </p:nvSpPr>
        <p:spPr>
          <a:xfrm rot="11809778">
            <a:off x="4911079" y="2121922"/>
            <a:ext cx="73842" cy="83693"/>
          </a:xfrm>
          <a:prstGeom prst="triangle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321FD43-773A-465D-8E15-002A8F3CFB41}"/>
              </a:ext>
            </a:extLst>
          </p:cNvPr>
          <p:cNvCxnSpPr>
            <a:cxnSpLocks/>
          </p:cNvCxnSpPr>
          <p:nvPr/>
        </p:nvCxnSpPr>
        <p:spPr>
          <a:xfrm flipH="1">
            <a:off x="5730435" y="2322521"/>
            <a:ext cx="2168667" cy="3187250"/>
          </a:xfrm>
          <a:prstGeom prst="line">
            <a:avLst/>
          </a:prstGeom>
          <a:noFill/>
          <a:ln w="6350" cap="flat" cmpd="sng" algn="ctr">
            <a:solidFill>
              <a:srgbClr val="189CCF"/>
            </a:solidFill>
            <a:prstDash val="solid"/>
            <a:miter lim="800000"/>
          </a:ln>
          <a:effectLst/>
        </p:spPr>
      </p:cxn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5E5307-DE1C-4119-828E-34446A8F43CD}"/>
              </a:ext>
            </a:extLst>
          </p:cNvPr>
          <p:cNvSpPr/>
          <p:nvPr/>
        </p:nvSpPr>
        <p:spPr>
          <a:xfrm rot="18225733">
            <a:off x="7807274" y="2284950"/>
            <a:ext cx="73842" cy="83693"/>
          </a:xfrm>
          <a:prstGeom prst="triangle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1D950A0-2528-4369-B3D2-5E954618B13C}"/>
              </a:ext>
            </a:extLst>
          </p:cNvPr>
          <p:cNvGrpSpPr/>
          <p:nvPr/>
        </p:nvGrpSpPr>
        <p:grpSpPr>
          <a:xfrm>
            <a:off x="10255656" y="5354190"/>
            <a:ext cx="1695027" cy="1138838"/>
            <a:chOff x="2085992" y="4611191"/>
            <a:chExt cx="1695027" cy="113883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35A9481-1382-4111-86A5-48AE5656A6BB}"/>
                </a:ext>
              </a:extLst>
            </p:cNvPr>
            <p:cNvSpPr/>
            <p:nvPr/>
          </p:nvSpPr>
          <p:spPr>
            <a:xfrm>
              <a:off x="2085992" y="4611191"/>
              <a:ext cx="1695027" cy="1138838"/>
            </a:xfrm>
            <a:prstGeom prst="rect">
              <a:avLst/>
            </a:prstGeom>
            <a:solidFill>
              <a:srgbClr val="DDE3E9">
                <a:alpha val="2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6AB8A1B5-B049-44D5-BA9B-36701D46D826}"/>
                </a:ext>
              </a:extLst>
            </p:cNvPr>
            <p:cNvCxnSpPr>
              <a:cxnSpLocks/>
            </p:cNvCxnSpPr>
            <p:nvPr/>
          </p:nvCxnSpPr>
          <p:spPr>
            <a:xfrm>
              <a:off x="2160705" y="5188427"/>
              <a:ext cx="254861" cy="0"/>
            </a:xfrm>
            <a:prstGeom prst="line">
              <a:avLst/>
            </a:prstGeom>
            <a:ln w="9525">
              <a:solidFill>
                <a:srgbClr val="FF912D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91">
              <a:extLst>
                <a:ext uri="{FF2B5EF4-FFF2-40B4-BE49-F238E27FC236}">
                  <a16:creationId xmlns:a16="http://schemas.microsoft.com/office/drawing/2014/main" id="{D10406A6-B537-4DD9-A16E-B7D5BF369C1A}"/>
                </a:ext>
              </a:extLst>
            </p:cNvPr>
            <p:cNvSpPr txBox="1"/>
            <p:nvPr/>
          </p:nvSpPr>
          <p:spPr>
            <a:xfrm flipH="1">
              <a:off x="2508001" y="5065317"/>
              <a:ext cx="126912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cs typeface="Pragati Narrow" panose="020B0506020202020B04" charset="0"/>
                </a:rPr>
                <a:t>Objective</a:t>
              </a:r>
              <a:r>
                <a:rPr lang="en-US" sz="1000" dirty="0"/>
                <a:t> </a:t>
              </a:r>
              <a:r>
                <a:rPr lang="en-US" sz="1000" dirty="0">
                  <a:cs typeface="Pragati Narrow" panose="020B0506020202020B04" charset="0"/>
                </a:rPr>
                <a:t>function</a:t>
              </a: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3786CC55-DDCE-4D83-8047-5666CB0DE474}"/>
                </a:ext>
              </a:extLst>
            </p:cNvPr>
            <p:cNvSpPr/>
            <p:nvPr/>
          </p:nvSpPr>
          <p:spPr>
            <a:xfrm>
              <a:off x="2233081" y="5360650"/>
              <a:ext cx="91440" cy="91440"/>
            </a:xfrm>
            <a:prstGeom prst="ellipse">
              <a:avLst/>
            </a:prstGeom>
            <a:solidFill>
              <a:srgbClr val="189CCF"/>
            </a:solidFill>
            <a:ln w="12700" cap="flat" cmpd="sng" algn="ctr">
              <a:solidFill>
                <a:srgbClr val="189CCF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39"/>
              <a:endParaRPr lang="en-US" sz="100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77" name="TextBox 93">
              <a:extLst>
                <a:ext uri="{FF2B5EF4-FFF2-40B4-BE49-F238E27FC236}">
                  <a16:creationId xmlns:a16="http://schemas.microsoft.com/office/drawing/2014/main" id="{BDDAE663-E2C5-45C1-98D0-2DF957EB3DD0}"/>
                </a:ext>
              </a:extLst>
            </p:cNvPr>
            <p:cNvSpPr txBox="1"/>
            <p:nvPr/>
          </p:nvSpPr>
          <p:spPr>
            <a:xfrm flipH="1">
              <a:off x="2516352" y="5284563"/>
              <a:ext cx="126189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cs typeface="Pragati Narrow" panose="020B0506020202020B04" charset="0"/>
                </a:rPr>
                <a:t>Relaxation solution </a:t>
              </a:r>
            </a:p>
          </p:txBody>
        </p:sp>
        <p:sp>
          <p:nvSpPr>
            <p:cNvPr id="73" name="TextBox 83">
              <a:extLst>
                <a:ext uri="{FF2B5EF4-FFF2-40B4-BE49-F238E27FC236}">
                  <a16:creationId xmlns:a16="http://schemas.microsoft.com/office/drawing/2014/main" id="{38FA882A-7DD5-4573-A66E-A479B641A1A3}"/>
                </a:ext>
              </a:extLst>
            </p:cNvPr>
            <p:cNvSpPr txBox="1"/>
            <p:nvPr/>
          </p:nvSpPr>
          <p:spPr>
            <a:xfrm flipH="1">
              <a:off x="2514236" y="4846071"/>
              <a:ext cx="126050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cs typeface="Pragati Narrow" panose="020B0506020202020B04" charset="0"/>
                </a:rPr>
                <a:t>LP relaxation </a:t>
              </a: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67A3FA22-9D67-40E2-BD56-A78260F2885C}"/>
                </a:ext>
              </a:extLst>
            </p:cNvPr>
            <p:cNvSpPr/>
            <p:nvPr/>
          </p:nvSpPr>
          <p:spPr>
            <a:xfrm>
              <a:off x="2219556" y="4900601"/>
              <a:ext cx="105880" cy="137160"/>
            </a:xfrm>
            <a:custGeom>
              <a:avLst/>
              <a:gdLst>
                <a:gd name="connsiteX0" fmla="*/ 533400 w 2719388"/>
                <a:gd name="connsiteY0" fmla="*/ 0 h 2714625"/>
                <a:gd name="connsiteX1" fmla="*/ 2719388 w 2719388"/>
                <a:gd name="connsiteY1" fmla="*/ 647700 h 2714625"/>
                <a:gd name="connsiteX2" fmla="*/ 1309688 w 2719388"/>
                <a:gd name="connsiteY2" fmla="*/ 2714625 h 2714625"/>
                <a:gd name="connsiteX3" fmla="*/ 0 w 2719388"/>
                <a:gd name="connsiteY3" fmla="*/ 1938337 h 2714625"/>
                <a:gd name="connsiteX4" fmla="*/ 533400 w 2719388"/>
                <a:gd name="connsiteY4" fmla="*/ 0 h 2714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9388" h="2714625">
                  <a:moveTo>
                    <a:pt x="533400" y="0"/>
                  </a:moveTo>
                  <a:lnTo>
                    <a:pt x="2719388" y="647700"/>
                  </a:lnTo>
                  <a:lnTo>
                    <a:pt x="1309688" y="2714625"/>
                  </a:lnTo>
                  <a:lnTo>
                    <a:pt x="0" y="1938337"/>
                  </a:lnTo>
                  <a:lnTo>
                    <a:pt x="533400" y="0"/>
                  </a:lnTo>
                  <a:close/>
                </a:path>
              </a:pathLst>
            </a:custGeom>
            <a:solidFill>
              <a:srgbClr val="DDE3E9"/>
            </a:solidFill>
            <a:ln>
              <a:solidFill>
                <a:srgbClr val="189C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71" name="TextBox 81">
              <a:extLst>
                <a:ext uri="{FF2B5EF4-FFF2-40B4-BE49-F238E27FC236}">
                  <a16:creationId xmlns:a16="http://schemas.microsoft.com/office/drawing/2014/main" id="{D7258785-456A-4DC1-8831-880CF3D6BD24}"/>
                </a:ext>
              </a:extLst>
            </p:cNvPr>
            <p:cNvSpPr txBox="1"/>
            <p:nvPr/>
          </p:nvSpPr>
          <p:spPr>
            <a:xfrm flipH="1">
              <a:off x="2510414" y="5503808"/>
              <a:ext cx="126912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cs typeface="Pragati Narrow" panose="020B0506020202020B04" charset="0"/>
                </a:rPr>
                <a:t>Feasible solution </a:t>
              </a: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234F9C4C-635F-4DAD-A32E-8A0466C0D866}"/>
                </a:ext>
              </a:extLst>
            </p:cNvPr>
            <p:cNvSpPr/>
            <p:nvPr/>
          </p:nvSpPr>
          <p:spPr>
            <a:xfrm>
              <a:off x="2233081" y="5576678"/>
              <a:ext cx="91440" cy="91440"/>
            </a:xfrm>
            <a:prstGeom prst="ellipse">
              <a:avLst/>
            </a:prstGeom>
            <a:solidFill>
              <a:srgbClr val="C684C4"/>
            </a:solidFill>
            <a:ln w="12700" cap="flat" cmpd="sng" algn="ctr">
              <a:solidFill>
                <a:srgbClr val="C684C4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39"/>
              <a:endParaRPr lang="en-US" sz="100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70" name="TextBox 93">
              <a:extLst>
                <a:ext uri="{FF2B5EF4-FFF2-40B4-BE49-F238E27FC236}">
                  <a16:creationId xmlns:a16="http://schemas.microsoft.com/office/drawing/2014/main" id="{CC8B4910-6000-437E-A366-10BEC4E6B34C}"/>
                </a:ext>
              </a:extLst>
            </p:cNvPr>
            <p:cNvSpPr txBox="1"/>
            <p:nvPr/>
          </p:nvSpPr>
          <p:spPr>
            <a:xfrm flipH="1">
              <a:off x="2088372" y="4611498"/>
              <a:ext cx="168987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b="1" dirty="0">
                  <a:cs typeface="Pragati Narrow" panose="020B0506020202020B04" charset="0"/>
                </a:rPr>
                <a:t>Legend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A892BD0-490D-479C-8847-29CB31F45B08}"/>
                  </a:ext>
                </a:extLst>
              </p:cNvPr>
              <p:cNvSpPr txBox="1"/>
              <p:nvPr/>
            </p:nvSpPr>
            <p:spPr>
              <a:xfrm>
                <a:off x="6437315" y="4068304"/>
                <a:ext cx="159105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)=(2</m:t>
                      </m:r>
                      <m:r>
                        <a:rPr lang="en-US" sz="1000" i="1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0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4, 1.0)</m:t>
                      </m:r>
                    </m:oMath>
                  </m:oMathPara>
                </a14:m>
                <a:endParaRPr lang="en-US" sz="1000" dirty="0">
                  <a:solidFill>
                    <a:srgbClr val="189CCF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A892BD0-490D-479C-8847-29CB31F45B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7315" y="4068304"/>
                <a:ext cx="1591058" cy="246221"/>
              </a:xfrm>
              <a:prstGeom prst="rect">
                <a:avLst/>
              </a:prstGeom>
              <a:blipFill>
                <a:blip r:embed="rId4"/>
                <a:stretch>
                  <a:fillRect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3A67F3C-E506-41E5-8342-DBDC5332C3C1}"/>
              </a:ext>
            </a:extLst>
          </p:cNvPr>
          <p:cNvCxnSpPr>
            <a:cxnSpLocks/>
          </p:cNvCxnSpPr>
          <p:nvPr/>
        </p:nvCxnSpPr>
        <p:spPr>
          <a:xfrm flipV="1">
            <a:off x="5088667" y="3118496"/>
            <a:ext cx="2613649" cy="1810943"/>
          </a:xfrm>
          <a:prstGeom prst="line">
            <a:avLst/>
          </a:prstGeom>
          <a:ln w="9525">
            <a:solidFill>
              <a:srgbClr val="FF912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73">
            <a:extLst>
              <a:ext uri="{FF2B5EF4-FFF2-40B4-BE49-F238E27FC236}">
                <a16:creationId xmlns:a16="http://schemas.microsoft.com/office/drawing/2014/main" id="{C2DBA6C8-4B17-4ADF-9B53-BE4D1C553671}"/>
              </a:ext>
            </a:extLst>
          </p:cNvPr>
          <p:cNvSpPr txBox="1"/>
          <p:nvPr/>
        </p:nvSpPr>
        <p:spPr>
          <a:xfrm rot="3317076">
            <a:off x="7253403" y="3196617"/>
            <a:ext cx="7509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09539">
              <a:defRPr/>
            </a:pPr>
            <a:r>
              <a:rPr lang="en-US" sz="1100" b="1" dirty="0">
                <a:solidFill>
                  <a:srgbClr val="FF912D"/>
                </a:solidFill>
                <a:latin typeface="+mj-lt"/>
              </a:rPr>
              <a:t>MIP Gap</a:t>
            </a:r>
            <a:endParaRPr lang="en-US" sz="1100" b="1" dirty="0">
              <a:solidFill>
                <a:srgbClr val="FF0000"/>
              </a:solidFill>
              <a:latin typeface="Calibri" panose="020F0502020204030204"/>
            </a:endParaRPr>
          </a:p>
        </p:txBody>
      </p:sp>
      <p:sp>
        <p:nvSpPr>
          <p:cNvPr id="4" name="TextBox 74">
            <a:extLst>
              <a:ext uri="{FF2B5EF4-FFF2-40B4-BE49-F238E27FC236}">
                <a16:creationId xmlns:a16="http://schemas.microsoft.com/office/drawing/2014/main" id="{4F36DD48-47F6-4729-A4C2-2FD928521D9A}"/>
              </a:ext>
            </a:extLst>
          </p:cNvPr>
          <p:cNvSpPr txBox="1"/>
          <p:nvPr/>
        </p:nvSpPr>
        <p:spPr>
          <a:xfrm>
            <a:off x="7650299" y="2879762"/>
            <a:ext cx="2904373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09539">
              <a:defRPr/>
            </a:pPr>
            <a:r>
              <a:rPr lang="en-US" sz="1600" dirty="0">
                <a:solidFill>
                  <a:srgbClr val="C684C4"/>
                </a:solidFill>
                <a:latin typeface="+mj-lt"/>
              </a:rPr>
              <a:t>Upper Bound</a:t>
            </a:r>
          </a:p>
        </p:txBody>
      </p:sp>
      <p:sp>
        <p:nvSpPr>
          <p:cNvPr id="5" name="TextBox 75">
            <a:extLst>
              <a:ext uri="{FF2B5EF4-FFF2-40B4-BE49-F238E27FC236}">
                <a16:creationId xmlns:a16="http://schemas.microsoft.com/office/drawing/2014/main" id="{C0F1CCB0-13C0-45FA-939F-931191A6CB79}"/>
              </a:ext>
            </a:extLst>
          </p:cNvPr>
          <p:cNvSpPr txBox="1"/>
          <p:nvPr/>
        </p:nvSpPr>
        <p:spPr>
          <a:xfrm>
            <a:off x="7748437" y="3147714"/>
            <a:ext cx="2742715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09539">
              <a:defRPr/>
            </a:pPr>
            <a:r>
              <a:rPr lang="en-US" sz="1600" dirty="0">
                <a:solidFill>
                  <a:srgbClr val="189CCF"/>
                </a:solidFill>
                <a:latin typeface="+mj-lt"/>
              </a:rPr>
              <a:t>Lower Bound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9E5188C-9BB1-46C0-83B5-EDEFDE0F7CD2}"/>
              </a:ext>
            </a:extLst>
          </p:cNvPr>
          <p:cNvCxnSpPr>
            <a:cxnSpLocks/>
          </p:cNvCxnSpPr>
          <p:nvPr/>
        </p:nvCxnSpPr>
        <p:spPr>
          <a:xfrm>
            <a:off x="7463798" y="3297440"/>
            <a:ext cx="131114" cy="196103"/>
          </a:xfrm>
          <a:prstGeom prst="line">
            <a:avLst/>
          </a:prstGeom>
          <a:ln w="19050">
            <a:solidFill>
              <a:srgbClr val="FF912D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698C5E53-BD1D-4E5B-93BE-1F6B51C14457}"/>
                  </a:ext>
                </a:extLst>
              </p:cNvPr>
              <p:cNvSpPr txBox="1"/>
              <p:nvPr/>
            </p:nvSpPr>
            <p:spPr>
              <a:xfrm>
                <a:off x="6182472" y="3932501"/>
                <a:ext cx="1309373" cy="2539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200" b="0" i="1">
                    <a:solidFill>
                      <a:srgbClr val="189CCF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smtClean="0">
                          <a:solidFill>
                            <a:srgbClr val="C684C4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000" i="1">
                              <a:solidFill>
                                <a:srgbClr val="C684C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>
                              <a:solidFill>
                                <a:srgbClr val="C684C4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>
                              <a:solidFill>
                                <a:srgbClr val="C684C4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000">
                          <a:solidFill>
                            <a:srgbClr val="C684C4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1000" i="1">
                              <a:solidFill>
                                <a:srgbClr val="C684C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>
                              <a:solidFill>
                                <a:srgbClr val="C684C4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>
                              <a:solidFill>
                                <a:srgbClr val="C684C4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000">
                          <a:solidFill>
                            <a:srgbClr val="C684C4"/>
                          </a:solidFill>
                          <a:latin typeface="Cambria Math" panose="02040503050406030204" pitchFamily="18" charset="0"/>
                        </a:rPr>
                        <m:t>)=(2.0, 1.0)</m:t>
                      </m:r>
                    </m:oMath>
                  </m:oMathPara>
                </a14:m>
                <a:endParaRPr lang="en-US" sz="1050" dirty="0">
                  <a:solidFill>
                    <a:srgbClr val="C684C4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698C5E53-BD1D-4E5B-93BE-1F6B51C144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2472" y="3932501"/>
                <a:ext cx="1309373" cy="253916"/>
              </a:xfrm>
              <a:prstGeom prst="rect">
                <a:avLst/>
              </a:prstGeom>
              <a:blipFill>
                <a:blip r:embed="rId5"/>
                <a:stretch>
                  <a:fillRect b="-238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86DF7E29-3048-4FC4-9AFC-CB4A5E88294C}"/>
              </a:ext>
            </a:extLst>
          </p:cNvPr>
          <p:cNvCxnSpPr>
            <a:cxnSpLocks/>
          </p:cNvCxnSpPr>
          <p:nvPr/>
        </p:nvCxnSpPr>
        <p:spPr>
          <a:xfrm flipV="1">
            <a:off x="5187060" y="3357404"/>
            <a:ext cx="2613649" cy="1810943"/>
          </a:xfrm>
          <a:prstGeom prst="line">
            <a:avLst/>
          </a:prstGeom>
          <a:ln w="9525">
            <a:solidFill>
              <a:srgbClr val="FF912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79AB30F-F836-49AB-B82F-430BC56E0D0A}"/>
              </a:ext>
            </a:extLst>
          </p:cNvPr>
          <p:cNvCxnSpPr>
            <a:cxnSpLocks/>
          </p:cNvCxnSpPr>
          <p:nvPr/>
        </p:nvCxnSpPr>
        <p:spPr>
          <a:xfrm rot="16200000" flipV="1">
            <a:off x="6435856" y="3900066"/>
            <a:ext cx="287337" cy="201613"/>
          </a:xfrm>
          <a:prstGeom prst="straightConnector1">
            <a:avLst/>
          </a:prstGeom>
          <a:ln>
            <a:solidFill>
              <a:srgbClr val="FF912D"/>
            </a:solidFill>
            <a:headEnd w="med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F809CDD0-4F82-484C-93AC-162DBA0E43A4}"/>
              </a:ext>
            </a:extLst>
          </p:cNvPr>
          <p:cNvSpPr/>
          <p:nvPr/>
        </p:nvSpPr>
        <p:spPr>
          <a:xfrm>
            <a:off x="6648899" y="4110799"/>
            <a:ext cx="51216" cy="51216"/>
          </a:xfrm>
          <a:prstGeom prst="ellipse">
            <a:avLst/>
          </a:prstGeom>
          <a:solidFill>
            <a:srgbClr val="189CC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09539">
              <a:defRPr/>
            </a:pPr>
            <a:endParaRPr lang="en-US" sz="1200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F6270CFE-4685-4A1F-AD54-DF335D10E4A2}"/>
              </a:ext>
            </a:extLst>
          </p:cNvPr>
          <p:cNvGrpSpPr/>
          <p:nvPr/>
        </p:nvGrpSpPr>
        <p:grpSpPr>
          <a:xfrm>
            <a:off x="5216308" y="3018184"/>
            <a:ext cx="2075194" cy="1130106"/>
            <a:chOff x="7624720" y="2621652"/>
            <a:chExt cx="2075194" cy="1130106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7CDD8CA7-20BE-40D1-80A6-717DE5B49364}"/>
                </a:ext>
              </a:extLst>
            </p:cNvPr>
            <p:cNvSpPr/>
            <p:nvPr/>
          </p:nvSpPr>
          <p:spPr>
            <a:xfrm>
              <a:off x="8639020" y="3700542"/>
              <a:ext cx="51216" cy="51216"/>
            </a:xfrm>
            <a:prstGeom prst="ellipse">
              <a:avLst/>
            </a:prstGeom>
            <a:solidFill>
              <a:srgbClr val="C684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39">
                <a:defRPr/>
              </a:pPr>
              <a:endParaRPr lang="en-US" sz="120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09281AC7-41FB-4CD7-8387-D4A492F48A6E}"/>
                </a:ext>
              </a:extLst>
            </p:cNvPr>
            <p:cNvSpPr/>
            <p:nvPr/>
          </p:nvSpPr>
          <p:spPr>
            <a:xfrm>
              <a:off x="7624720" y="3700542"/>
              <a:ext cx="51216" cy="51216"/>
            </a:xfrm>
            <a:prstGeom prst="ellipse">
              <a:avLst/>
            </a:prstGeom>
            <a:solidFill>
              <a:srgbClr val="C684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39">
                <a:defRPr/>
              </a:pPr>
              <a:endParaRPr lang="en-US" sz="120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E6A271B2-E03F-47B8-99DC-09B6C3DBEBE4}"/>
                </a:ext>
              </a:extLst>
            </p:cNvPr>
            <p:cNvSpPr/>
            <p:nvPr/>
          </p:nvSpPr>
          <p:spPr>
            <a:xfrm>
              <a:off x="8639020" y="2621652"/>
              <a:ext cx="51216" cy="51216"/>
            </a:xfrm>
            <a:prstGeom prst="ellipse">
              <a:avLst/>
            </a:prstGeom>
            <a:solidFill>
              <a:srgbClr val="C684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39">
                <a:defRPr/>
              </a:pPr>
              <a:endParaRPr lang="en-US" sz="120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7C2240F1-7EBE-494A-81E2-FD4F4D7C9E14}"/>
                </a:ext>
              </a:extLst>
            </p:cNvPr>
            <p:cNvSpPr/>
            <p:nvPr/>
          </p:nvSpPr>
          <p:spPr>
            <a:xfrm>
              <a:off x="7624720" y="2621652"/>
              <a:ext cx="51216" cy="51216"/>
            </a:xfrm>
            <a:prstGeom prst="ellipse">
              <a:avLst/>
            </a:prstGeom>
            <a:solidFill>
              <a:srgbClr val="C684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39">
                <a:defRPr/>
              </a:pPr>
              <a:endParaRPr lang="en-US" sz="120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3777DB60-DBDE-48E5-9F0E-2A65B21D5688}"/>
                </a:ext>
              </a:extLst>
            </p:cNvPr>
            <p:cNvSpPr/>
            <p:nvPr/>
          </p:nvSpPr>
          <p:spPr>
            <a:xfrm>
              <a:off x="9648698" y="2623108"/>
              <a:ext cx="51216" cy="51216"/>
            </a:xfrm>
            <a:prstGeom prst="ellipse">
              <a:avLst/>
            </a:prstGeom>
            <a:solidFill>
              <a:srgbClr val="C684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39">
                <a:defRPr/>
              </a:pPr>
              <a:endParaRPr lang="en-US" sz="120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</p:grp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5010C1B-433E-4450-B256-C17D95739F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C428F-9B09-7D4E-A493-E7C5009F7F5E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5" name="Isosceles Triangle 64">
            <a:extLst>
              <a:ext uri="{FF2B5EF4-FFF2-40B4-BE49-F238E27FC236}">
                <a16:creationId xmlns:a16="http://schemas.microsoft.com/office/drawing/2014/main" id="{24B0EF9D-B6FE-4AAC-9D3C-4E76FF1B3776}"/>
              </a:ext>
            </a:extLst>
          </p:cNvPr>
          <p:cNvSpPr/>
          <p:nvPr/>
        </p:nvSpPr>
        <p:spPr>
          <a:xfrm>
            <a:off x="3838803" y="4036405"/>
            <a:ext cx="73842" cy="83693"/>
          </a:xfrm>
          <a:prstGeom prst="triangle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8C7EC11-D87B-484D-AA55-D6C06C483029}"/>
              </a:ext>
            </a:extLst>
          </p:cNvPr>
          <p:cNvGrpSpPr/>
          <p:nvPr/>
        </p:nvGrpSpPr>
        <p:grpSpPr>
          <a:xfrm>
            <a:off x="-8389" y="6537956"/>
            <a:ext cx="12192000" cy="314430"/>
            <a:chOff x="-8389" y="6537956"/>
            <a:chExt cx="12192000" cy="314430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4E823690-C5ED-4DEF-9514-7CD59E299719}"/>
                </a:ext>
              </a:extLst>
            </p:cNvPr>
            <p:cNvCxnSpPr/>
            <p:nvPr/>
          </p:nvCxnSpPr>
          <p:spPr>
            <a:xfrm>
              <a:off x="-8389" y="6537956"/>
              <a:ext cx="12192000" cy="0"/>
            </a:xfrm>
            <a:prstGeom prst="line">
              <a:avLst/>
            </a:prstGeom>
            <a:ln w="3175">
              <a:solidFill>
                <a:srgbClr val="189CC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4C3C8F0-1AA2-4F0F-B3B6-E3C6D5F8670E}"/>
                </a:ext>
              </a:extLst>
            </p:cNvPr>
            <p:cNvSpPr txBox="1"/>
            <p:nvPr/>
          </p:nvSpPr>
          <p:spPr>
            <a:xfrm>
              <a:off x="9521508" y="6544609"/>
              <a:ext cx="218336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189CCF"/>
                  </a:solidFill>
                </a:rPr>
                <a:t>Mip Master - 2020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18771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1E03291B-0019-4204-94BD-874DA3289464}"/>
              </a:ext>
            </a:extLst>
          </p:cNvPr>
          <p:cNvSpPr/>
          <p:nvPr/>
        </p:nvSpPr>
        <p:spPr>
          <a:xfrm>
            <a:off x="4819650" y="2228850"/>
            <a:ext cx="2632075" cy="1895475"/>
          </a:xfrm>
          <a:custGeom>
            <a:avLst/>
            <a:gdLst>
              <a:gd name="connsiteX0" fmla="*/ 520700 w 2632075"/>
              <a:gd name="connsiteY0" fmla="*/ 0 h 1895475"/>
              <a:gd name="connsiteX1" fmla="*/ 2632075 w 2632075"/>
              <a:gd name="connsiteY1" fmla="*/ 625475 h 1895475"/>
              <a:gd name="connsiteX2" fmla="*/ 1431925 w 2632075"/>
              <a:gd name="connsiteY2" fmla="*/ 1895475 h 1895475"/>
              <a:gd name="connsiteX3" fmla="*/ 0 w 2632075"/>
              <a:gd name="connsiteY3" fmla="*/ 1895475 h 1895475"/>
              <a:gd name="connsiteX4" fmla="*/ 520700 w 2632075"/>
              <a:gd name="connsiteY4" fmla="*/ 0 h 1895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32075" h="1895475">
                <a:moveTo>
                  <a:pt x="520700" y="0"/>
                </a:moveTo>
                <a:lnTo>
                  <a:pt x="2632075" y="625475"/>
                </a:lnTo>
                <a:lnTo>
                  <a:pt x="1431925" y="1895475"/>
                </a:lnTo>
                <a:lnTo>
                  <a:pt x="0" y="1895475"/>
                </a:lnTo>
                <a:lnTo>
                  <a:pt x="520700" y="0"/>
                </a:lnTo>
                <a:close/>
              </a:path>
            </a:pathLst>
          </a:custGeom>
          <a:solidFill>
            <a:srgbClr val="DDE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503A43B-9AF8-4CD9-9F24-B7E639AB0660}"/>
              </a:ext>
            </a:extLst>
          </p:cNvPr>
          <p:cNvSpPr/>
          <p:nvPr/>
        </p:nvSpPr>
        <p:spPr>
          <a:xfrm>
            <a:off x="4819650" y="2228850"/>
            <a:ext cx="2698750" cy="1892300"/>
          </a:xfrm>
          <a:custGeom>
            <a:avLst/>
            <a:gdLst>
              <a:gd name="connsiteX0" fmla="*/ 523875 w 2698750"/>
              <a:gd name="connsiteY0" fmla="*/ 0 h 1892300"/>
              <a:gd name="connsiteX1" fmla="*/ 2698750 w 2698750"/>
              <a:gd name="connsiteY1" fmla="*/ 644525 h 1892300"/>
              <a:gd name="connsiteX2" fmla="*/ 1857375 w 2698750"/>
              <a:gd name="connsiteY2" fmla="*/ 1892300 h 1892300"/>
              <a:gd name="connsiteX3" fmla="*/ 0 w 2698750"/>
              <a:gd name="connsiteY3" fmla="*/ 1889125 h 1892300"/>
              <a:gd name="connsiteX4" fmla="*/ 523875 w 2698750"/>
              <a:gd name="connsiteY4" fmla="*/ 0 h 189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8750" h="1892300">
                <a:moveTo>
                  <a:pt x="523875" y="0"/>
                </a:moveTo>
                <a:lnTo>
                  <a:pt x="2698750" y="644525"/>
                </a:lnTo>
                <a:lnTo>
                  <a:pt x="1857375" y="1892300"/>
                </a:lnTo>
                <a:lnTo>
                  <a:pt x="0" y="1889125"/>
                </a:lnTo>
                <a:lnTo>
                  <a:pt x="523875" y="0"/>
                </a:lnTo>
                <a:close/>
              </a:path>
            </a:pathLst>
          </a:custGeom>
          <a:solidFill>
            <a:srgbClr val="DDE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EE3C0B8-8E80-46F5-97C2-29F152B74BBC}"/>
              </a:ext>
            </a:extLst>
          </p:cNvPr>
          <p:cNvCxnSpPr>
            <a:cxnSpLocks/>
          </p:cNvCxnSpPr>
          <p:nvPr/>
        </p:nvCxnSpPr>
        <p:spPr>
          <a:xfrm flipH="1">
            <a:off x="3835713" y="4124679"/>
            <a:ext cx="4284326" cy="0"/>
          </a:xfrm>
          <a:prstGeom prst="straightConnector1">
            <a:avLst/>
          </a:prstGeom>
          <a:noFill/>
          <a:ln w="6350" cap="flat" cmpd="sng" algn="ctr">
            <a:solidFill>
              <a:srgbClr val="189CCF"/>
            </a:solidFill>
            <a:prstDash val="solid"/>
            <a:miter lim="800000"/>
          </a:ln>
          <a:effectLst/>
        </p:spPr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4629C3A-9FE3-4386-A957-353949B8423A}"/>
              </a:ext>
            </a:extLst>
          </p:cNvPr>
          <p:cNvCxnSpPr>
            <a:cxnSpLocks/>
          </p:cNvCxnSpPr>
          <p:nvPr/>
        </p:nvCxnSpPr>
        <p:spPr>
          <a:xfrm>
            <a:off x="5240319" y="2126422"/>
            <a:ext cx="0" cy="3383349"/>
          </a:xfrm>
          <a:prstGeom prst="straightConnector1">
            <a:avLst/>
          </a:prstGeom>
          <a:noFill/>
          <a:ln w="9525" cap="flat" cmpd="sng" algn="ctr">
            <a:solidFill>
              <a:srgbClr val="C5D6DC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49A6AF1-38DF-4401-A6EA-ABC4A9703E40}"/>
              </a:ext>
            </a:extLst>
          </p:cNvPr>
          <p:cNvCxnSpPr>
            <a:cxnSpLocks/>
          </p:cNvCxnSpPr>
          <p:nvPr/>
        </p:nvCxnSpPr>
        <p:spPr>
          <a:xfrm>
            <a:off x="6248400" y="2126422"/>
            <a:ext cx="0" cy="3383349"/>
          </a:xfrm>
          <a:prstGeom prst="straightConnector1">
            <a:avLst/>
          </a:prstGeom>
          <a:noFill/>
          <a:ln w="9525" cap="flat" cmpd="sng" algn="ctr">
            <a:solidFill>
              <a:srgbClr val="C5D6DC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57" name="Title 56">
            <a:extLst>
              <a:ext uri="{FF2B5EF4-FFF2-40B4-BE49-F238E27FC236}">
                <a16:creationId xmlns:a16="http://schemas.microsoft.com/office/drawing/2014/main" id="{292EF667-EE6C-4669-BE51-D18012044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341" y="825540"/>
            <a:ext cx="10515600" cy="60316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189CCF"/>
                </a:solidFill>
              </a:rPr>
              <a:t>Cutting planes</a:t>
            </a:r>
          </a:p>
        </p:txBody>
      </p:sp>
      <p:sp>
        <p:nvSpPr>
          <p:cNvPr id="75" name="Text Placeholder 7">
            <a:extLst>
              <a:ext uri="{FF2B5EF4-FFF2-40B4-BE49-F238E27FC236}">
                <a16:creationId xmlns:a16="http://schemas.microsoft.com/office/drawing/2014/main" id="{545B2466-0906-4435-81B7-4DA520A366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482" y="502922"/>
            <a:ext cx="5514975" cy="225425"/>
          </a:xfr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r>
              <a:rPr lang="en-US" dirty="0"/>
              <a:t>How do we solve a MIP?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28EC4BC-E7FB-47BF-A48C-74A95B51E74B}"/>
              </a:ext>
            </a:extLst>
          </p:cNvPr>
          <p:cNvCxnSpPr>
            <a:cxnSpLocks/>
          </p:cNvCxnSpPr>
          <p:nvPr/>
        </p:nvCxnSpPr>
        <p:spPr>
          <a:xfrm flipH="1">
            <a:off x="3835713" y="5205281"/>
            <a:ext cx="4284326" cy="0"/>
          </a:xfrm>
          <a:prstGeom prst="straightConnector1">
            <a:avLst/>
          </a:prstGeom>
          <a:noFill/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B96C04A-E2CF-40E5-990B-B83A75B960A5}"/>
              </a:ext>
            </a:extLst>
          </p:cNvPr>
          <p:cNvCxnSpPr>
            <a:cxnSpLocks/>
          </p:cNvCxnSpPr>
          <p:nvPr/>
        </p:nvCxnSpPr>
        <p:spPr>
          <a:xfrm>
            <a:off x="4228330" y="2066389"/>
            <a:ext cx="1" cy="3524822"/>
          </a:xfrm>
          <a:prstGeom prst="straightConnector1">
            <a:avLst/>
          </a:prstGeom>
          <a:noFill/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85B337B-8B3E-48D9-9011-7922DBBAA512}"/>
              </a:ext>
            </a:extLst>
          </p:cNvPr>
          <p:cNvCxnSpPr>
            <a:cxnSpLocks/>
          </p:cNvCxnSpPr>
          <p:nvPr/>
        </p:nvCxnSpPr>
        <p:spPr>
          <a:xfrm flipH="1">
            <a:off x="3835713" y="3044076"/>
            <a:ext cx="4284326" cy="0"/>
          </a:xfrm>
          <a:prstGeom prst="straightConnector1">
            <a:avLst/>
          </a:prstGeom>
          <a:noFill/>
          <a:ln w="9525" cap="flat" cmpd="sng" algn="ctr">
            <a:solidFill>
              <a:srgbClr val="C5D6DC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F55C71D-C5D2-49D0-913D-A953895E6024}"/>
              </a:ext>
            </a:extLst>
          </p:cNvPr>
          <p:cNvCxnSpPr>
            <a:cxnSpLocks/>
          </p:cNvCxnSpPr>
          <p:nvPr/>
        </p:nvCxnSpPr>
        <p:spPr>
          <a:xfrm>
            <a:off x="7264297" y="2126422"/>
            <a:ext cx="0" cy="3376330"/>
          </a:xfrm>
          <a:prstGeom prst="straightConnector1">
            <a:avLst/>
          </a:prstGeom>
          <a:noFill/>
          <a:ln w="9525" cap="flat" cmpd="sng" algn="ctr">
            <a:solidFill>
              <a:srgbClr val="C5D6DC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77">
                <a:extLst>
                  <a:ext uri="{FF2B5EF4-FFF2-40B4-BE49-F238E27FC236}">
                    <a16:creationId xmlns:a16="http://schemas.microsoft.com/office/drawing/2014/main" id="{58B5BED7-5BFF-49CB-AF6D-13F1F865200B}"/>
                  </a:ext>
                </a:extLst>
              </p:cNvPr>
              <p:cNvSpPr txBox="1"/>
              <p:nvPr/>
            </p:nvSpPr>
            <p:spPr>
              <a:xfrm>
                <a:off x="8012458" y="4813910"/>
                <a:ext cx="30672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609539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>
                  <a:solidFill>
                    <a:sysClr val="window" lastClr="FFFFFF">
                      <a:lumMod val="50000"/>
                    </a:sysClr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21" name="TextBox 77">
                <a:extLst>
                  <a:ext uri="{FF2B5EF4-FFF2-40B4-BE49-F238E27FC236}">
                    <a16:creationId xmlns:a16="http://schemas.microsoft.com/office/drawing/2014/main" id="{58B5BED7-5BFF-49CB-AF6D-13F1F86520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2458" y="4813910"/>
                <a:ext cx="306727" cy="338554"/>
              </a:xfrm>
              <a:prstGeom prst="rect">
                <a:avLst/>
              </a:prstGeom>
              <a:blipFill>
                <a:blip r:embed="rId2"/>
                <a:stretch>
                  <a:fillRect r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78">
                <a:extLst>
                  <a:ext uri="{FF2B5EF4-FFF2-40B4-BE49-F238E27FC236}">
                    <a16:creationId xmlns:a16="http://schemas.microsoft.com/office/drawing/2014/main" id="{24D37897-E64F-443D-83D8-1479094769B6}"/>
                  </a:ext>
                </a:extLst>
              </p:cNvPr>
              <p:cNvSpPr txBox="1"/>
              <p:nvPr/>
            </p:nvSpPr>
            <p:spPr>
              <a:xfrm>
                <a:off x="4210640" y="1795315"/>
                <a:ext cx="30672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609539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>
                  <a:solidFill>
                    <a:sysClr val="window" lastClr="FFFFFF">
                      <a:lumMod val="50000"/>
                    </a:sysClr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22" name="TextBox 78">
                <a:extLst>
                  <a:ext uri="{FF2B5EF4-FFF2-40B4-BE49-F238E27FC236}">
                    <a16:creationId xmlns:a16="http://schemas.microsoft.com/office/drawing/2014/main" id="{24D37897-E64F-443D-83D8-1479094769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0640" y="1795315"/>
                <a:ext cx="306727" cy="338554"/>
              </a:xfrm>
              <a:prstGeom prst="rect">
                <a:avLst/>
              </a:prstGeom>
              <a:blipFill>
                <a:blip r:embed="rId3"/>
                <a:stretch>
                  <a:fillRect r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A1D6DBD-7B7F-4D00-AE34-ECD8E7113F45}"/>
              </a:ext>
            </a:extLst>
          </p:cNvPr>
          <p:cNvCxnSpPr>
            <a:cxnSpLocks/>
          </p:cNvCxnSpPr>
          <p:nvPr/>
        </p:nvCxnSpPr>
        <p:spPr>
          <a:xfrm flipV="1">
            <a:off x="4435562" y="2106394"/>
            <a:ext cx="942434" cy="3403378"/>
          </a:xfrm>
          <a:prstGeom prst="line">
            <a:avLst/>
          </a:prstGeom>
          <a:noFill/>
          <a:ln w="6350" cap="flat" cmpd="sng" algn="ctr">
            <a:solidFill>
              <a:srgbClr val="189CCF"/>
            </a:solidFill>
            <a:prstDash val="solid"/>
            <a:miter lim="800000"/>
          </a:ln>
          <a:effectLst/>
        </p:spPr>
      </p:cxn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7103F3D8-3F06-4B24-8997-96AB8F6914C8}"/>
              </a:ext>
            </a:extLst>
          </p:cNvPr>
          <p:cNvSpPr/>
          <p:nvPr/>
        </p:nvSpPr>
        <p:spPr>
          <a:xfrm rot="6292740">
            <a:off x="4456720" y="5444365"/>
            <a:ext cx="73842" cy="83693"/>
          </a:xfrm>
          <a:prstGeom prst="triangle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6F6BD28-0384-4D0B-B77E-1723ADD4E2C7}"/>
              </a:ext>
            </a:extLst>
          </p:cNvPr>
          <p:cNvCxnSpPr>
            <a:cxnSpLocks/>
          </p:cNvCxnSpPr>
          <p:nvPr/>
        </p:nvCxnSpPr>
        <p:spPr>
          <a:xfrm flipH="1" flipV="1">
            <a:off x="4926533" y="2106394"/>
            <a:ext cx="2962462" cy="877321"/>
          </a:xfrm>
          <a:prstGeom prst="line">
            <a:avLst/>
          </a:prstGeom>
          <a:noFill/>
          <a:ln w="6350" cap="flat" cmpd="sng" algn="ctr">
            <a:solidFill>
              <a:srgbClr val="189CCF"/>
            </a:solidFill>
            <a:prstDash val="solid"/>
            <a:miter lim="800000"/>
          </a:ln>
          <a:effectLst/>
        </p:spPr>
      </p:cxn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04EDD0BC-DED6-4442-8E8B-708325CC1194}"/>
              </a:ext>
            </a:extLst>
          </p:cNvPr>
          <p:cNvSpPr/>
          <p:nvPr/>
        </p:nvSpPr>
        <p:spPr>
          <a:xfrm rot="11809778">
            <a:off x="4911079" y="2121922"/>
            <a:ext cx="73842" cy="83693"/>
          </a:xfrm>
          <a:prstGeom prst="triangle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321FD43-773A-465D-8E15-002A8F3CFB41}"/>
              </a:ext>
            </a:extLst>
          </p:cNvPr>
          <p:cNvCxnSpPr>
            <a:cxnSpLocks/>
          </p:cNvCxnSpPr>
          <p:nvPr/>
        </p:nvCxnSpPr>
        <p:spPr>
          <a:xfrm flipH="1">
            <a:off x="5730435" y="2322521"/>
            <a:ext cx="2168667" cy="3187250"/>
          </a:xfrm>
          <a:prstGeom prst="line">
            <a:avLst/>
          </a:prstGeom>
          <a:noFill/>
          <a:ln w="6350" cap="flat" cmpd="sng" algn="ctr">
            <a:solidFill>
              <a:srgbClr val="189CCF"/>
            </a:solidFill>
            <a:prstDash val="solid"/>
            <a:miter lim="800000"/>
          </a:ln>
          <a:effectLst/>
        </p:spPr>
      </p:cxn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5E5307-DE1C-4119-828E-34446A8F43CD}"/>
              </a:ext>
            </a:extLst>
          </p:cNvPr>
          <p:cNvSpPr/>
          <p:nvPr/>
        </p:nvSpPr>
        <p:spPr>
          <a:xfrm rot="18225733">
            <a:off x="7807274" y="2284950"/>
            <a:ext cx="73842" cy="83693"/>
          </a:xfrm>
          <a:prstGeom prst="triangle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1D950A0-2528-4369-B3D2-5E954618B13C}"/>
              </a:ext>
            </a:extLst>
          </p:cNvPr>
          <p:cNvGrpSpPr/>
          <p:nvPr/>
        </p:nvGrpSpPr>
        <p:grpSpPr>
          <a:xfrm>
            <a:off x="10255656" y="5354190"/>
            <a:ext cx="1695027" cy="1138838"/>
            <a:chOff x="2085992" y="4611191"/>
            <a:chExt cx="1695027" cy="113883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35A9481-1382-4111-86A5-48AE5656A6BB}"/>
                </a:ext>
              </a:extLst>
            </p:cNvPr>
            <p:cNvSpPr/>
            <p:nvPr/>
          </p:nvSpPr>
          <p:spPr>
            <a:xfrm>
              <a:off x="2085992" y="4611191"/>
              <a:ext cx="1695027" cy="1138838"/>
            </a:xfrm>
            <a:prstGeom prst="rect">
              <a:avLst/>
            </a:prstGeom>
            <a:solidFill>
              <a:srgbClr val="DDE3E9">
                <a:alpha val="2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6AB8A1B5-B049-44D5-BA9B-36701D46D826}"/>
                </a:ext>
              </a:extLst>
            </p:cNvPr>
            <p:cNvCxnSpPr>
              <a:cxnSpLocks/>
            </p:cNvCxnSpPr>
            <p:nvPr/>
          </p:nvCxnSpPr>
          <p:spPr>
            <a:xfrm>
              <a:off x="2160705" y="5188427"/>
              <a:ext cx="254861" cy="0"/>
            </a:xfrm>
            <a:prstGeom prst="line">
              <a:avLst/>
            </a:prstGeom>
            <a:ln w="9525">
              <a:solidFill>
                <a:srgbClr val="FF912D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91">
              <a:extLst>
                <a:ext uri="{FF2B5EF4-FFF2-40B4-BE49-F238E27FC236}">
                  <a16:creationId xmlns:a16="http://schemas.microsoft.com/office/drawing/2014/main" id="{D10406A6-B537-4DD9-A16E-B7D5BF369C1A}"/>
                </a:ext>
              </a:extLst>
            </p:cNvPr>
            <p:cNvSpPr txBox="1"/>
            <p:nvPr/>
          </p:nvSpPr>
          <p:spPr>
            <a:xfrm flipH="1">
              <a:off x="2508001" y="5065317"/>
              <a:ext cx="126912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cs typeface="Pragati Narrow" panose="020B0506020202020B04" charset="0"/>
                </a:rPr>
                <a:t>Objective</a:t>
              </a:r>
              <a:r>
                <a:rPr lang="en-US" sz="1000" dirty="0"/>
                <a:t> </a:t>
              </a:r>
              <a:r>
                <a:rPr lang="en-US" sz="1000" dirty="0">
                  <a:cs typeface="Pragati Narrow" panose="020B0506020202020B04" charset="0"/>
                </a:rPr>
                <a:t>function</a:t>
              </a: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3786CC55-DDCE-4D83-8047-5666CB0DE474}"/>
                </a:ext>
              </a:extLst>
            </p:cNvPr>
            <p:cNvSpPr/>
            <p:nvPr/>
          </p:nvSpPr>
          <p:spPr>
            <a:xfrm>
              <a:off x="2233081" y="5360650"/>
              <a:ext cx="91440" cy="91440"/>
            </a:xfrm>
            <a:prstGeom prst="ellipse">
              <a:avLst/>
            </a:prstGeom>
            <a:solidFill>
              <a:srgbClr val="189CCF"/>
            </a:solidFill>
            <a:ln w="12700" cap="flat" cmpd="sng" algn="ctr">
              <a:solidFill>
                <a:srgbClr val="189CCF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39"/>
              <a:endParaRPr lang="en-US" sz="100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77" name="TextBox 93">
              <a:extLst>
                <a:ext uri="{FF2B5EF4-FFF2-40B4-BE49-F238E27FC236}">
                  <a16:creationId xmlns:a16="http://schemas.microsoft.com/office/drawing/2014/main" id="{BDDAE663-E2C5-45C1-98D0-2DF957EB3DD0}"/>
                </a:ext>
              </a:extLst>
            </p:cNvPr>
            <p:cNvSpPr txBox="1"/>
            <p:nvPr/>
          </p:nvSpPr>
          <p:spPr>
            <a:xfrm flipH="1">
              <a:off x="2516352" y="5284563"/>
              <a:ext cx="126189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cs typeface="Pragati Narrow" panose="020B0506020202020B04" charset="0"/>
                </a:rPr>
                <a:t>Relaxation solution </a:t>
              </a:r>
            </a:p>
          </p:txBody>
        </p:sp>
        <p:sp>
          <p:nvSpPr>
            <p:cNvPr id="73" name="TextBox 83">
              <a:extLst>
                <a:ext uri="{FF2B5EF4-FFF2-40B4-BE49-F238E27FC236}">
                  <a16:creationId xmlns:a16="http://schemas.microsoft.com/office/drawing/2014/main" id="{38FA882A-7DD5-4573-A66E-A479B641A1A3}"/>
                </a:ext>
              </a:extLst>
            </p:cNvPr>
            <p:cNvSpPr txBox="1"/>
            <p:nvPr/>
          </p:nvSpPr>
          <p:spPr>
            <a:xfrm flipH="1">
              <a:off x="2514236" y="4846071"/>
              <a:ext cx="126050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cs typeface="Pragati Narrow" panose="020B0506020202020B04" charset="0"/>
                </a:rPr>
                <a:t>LP relaxation </a:t>
              </a: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67A3FA22-9D67-40E2-BD56-A78260F2885C}"/>
                </a:ext>
              </a:extLst>
            </p:cNvPr>
            <p:cNvSpPr/>
            <p:nvPr/>
          </p:nvSpPr>
          <p:spPr>
            <a:xfrm>
              <a:off x="2219556" y="4900601"/>
              <a:ext cx="105880" cy="137160"/>
            </a:xfrm>
            <a:custGeom>
              <a:avLst/>
              <a:gdLst>
                <a:gd name="connsiteX0" fmla="*/ 533400 w 2719388"/>
                <a:gd name="connsiteY0" fmla="*/ 0 h 2714625"/>
                <a:gd name="connsiteX1" fmla="*/ 2719388 w 2719388"/>
                <a:gd name="connsiteY1" fmla="*/ 647700 h 2714625"/>
                <a:gd name="connsiteX2" fmla="*/ 1309688 w 2719388"/>
                <a:gd name="connsiteY2" fmla="*/ 2714625 h 2714625"/>
                <a:gd name="connsiteX3" fmla="*/ 0 w 2719388"/>
                <a:gd name="connsiteY3" fmla="*/ 1938337 h 2714625"/>
                <a:gd name="connsiteX4" fmla="*/ 533400 w 2719388"/>
                <a:gd name="connsiteY4" fmla="*/ 0 h 2714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9388" h="2714625">
                  <a:moveTo>
                    <a:pt x="533400" y="0"/>
                  </a:moveTo>
                  <a:lnTo>
                    <a:pt x="2719388" y="647700"/>
                  </a:lnTo>
                  <a:lnTo>
                    <a:pt x="1309688" y="2714625"/>
                  </a:lnTo>
                  <a:lnTo>
                    <a:pt x="0" y="1938337"/>
                  </a:lnTo>
                  <a:lnTo>
                    <a:pt x="533400" y="0"/>
                  </a:lnTo>
                  <a:close/>
                </a:path>
              </a:pathLst>
            </a:custGeom>
            <a:solidFill>
              <a:srgbClr val="DDE3E9"/>
            </a:solidFill>
            <a:ln>
              <a:solidFill>
                <a:srgbClr val="189C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71" name="TextBox 81">
              <a:extLst>
                <a:ext uri="{FF2B5EF4-FFF2-40B4-BE49-F238E27FC236}">
                  <a16:creationId xmlns:a16="http://schemas.microsoft.com/office/drawing/2014/main" id="{D7258785-456A-4DC1-8831-880CF3D6BD24}"/>
                </a:ext>
              </a:extLst>
            </p:cNvPr>
            <p:cNvSpPr txBox="1"/>
            <p:nvPr/>
          </p:nvSpPr>
          <p:spPr>
            <a:xfrm flipH="1">
              <a:off x="2510414" y="5503808"/>
              <a:ext cx="126912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cs typeface="Pragati Narrow" panose="020B0506020202020B04" charset="0"/>
                </a:rPr>
                <a:t>Feasible solution </a:t>
              </a: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234F9C4C-635F-4DAD-A32E-8A0466C0D866}"/>
                </a:ext>
              </a:extLst>
            </p:cNvPr>
            <p:cNvSpPr/>
            <p:nvPr/>
          </p:nvSpPr>
          <p:spPr>
            <a:xfrm>
              <a:off x="2233081" y="5576678"/>
              <a:ext cx="91440" cy="91440"/>
            </a:xfrm>
            <a:prstGeom prst="ellipse">
              <a:avLst/>
            </a:prstGeom>
            <a:solidFill>
              <a:srgbClr val="C684C4"/>
            </a:solidFill>
            <a:ln w="12700" cap="flat" cmpd="sng" algn="ctr">
              <a:solidFill>
                <a:srgbClr val="C684C4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39"/>
              <a:endParaRPr lang="en-US" sz="100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70" name="TextBox 93">
              <a:extLst>
                <a:ext uri="{FF2B5EF4-FFF2-40B4-BE49-F238E27FC236}">
                  <a16:creationId xmlns:a16="http://schemas.microsoft.com/office/drawing/2014/main" id="{CC8B4910-6000-437E-A366-10BEC4E6B34C}"/>
                </a:ext>
              </a:extLst>
            </p:cNvPr>
            <p:cNvSpPr txBox="1"/>
            <p:nvPr/>
          </p:nvSpPr>
          <p:spPr>
            <a:xfrm flipH="1">
              <a:off x="2088372" y="4611498"/>
              <a:ext cx="168987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b="1" dirty="0">
                  <a:cs typeface="Pragati Narrow" panose="020B0506020202020B04" charset="0"/>
                </a:rPr>
                <a:t>Legend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A892BD0-490D-479C-8847-29CB31F45B08}"/>
                  </a:ext>
                </a:extLst>
              </p:cNvPr>
              <p:cNvSpPr txBox="1"/>
              <p:nvPr/>
            </p:nvSpPr>
            <p:spPr>
              <a:xfrm>
                <a:off x="6437315" y="4068304"/>
                <a:ext cx="159105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)=(2</m:t>
                      </m:r>
                      <m:r>
                        <a:rPr lang="en-US" sz="1000" i="1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0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4, 1.0)</m:t>
                      </m:r>
                    </m:oMath>
                  </m:oMathPara>
                </a14:m>
                <a:endParaRPr lang="en-US" sz="1000" dirty="0">
                  <a:solidFill>
                    <a:srgbClr val="189CCF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A892BD0-490D-479C-8847-29CB31F45B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7315" y="4068304"/>
                <a:ext cx="1591058" cy="246221"/>
              </a:xfrm>
              <a:prstGeom prst="rect">
                <a:avLst/>
              </a:prstGeom>
              <a:blipFill>
                <a:blip r:embed="rId4"/>
                <a:stretch>
                  <a:fillRect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3A67F3C-E506-41E5-8342-DBDC5332C3C1}"/>
              </a:ext>
            </a:extLst>
          </p:cNvPr>
          <p:cNvCxnSpPr>
            <a:cxnSpLocks/>
          </p:cNvCxnSpPr>
          <p:nvPr/>
        </p:nvCxnSpPr>
        <p:spPr>
          <a:xfrm flipV="1">
            <a:off x="5088667" y="3118496"/>
            <a:ext cx="2613649" cy="1810943"/>
          </a:xfrm>
          <a:prstGeom prst="line">
            <a:avLst/>
          </a:prstGeom>
          <a:ln w="9525">
            <a:solidFill>
              <a:srgbClr val="FF912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73">
            <a:extLst>
              <a:ext uri="{FF2B5EF4-FFF2-40B4-BE49-F238E27FC236}">
                <a16:creationId xmlns:a16="http://schemas.microsoft.com/office/drawing/2014/main" id="{C2DBA6C8-4B17-4ADF-9B53-BE4D1C553671}"/>
              </a:ext>
            </a:extLst>
          </p:cNvPr>
          <p:cNvSpPr txBox="1"/>
          <p:nvPr/>
        </p:nvSpPr>
        <p:spPr>
          <a:xfrm rot="3317076">
            <a:off x="7253403" y="3196617"/>
            <a:ext cx="7509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09539">
              <a:defRPr/>
            </a:pPr>
            <a:r>
              <a:rPr lang="en-US" sz="1100" b="1" dirty="0">
                <a:solidFill>
                  <a:srgbClr val="FF912D"/>
                </a:solidFill>
                <a:latin typeface="+mj-lt"/>
              </a:rPr>
              <a:t>MIP Gap</a:t>
            </a:r>
            <a:endParaRPr lang="en-US" sz="1100" b="1" dirty="0">
              <a:solidFill>
                <a:srgbClr val="FF0000"/>
              </a:solidFill>
              <a:latin typeface="Calibri" panose="020F0502020204030204"/>
            </a:endParaRPr>
          </a:p>
        </p:txBody>
      </p:sp>
      <p:sp>
        <p:nvSpPr>
          <p:cNvPr id="4" name="TextBox 74">
            <a:extLst>
              <a:ext uri="{FF2B5EF4-FFF2-40B4-BE49-F238E27FC236}">
                <a16:creationId xmlns:a16="http://schemas.microsoft.com/office/drawing/2014/main" id="{4F36DD48-47F6-4729-A4C2-2FD928521D9A}"/>
              </a:ext>
            </a:extLst>
          </p:cNvPr>
          <p:cNvSpPr txBox="1"/>
          <p:nvPr/>
        </p:nvSpPr>
        <p:spPr>
          <a:xfrm>
            <a:off x="7650299" y="2879762"/>
            <a:ext cx="2904373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09539">
              <a:defRPr/>
            </a:pPr>
            <a:r>
              <a:rPr lang="en-US" sz="1600" dirty="0">
                <a:solidFill>
                  <a:srgbClr val="C684C4"/>
                </a:solidFill>
                <a:latin typeface="+mj-lt"/>
              </a:rPr>
              <a:t>Upper Bound</a:t>
            </a:r>
          </a:p>
        </p:txBody>
      </p:sp>
      <p:sp>
        <p:nvSpPr>
          <p:cNvPr id="5" name="TextBox 75">
            <a:extLst>
              <a:ext uri="{FF2B5EF4-FFF2-40B4-BE49-F238E27FC236}">
                <a16:creationId xmlns:a16="http://schemas.microsoft.com/office/drawing/2014/main" id="{C0F1CCB0-13C0-45FA-939F-931191A6CB79}"/>
              </a:ext>
            </a:extLst>
          </p:cNvPr>
          <p:cNvSpPr txBox="1"/>
          <p:nvPr/>
        </p:nvSpPr>
        <p:spPr>
          <a:xfrm>
            <a:off x="7748437" y="3147714"/>
            <a:ext cx="2742715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09539">
              <a:defRPr/>
            </a:pPr>
            <a:r>
              <a:rPr lang="en-US" sz="1600" dirty="0">
                <a:solidFill>
                  <a:srgbClr val="189CCF"/>
                </a:solidFill>
                <a:latin typeface="+mj-lt"/>
              </a:rPr>
              <a:t>Lower Bound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9E5188C-9BB1-46C0-83B5-EDEFDE0F7CD2}"/>
              </a:ext>
            </a:extLst>
          </p:cNvPr>
          <p:cNvCxnSpPr>
            <a:cxnSpLocks/>
          </p:cNvCxnSpPr>
          <p:nvPr/>
        </p:nvCxnSpPr>
        <p:spPr>
          <a:xfrm>
            <a:off x="7463798" y="3297440"/>
            <a:ext cx="131114" cy="196103"/>
          </a:xfrm>
          <a:prstGeom prst="line">
            <a:avLst/>
          </a:prstGeom>
          <a:ln w="19050">
            <a:solidFill>
              <a:srgbClr val="FF912D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698C5E53-BD1D-4E5B-93BE-1F6B51C14457}"/>
                  </a:ext>
                </a:extLst>
              </p:cNvPr>
              <p:cNvSpPr txBox="1"/>
              <p:nvPr/>
            </p:nvSpPr>
            <p:spPr>
              <a:xfrm>
                <a:off x="6182472" y="3932501"/>
                <a:ext cx="1309373" cy="2539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200" b="0" i="1">
                    <a:solidFill>
                      <a:srgbClr val="189CCF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smtClean="0">
                          <a:solidFill>
                            <a:srgbClr val="C684C4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000" i="1">
                              <a:solidFill>
                                <a:srgbClr val="C684C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>
                              <a:solidFill>
                                <a:srgbClr val="C684C4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>
                              <a:solidFill>
                                <a:srgbClr val="C684C4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000">
                          <a:solidFill>
                            <a:srgbClr val="C684C4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1000" i="1">
                              <a:solidFill>
                                <a:srgbClr val="C684C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>
                              <a:solidFill>
                                <a:srgbClr val="C684C4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>
                              <a:solidFill>
                                <a:srgbClr val="C684C4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000">
                          <a:solidFill>
                            <a:srgbClr val="C684C4"/>
                          </a:solidFill>
                          <a:latin typeface="Cambria Math" panose="02040503050406030204" pitchFamily="18" charset="0"/>
                        </a:rPr>
                        <m:t>)=(2.0, 1.0)</m:t>
                      </m:r>
                    </m:oMath>
                  </m:oMathPara>
                </a14:m>
                <a:endParaRPr lang="en-US" sz="1050" dirty="0">
                  <a:solidFill>
                    <a:srgbClr val="C684C4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698C5E53-BD1D-4E5B-93BE-1F6B51C144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2472" y="3932501"/>
                <a:ext cx="1309373" cy="253916"/>
              </a:xfrm>
              <a:prstGeom prst="rect">
                <a:avLst/>
              </a:prstGeom>
              <a:blipFill>
                <a:blip r:embed="rId5"/>
                <a:stretch>
                  <a:fillRect b="-238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86DF7E29-3048-4FC4-9AFC-CB4A5E88294C}"/>
              </a:ext>
            </a:extLst>
          </p:cNvPr>
          <p:cNvCxnSpPr>
            <a:cxnSpLocks/>
          </p:cNvCxnSpPr>
          <p:nvPr/>
        </p:nvCxnSpPr>
        <p:spPr>
          <a:xfrm flipV="1">
            <a:off x="5187060" y="3357404"/>
            <a:ext cx="2613649" cy="1810943"/>
          </a:xfrm>
          <a:prstGeom prst="line">
            <a:avLst/>
          </a:prstGeom>
          <a:ln w="9525">
            <a:solidFill>
              <a:srgbClr val="FF912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79AB30F-F836-49AB-B82F-430BC56E0D0A}"/>
              </a:ext>
            </a:extLst>
          </p:cNvPr>
          <p:cNvCxnSpPr>
            <a:cxnSpLocks/>
          </p:cNvCxnSpPr>
          <p:nvPr/>
        </p:nvCxnSpPr>
        <p:spPr>
          <a:xfrm rot="16200000" flipV="1">
            <a:off x="6435856" y="3900066"/>
            <a:ext cx="287337" cy="201613"/>
          </a:xfrm>
          <a:prstGeom prst="straightConnector1">
            <a:avLst/>
          </a:prstGeom>
          <a:ln>
            <a:solidFill>
              <a:srgbClr val="FF912D"/>
            </a:solidFill>
            <a:headEnd w="med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F809CDD0-4F82-484C-93AC-162DBA0E43A4}"/>
              </a:ext>
            </a:extLst>
          </p:cNvPr>
          <p:cNvSpPr/>
          <p:nvPr/>
        </p:nvSpPr>
        <p:spPr>
          <a:xfrm>
            <a:off x="6648899" y="4110799"/>
            <a:ext cx="51216" cy="51216"/>
          </a:xfrm>
          <a:prstGeom prst="ellipse">
            <a:avLst/>
          </a:prstGeom>
          <a:solidFill>
            <a:srgbClr val="189CC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09539">
              <a:defRPr/>
            </a:pPr>
            <a:endParaRPr lang="en-US" sz="1200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5010C1B-433E-4450-B256-C17D95739F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C428F-9B09-7D4E-A493-E7C5009F7F5E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5" name="Isosceles Triangle 64">
            <a:extLst>
              <a:ext uri="{FF2B5EF4-FFF2-40B4-BE49-F238E27FC236}">
                <a16:creationId xmlns:a16="http://schemas.microsoft.com/office/drawing/2014/main" id="{24B0EF9D-B6FE-4AAC-9D3C-4E76FF1B3776}"/>
              </a:ext>
            </a:extLst>
          </p:cNvPr>
          <p:cNvSpPr/>
          <p:nvPr/>
        </p:nvSpPr>
        <p:spPr>
          <a:xfrm>
            <a:off x="3838803" y="4036405"/>
            <a:ext cx="73842" cy="83693"/>
          </a:xfrm>
          <a:prstGeom prst="triangle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30D1775-B43A-42AE-9810-74B72EE7F473}"/>
              </a:ext>
            </a:extLst>
          </p:cNvPr>
          <p:cNvCxnSpPr>
            <a:cxnSpLocks/>
          </p:cNvCxnSpPr>
          <p:nvPr/>
        </p:nvCxnSpPr>
        <p:spPr>
          <a:xfrm flipH="1">
            <a:off x="4968280" y="2380747"/>
            <a:ext cx="2930822" cy="3105464"/>
          </a:xfrm>
          <a:prstGeom prst="line">
            <a:avLst/>
          </a:prstGeom>
          <a:noFill/>
          <a:ln w="6350" cap="flat" cmpd="sng" algn="ctr">
            <a:solidFill>
              <a:srgbClr val="2A2296"/>
            </a:solidFill>
            <a:prstDash val="solid"/>
            <a:miter lim="800000"/>
          </a:ln>
          <a:effectLst/>
        </p:spPr>
      </p:cxnSp>
      <p:sp>
        <p:nvSpPr>
          <p:cNvPr id="66" name="Isosceles Triangle 65">
            <a:extLst>
              <a:ext uri="{FF2B5EF4-FFF2-40B4-BE49-F238E27FC236}">
                <a16:creationId xmlns:a16="http://schemas.microsoft.com/office/drawing/2014/main" id="{E77DE35D-E50A-4635-94C8-83B7949AABCE}"/>
              </a:ext>
            </a:extLst>
          </p:cNvPr>
          <p:cNvSpPr/>
          <p:nvPr/>
        </p:nvSpPr>
        <p:spPr>
          <a:xfrm rot="18757020">
            <a:off x="4926666" y="5387097"/>
            <a:ext cx="73842" cy="83693"/>
          </a:xfrm>
          <a:prstGeom prst="triangle">
            <a:avLst/>
          </a:prstGeom>
          <a:solidFill>
            <a:srgbClr val="2A22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F6270CFE-4685-4A1F-AD54-DF335D10E4A2}"/>
              </a:ext>
            </a:extLst>
          </p:cNvPr>
          <p:cNvGrpSpPr/>
          <p:nvPr/>
        </p:nvGrpSpPr>
        <p:grpSpPr>
          <a:xfrm>
            <a:off x="5216308" y="3018184"/>
            <a:ext cx="2075194" cy="1130106"/>
            <a:chOff x="7624720" y="2621652"/>
            <a:chExt cx="2075194" cy="1130106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7CDD8CA7-20BE-40D1-80A6-717DE5B49364}"/>
                </a:ext>
              </a:extLst>
            </p:cNvPr>
            <p:cNvSpPr/>
            <p:nvPr/>
          </p:nvSpPr>
          <p:spPr>
            <a:xfrm>
              <a:off x="8639020" y="3700542"/>
              <a:ext cx="51216" cy="51216"/>
            </a:xfrm>
            <a:prstGeom prst="ellipse">
              <a:avLst/>
            </a:prstGeom>
            <a:solidFill>
              <a:srgbClr val="C684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39">
                <a:defRPr/>
              </a:pPr>
              <a:endParaRPr lang="en-US" sz="120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09281AC7-41FB-4CD7-8387-D4A492F48A6E}"/>
                </a:ext>
              </a:extLst>
            </p:cNvPr>
            <p:cNvSpPr/>
            <p:nvPr/>
          </p:nvSpPr>
          <p:spPr>
            <a:xfrm>
              <a:off x="7624720" y="3700542"/>
              <a:ext cx="51216" cy="51216"/>
            </a:xfrm>
            <a:prstGeom prst="ellipse">
              <a:avLst/>
            </a:prstGeom>
            <a:solidFill>
              <a:srgbClr val="C684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39">
                <a:defRPr/>
              </a:pPr>
              <a:endParaRPr lang="en-US" sz="120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E6A271B2-E03F-47B8-99DC-09B6C3DBEBE4}"/>
                </a:ext>
              </a:extLst>
            </p:cNvPr>
            <p:cNvSpPr/>
            <p:nvPr/>
          </p:nvSpPr>
          <p:spPr>
            <a:xfrm>
              <a:off x="8639020" y="2621652"/>
              <a:ext cx="51216" cy="51216"/>
            </a:xfrm>
            <a:prstGeom prst="ellipse">
              <a:avLst/>
            </a:prstGeom>
            <a:solidFill>
              <a:srgbClr val="C684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39">
                <a:defRPr/>
              </a:pPr>
              <a:endParaRPr lang="en-US" sz="120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7C2240F1-7EBE-494A-81E2-FD4F4D7C9E14}"/>
                </a:ext>
              </a:extLst>
            </p:cNvPr>
            <p:cNvSpPr/>
            <p:nvPr/>
          </p:nvSpPr>
          <p:spPr>
            <a:xfrm>
              <a:off x="7624720" y="2621652"/>
              <a:ext cx="51216" cy="51216"/>
            </a:xfrm>
            <a:prstGeom prst="ellipse">
              <a:avLst/>
            </a:prstGeom>
            <a:solidFill>
              <a:srgbClr val="C684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39">
                <a:defRPr/>
              </a:pPr>
              <a:endParaRPr lang="en-US" sz="120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3777DB60-DBDE-48E5-9F0E-2A65B21D5688}"/>
                </a:ext>
              </a:extLst>
            </p:cNvPr>
            <p:cNvSpPr/>
            <p:nvPr/>
          </p:nvSpPr>
          <p:spPr>
            <a:xfrm>
              <a:off x="9648698" y="2623108"/>
              <a:ext cx="51216" cy="51216"/>
            </a:xfrm>
            <a:prstGeom prst="ellipse">
              <a:avLst/>
            </a:prstGeom>
            <a:solidFill>
              <a:srgbClr val="C684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39">
                <a:defRPr/>
              </a:pPr>
              <a:endParaRPr lang="en-US" sz="120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7F80439F-CA67-4FB7-89FF-D9DB6F481345}"/>
              </a:ext>
            </a:extLst>
          </p:cNvPr>
          <p:cNvGrpSpPr/>
          <p:nvPr/>
        </p:nvGrpSpPr>
        <p:grpSpPr>
          <a:xfrm>
            <a:off x="-8389" y="6537956"/>
            <a:ext cx="12192000" cy="314430"/>
            <a:chOff x="-8389" y="6537956"/>
            <a:chExt cx="12192000" cy="314430"/>
          </a:xfrm>
        </p:grpSpPr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7E575ED-0A8E-46A3-A838-8ADBD873C8B3}"/>
                </a:ext>
              </a:extLst>
            </p:cNvPr>
            <p:cNvCxnSpPr/>
            <p:nvPr/>
          </p:nvCxnSpPr>
          <p:spPr>
            <a:xfrm>
              <a:off x="-8389" y="6537956"/>
              <a:ext cx="12192000" cy="0"/>
            </a:xfrm>
            <a:prstGeom prst="line">
              <a:avLst/>
            </a:prstGeom>
            <a:ln w="3175">
              <a:solidFill>
                <a:srgbClr val="189CC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828B4261-10F0-441F-9573-20F7E1BECDDC}"/>
                </a:ext>
              </a:extLst>
            </p:cNvPr>
            <p:cNvSpPr txBox="1"/>
            <p:nvPr/>
          </p:nvSpPr>
          <p:spPr>
            <a:xfrm>
              <a:off x="9521508" y="6544609"/>
              <a:ext cx="218336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189CCF"/>
                  </a:solidFill>
                </a:rPr>
                <a:t>MipMaster.org - 2020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9677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" grpId="0"/>
      <p:bldP spid="3" grpId="0"/>
      <p:bldP spid="5" grpId="0"/>
      <p:bldP spid="4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1E03291B-0019-4204-94BD-874DA3289464}"/>
              </a:ext>
            </a:extLst>
          </p:cNvPr>
          <p:cNvSpPr/>
          <p:nvPr/>
        </p:nvSpPr>
        <p:spPr>
          <a:xfrm>
            <a:off x="4819650" y="2228850"/>
            <a:ext cx="2632075" cy="1895475"/>
          </a:xfrm>
          <a:custGeom>
            <a:avLst/>
            <a:gdLst>
              <a:gd name="connsiteX0" fmla="*/ 520700 w 2632075"/>
              <a:gd name="connsiteY0" fmla="*/ 0 h 1895475"/>
              <a:gd name="connsiteX1" fmla="*/ 2632075 w 2632075"/>
              <a:gd name="connsiteY1" fmla="*/ 625475 h 1895475"/>
              <a:gd name="connsiteX2" fmla="*/ 1431925 w 2632075"/>
              <a:gd name="connsiteY2" fmla="*/ 1895475 h 1895475"/>
              <a:gd name="connsiteX3" fmla="*/ 0 w 2632075"/>
              <a:gd name="connsiteY3" fmla="*/ 1895475 h 1895475"/>
              <a:gd name="connsiteX4" fmla="*/ 520700 w 2632075"/>
              <a:gd name="connsiteY4" fmla="*/ 0 h 1895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32075" h="1895475">
                <a:moveTo>
                  <a:pt x="520700" y="0"/>
                </a:moveTo>
                <a:lnTo>
                  <a:pt x="2632075" y="625475"/>
                </a:lnTo>
                <a:lnTo>
                  <a:pt x="1431925" y="1895475"/>
                </a:lnTo>
                <a:lnTo>
                  <a:pt x="0" y="1895475"/>
                </a:lnTo>
                <a:lnTo>
                  <a:pt x="520700" y="0"/>
                </a:lnTo>
                <a:close/>
              </a:path>
            </a:pathLst>
          </a:custGeom>
          <a:solidFill>
            <a:srgbClr val="DDE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EE3C0B8-8E80-46F5-97C2-29F152B74BBC}"/>
              </a:ext>
            </a:extLst>
          </p:cNvPr>
          <p:cNvCxnSpPr>
            <a:cxnSpLocks/>
          </p:cNvCxnSpPr>
          <p:nvPr/>
        </p:nvCxnSpPr>
        <p:spPr>
          <a:xfrm flipH="1">
            <a:off x="3835713" y="4124679"/>
            <a:ext cx="4284326" cy="0"/>
          </a:xfrm>
          <a:prstGeom prst="straightConnector1">
            <a:avLst/>
          </a:prstGeom>
          <a:noFill/>
          <a:ln w="6350" cap="flat" cmpd="sng" algn="ctr">
            <a:solidFill>
              <a:srgbClr val="189CCF"/>
            </a:solidFill>
            <a:prstDash val="solid"/>
            <a:miter lim="800000"/>
          </a:ln>
          <a:effectLst/>
        </p:spPr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4629C3A-9FE3-4386-A957-353949B8423A}"/>
              </a:ext>
            </a:extLst>
          </p:cNvPr>
          <p:cNvCxnSpPr>
            <a:cxnSpLocks/>
          </p:cNvCxnSpPr>
          <p:nvPr/>
        </p:nvCxnSpPr>
        <p:spPr>
          <a:xfrm>
            <a:off x="5240319" y="2126422"/>
            <a:ext cx="0" cy="3383349"/>
          </a:xfrm>
          <a:prstGeom prst="straightConnector1">
            <a:avLst/>
          </a:prstGeom>
          <a:noFill/>
          <a:ln w="9525" cap="flat" cmpd="sng" algn="ctr">
            <a:solidFill>
              <a:srgbClr val="C5D6DC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49A6AF1-38DF-4401-A6EA-ABC4A9703E40}"/>
              </a:ext>
            </a:extLst>
          </p:cNvPr>
          <p:cNvCxnSpPr>
            <a:cxnSpLocks/>
          </p:cNvCxnSpPr>
          <p:nvPr/>
        </p:nvCxnSpPr>
        <p:spPr>
          <a:xfrm>
            <a:off x="6248400" y="2126422"/>
            <a:ext cx="0" cy="3383349"/>
          </a:xfrm>
          <a:prstGeom prst="straightConnector1">
            <a:avLst/>
          </a:prstGeom>
          <a:noFill/>
          <a:ln w="9525" cap="flat" cmpd="sng" algn="ctr">
            <a:solidFill>
              <a:srgbClr val="C5D6DC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57" name="Title 56">
            <a:extLst>
              <a:ext uri="{FF2B5EF4-FFF2-40B4-BE49-F238E27FC236}">
                <a16:creationId xmlns:a16="http://schemas.microsoft.com/office/drawing/2014/main" id="{292EF667-EE6C-4669-BE51-D18012044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341" y="825540"/>
            <a:ext cx="10515600" cy="60316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189CCF"/>
                </a:solidFill>
              </a:rPr>
              <a:t>Cutting planes</a:t>
            </a:r>
          </a:p>
        </p:txBody>
      </p:sp>
      <p:sp>
        <p:nvSpPr>
          <p:cNvPr id="75" name="Text Placeholder 7">
            <a:extLst>
              <a:ext uri="{FF2B5EF4-FFF2-40B4-BE49-F238E27FC236}">
                <a16:creationId xmlns:a16="http://schemas.microsoft.com/office/drawing/2014/main" id="{545B2466-0906-4435-81B7-4DA520A366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482" y="502922"/>
            <a:ext cx="5514975" cy="225425"/>
          </a:xfr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r>
              <a:rPr lang="en-US" dirty="0"/>
              <a:t>How do we solve a MIP?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28EC4BC-E7FB-47BF-A48C-74A95B51E74B}"/>
              </a:ext>
            </a:extLst>
          </p:cNvPr>
          <p:cNvCxnSpPr>
            <a:cxnSpLocks/>
          </p:cNvCxnSpPr>
          <p:nvPr/>
        </p:nvCxnSpPr>
        <p:spPr>
          <a:xfrm flipH="1">
            <a:off x="3835713" y="5205281"/>
            <a:ext cx="4284326" cy="0"/>
          </a:xfrm>
          <a:prstGeom prst="straightConnector1">
            <a:avLst/>
          </a:prstGeom>
          <a:noFill/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B96C04A-E2CF-40E5-990B-B83A75B960A5}"/>
              </a:ext>
            </a:extLst>
          </p:cNvPr>
          <p:cNvCxnSpPr>
            <a:cxnSpLocks/>
          </p:cNvCxnSpPr>
          <p:nvPr/>
        </p:nvCxnSpPr>
        <p:spPr>
          <a:xfrm>
            <a:off x="4228330" y="2066389"/>
            <a:ext cx="1" cy="3524822"/>
          </a:xfrm>
          <a:prstGeom prst="straightConnector1">
            <a:avLst/>
          </a:prstGeom>
          <a:noFill/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85B337B-8B3E-48D9-9011-7922DBBAA512}"/>
              </a:ext>
            </a:extLst>
          </p:cNvPr>
          <p:cNvCxnSpPr>
            <a:cxnSpLocks/>
          </p:cNvCxnSpPr>
          <p:nvPr/>
        </p:nvCxnSpPr>
        <p:spPr>
          <a:xfrm flipH="1">
            <a:off x="3835713" y="3044076"/>
            <a:ext cx="4284326" cy="0"/>
          </a:xfrm>
          <a:prstGeom prst="straightConnector1">
            <a:avLst/>
          </a:prstGeom>
          <a:noFill/>
          <a:ln w="9525" cap="flat" cmpd="sng" algn="ctr">
            <a:solidFill>
              <a:srgbClr val="C5D6DC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F55C71D-C5D2-49D0-913D-A953895E6024}"/>
              </a:ext>
            </a:extLst>
          </p:cNvPr>
          <p:cNvCxnSpPr>
            <a:cxnSpLocks/>
          </p:cNvCxnSpPr>
          <p:nvPr/>
        </p:nvCxnSpPr>
        <p:spPr>
          <a:xfrm>
            <a:off x="7264297" y="2126422"/>
            <a:ext cx="0" cy="3376330"/>
          </a:xfrm>
          <a:prstGeom prst="straightConnector1">
            <a:avLst/>
          </a:prstGeom>
          <a:noFill/>
          <a:ln w="9525" cap="flat" cmpd="sng" algn="ctr">
            <a:solidFill>
              <a:srgbClr val="C5D6DC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77">
                <a:extLst>
                  <a:ext uri="{FF2B5EF4-FFF2-40B4-BE49-F238E27FC236}">
                    <a16:creationId xmlns:a16="http://schemas.microsoft.com/office/drawing/2014/main" id="{58B5BED7-5BFF-49CB-AF6D-13F1F865200B}"/>
                  </a:ext>
                </a:extLst>
              </p:cNvPr>
              <p:cNvSpPr txBox="1"/>
              <p:nvPr/>
            </p:nvSpPr>
            <p:spPr>
              <a:xfrm>
                <a:off x="8012458" y="4813910"/>
                <a:ext cx="30672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609539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>
                  <a:solidFill>
                    <a:sysClr val="window" lastClr="FFFFFF">
                      <a:lumMod val="50000"/>
                    </a:sysClr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21" name="TextBox 77">
                <a:extLst>
                  <a:ext uri="{FF2B5EF4-FFF2-40B4-BE49-F238E27FC236}">
                    <a16:creationId xmlns:a16="http://schemas.microsoft.com/office/drawing/2014/main" id="{58B5BED7-5BFF-49CB-AF6D-13F1F86520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2458" y="4813910"/>
                <a:ext cx="306727" cy="338554"/>
              </a:xfrm>
              <a:prstGeom prst="rect">
                <a:avLst/>
              </a:prstGeom>
              <a:blipFill>
                <a:blip r:embed="rId2"/>
                <a:stretch>
                  <a:fillRect r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78">
                <a:extLst>
                  <a:ext uri="{FF2B5EF4-FFF2-40B4-BE49-F238E27FC236}">
                    <a16:creationId xmlns:a16="http://schemas.microsoft.com/office/drawing/2014/main" id="{24D37897-E64F-443D-83D8-1479094769B6}"/>
                  </a:ext>
                </a:extLst>
              </p:cNvPr>
              <p:cNvSpPr txBox="1"/>
              <p:nvPr/>
            </p:nvSpPr>
            <p:spPr>
              <a:xfrm>
                <a:off x="4210640" y="1795315"/>
                <a:ext cx="30672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609539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>
                  <a:solidFill>
                    <a:sysClr val="window" lastClr="FFFFFF">
                      <a:lumMod val="50000"/>
                    </a:sysClr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22" name="TextBox 78">
                <a:extLst>
                  <a:ext uri="{FF2B5EF4-FFF2-40B4-BE49-F238E27FC236}">
                    <a16:creationId xmlns:a16="http://schemas.microsoft.com/office/drawing/2014/main" id="{24D37897-E64F-443D-83D8-1479094769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0640" y="1795315"/>
                <a:ext cx="306727" cy="338554"/>
              </a:xfrm>
              <a:prstGeom prst="rect">
                <a:avLst/>
              </a:prstGeom>
              <a:blipFill>
                <a:blip r:embed="rId3"/>
                <a:stretch>
                  <a:fillRect r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A1D6DBD-7B7F-4D00-AE34-ECD8E7113F45}"/>
              </a:ext>
            </a:extLst>
          </p:cNvPr>
          <p:cNvCxnSpPr>
            <a:cxnSpLocks/>
          </p:cNvCxnSpPr>
          <p:nvPr/>
        </p:nvCxnSpPr>
        <p:spPr>
          <a:xfrm flipV="1">
            <a:off x="4435562" y="2106394"/>
            <a:ext cx="942434" cy="3403378"/>
          </a:xfrm>
          <a:prstGeom prst="line">
            <a:avLst/>
          </a:prstGeom>
          <a:noFill/>
          <a:ln w="6350" cap="flat" cmpd="sng" algn="ctr">
            <a:solidFill>
              <a:srgbClr val="189CCF"/>
            </a:solidFill>
            <a:prstDash val="solid"/>
            <a:miter lim="800000"/>
          </a:ln>
          <a:effectLst/>
        </p:spPr>
      </p:cxn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7103F3D8-3F06-4B24-8997-96AB8F6914C8}"/>
              </a:ext>
            </a:extLst>
          </p:cNvPr>
          <p:cNvSpPr/>
          <p:nvPr/>
        </p:nvSpPr>
        <p:spPr>
          <a:xfrm rot="6292740">
            <a:off x="4456720" y="5444365"/>
            <a:ext cx="73842" cy="83693"/>
          </a:xfrm>
          <a:prstGeom prst="triangle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6F6BD28-0384-4D0B-B77E-1723ADD4E2C7}"/>
              </a:ext>
            </a:extLst>
          </p:cNvPr>
          <p:cNvCxnSpPr>
            <a:cxnSpLocks/>
          </p:cNvCxnSpPr>
          <p:nvPr/>
        </p:nvCxnSpPr>
        <p:spPr>
          <a:xfrm flipH="1" flipV="1">
            <a:off x="4926533" y="2106394"/>
            <a:ext cx="2962462" cy="877321"/>
          </a:xfrm>
          <a:prstGeom prst="line">
            <a:avLst/>
          </a:prstGeom>
          <a:noFill/>
          <a:ln w="6350" cap="flat" cmpd="sng" algn="ctr">
            <a:solidFill>
              <a:srgbClr val="189CCF"/>
            </a:solidFill>
            <a:prstDash val="solid"/>
            <a:miter lim="800000"/>
          </a:ln>
          <a:effectLst/>
        </p:spPr>
      </p:cxn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04EDD0BC-DED6-4442-8E8B-708325CC1194}"/>
              </a:ext>
            </a:extLst>
          </p:cNvPr>
          <p:cNvSpPr/>
          <p:nvPr/>
        </p:nvSpPr>
        <p:spPr>
          <a:xfrm rot="11809778">
            <a:off x="4911079" y="2121922"/>
            <a:ext cx="73842" cy="83693"/>
          </a:xfrm>
          <a:prstGeom prst="triangle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1D950A0-2528-4369-B3D2-5E954618B13C}"/>
              </a:ext>
            </a:extLst>
          </p:cNvPr>
          <p:cNvGrpSpPr/>
          <p:nvPr/>
        </p:nvGrpSpPr>
        <p:grpSpPr>
          <a:xfrm>
            <a:off x="10255656" y="5354190"/>
            <a:ext cx="1695027" cy="1138838"/>
            <a:chOff x="2085992" y="4611191"/>
            <a:chExt cx="1695027" cy="113883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35A9481-1382-4111-86A5-48AE5656A6BB}"/>
                </a:ext>
              </a:extLst>
            </p:cNvPr>
            <p:cNvSpPr/>
            <p:nvPr/>
          </p:nvSpPr>
          <p:spPr>
            <a:xfrm>
              <a:off x="2085992" y="4611191"/>
              <a:ext cx="1695027" cy="1138838"/>
            </a:xfrm>
            <a:prstGeom prst="rect">
              <a:avLst/>
            </a:prstGeom>
            <a:solidFill>
              <a:srgbClr val="DDE3E9">
                <a:alpha val="2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6AB8A1B5-B049-44D5-BA9B-36701D46D826}"/>
                </a:ext>
              </a:extLst>
            </p:cNvPr>
            <p:cNvCxnSpPr>
              <a:cxnSpLocks/>
            </p:cNvCxnSpPr>
            <p:nvPr/>
          </p:nvCxnSpPr>
          <p:spPr>
            <a:xfrm>
              <a:off x="2160705" y="5188427"/>
              <a:ext cx="254861" cy="0"/>
            </a:xfrm>
            <a:prstGeom prst="line">
              <a:avLst/>
            </a:prstGeom>
            <a:ln w="9525">
              <a:solidFill>
                <a:srgbClr val="FF912D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91">
              <a:extLst>
                <a:ext uri="{FF2B5EF4-FFF2-40B4-BE49-F238E27FC236}">
                  <a16:creationId xmlns:a16="http://schemas.microsoft.com/office/drawing/2014/main" id="{D10406A6-B537-4DD9-A16E-B7D5BF369C1A}"/>
                </a:ext>
              </a:extLst>
            </p:cNvPr>
            <p:cNvSpPr txBox="1"/>
            <p:nvPr/>
          </p:nvSpPr>
          <p:spPr>
            <a:xfrm flipH="1">
              <a:off x="2508001" y="5065317"/>
              <a:ext cx="126912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cs typeface="Pragati Narrow" panose="020B0506020202020B04" charset="0"/>
                </a:rPr>
                <a:t>Objective</a:t>
              </a:r>
              <a:r>
                <a:rPr lang="en-US" sz="1000" dirty="0"/>
                <a:t> </a:t>
              </a:r>
              <a:r>
                <a:rPr lang="en-US" sz="1000" dirty="0">
                  <a:cs typeface="Pragati Narrow" panose="020B0506020202020B04" charset="0"/>
                </a:rPr>
                <a:t>function</a:t>
              </a: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3786CC55-DDCE-4D83-8047-5666CB0DE474}"/>
                </a:ext>
              </a:extLst>
            </p:cNvPr>
            <p:cNvSpPr/>
            <p:nvPr/>
          </p:nvSpPr>
          <p:spPr>
            <a:xfrm>
              <a:off x="2233081" y="5360650"/>
              <a:ext cx="91440" cy="91440"/>
            </a:xfrm>
            <a:prstGeom prst="ellipse">
              <a:avLst/>
            </a:prstGeom>
            <a:solidFill>
              <a:srgbClr val="189CCF"/>
            </a:solidFill>
            <a:ln w="12700" cap="flat" cmpd="sng" algn="ctr">
              <a:solidFill>
                <a:srgbClr val="189CCF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39"/>
              <a:endParaRPr lang="en-US" sz="100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77" name="TextBox 93">
              <a:extLst>
                <a:ext uri="{FF2B5EF4-FFF2-40B4-BE49-F238E27FC236}">
                  <a16:creationId xmlns:a16="http://schemas.microsoft.com/office/drawing/2014/main" id="{BDDAE663-E2C5-45C1-98D0-2DF957EB3DD0}"/>
                </a:ext>
              </a:extLst>
            </p:cNvPr>
            <p:cNvSpPr txBox="1"/>
            <p:nvPr/>
          </p:nvSpPr>
          <p:spPr>
            <a:xfrm flipH="1">
              <a:off x="2516352" y="5284563"/>
              <a:ext cx="126189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cs typeface="Pragati Narrow" panose="020B0506020202020B04" charset="0"/>
                </a:rPr>
                <a:t>Relaxation solution </a:t>
              </a:r>
            </a:p>
          </p:txBody>
        </p:sp>
        <p:sp>
          <p:nvSpPr>
            <p:cNvPr id="73" name="TextBox 83">
              <a:extLst>
                <a:ext uri="{FF2B5EF4-FFF2-40B4-BE49-F238E27FC236}">
                  <a16:creationId xmlns:a16="http://schemas.microsoft.com/office/drawing/2014/main" id="{38FA882A-7DD5-4573-A66E-A479B641A1A3}"/>
                </a:ext>
              </a:extLst>
            </p:cNvPr>
            <p:cNvSpPr txBox="1"/>
            <p:nvPr/>
          </p:nvSpPr>
          <p:spPr>
            <a:xfrm flipH="1">
              <a:off x="2514236" y="4846071"/>
              <a:ext cx="126050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cs typeface="Pragati Narrow" panose="020B0506020202020B04" charset="0"/>
                </a:rPr>
                <a:t>LP relaxation </a:t>
              </a: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67A3FA22-9D67-40E2-BD56-A78260F2885C}"/>
                </a:ext>
              </a:extLst>
            </p:cNvPr>
            <p:cNvSpPr/>
            <p:nvPr/>
          </p:nvSpPr>
          <p:spPr>
            <a:xfrm>
              <a:off x="2219556" y="4900601"/>
              <a:ext cx="105880" cy="137160"/>
            </a:xfrm>
            <a:custGeom>
              <a:avLst/>
              <a:gdLst>
                <a:gd name="connsiteX0" fmla="*/ 533400 w 2719388"/>
                <a:gd name="connsiteY0" fmla="*/ 0 h 2714625"/>
                <a:gd name="connsiteX1" fmla="*/ 2719388 w 2719388"/>
                <a:gd name="connsiteY1" fmla="*/ 647700 h 2714625"/>
                <a:gd name="connsiteX2" fmla="*/ 1309688 w 2719388"/>
                <a:gd name="connsiteY2" fmla="*/ 2714625 h 2714625"/>
                <a:gd name="connsiteX3" fmla="*/ 0 w 2719388"/>
                <a:gd name="connsiteY3" fmla="*/ 1938337 h 2714625"/>
                <a:gd name="connsiteX4" fmla="*/ 533400 w 2719388"/>
                <a:gd name="connsiteY4" fmla="*/ 0 h 2714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9388" h="2714625">
                  <a:moveTo>
                    <a:pt x="533400" y="0"/>
                  </a:moveTo>
                  <a:lnTo>
                    <a:pt x="2719388" y="647700"/>
                  </a:lnTo>
                  <a:lnTo>
                    <a:pt x="1309688" y="2714625"/>
                  </a:lnTo>
                  <a:lnTo>
                    <a:pt x="0" y="1938337"/>
                  </a:lnTo>
                  <a:lnTo>
                    <a:pt x="533400" y="0"/>
                  </a:lnTo>
                  <a:close/>
                </a:path>
              </a:pathLst>
            </a:custGeom>
            <a:solidFill>
              <a:srgbClr val="DDE3E9"/>
            </a:solidFill>
            <a:ln>
              <a:solidFill>
                <a:srgbClr val="189C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71" name="TextBox 81">
              <a:extLst>
                <a:ext uri="{FF2B5EF4-FFF2-40B4-BE49-F238E27FC236}">
                  <a16:creationId xmlns:a16="http://schemas.microsoft.com/office/drawing/2014/main" id="{D7258785-456A-4DC1-8831-880CF3D6BD24}"/>
                </a:ext>
              </a:extLst>
            </p:cNvPr>
            <p:cNvSpPr txBox="1"/>
            <p:nvPr/>
          </p:nvSpPr>
          <p:spPr>
            <a:xfrm flipH="1">
              <a:off x="2510414" y="5503808"/>
              <a:ext cx="126912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cs typeface="Pragati Narrow" panose="020B0506020202020B04" charset="0"/>
                </a:rPr>
                <a:t>Feasible solution </a:t>
              </a: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234F9C4C-635F-4DAD-A32E-8A0466C0D866}"/>
                </a:ext>
              </a:extLst>
            </p:cNvPr>
            <p:cNvSpPr/>
            <p:nvPr/>
          </p:nvSpPr>
          <p:spPr>
            <a:xfrm>
              <a:off x="2233081" y="5576678"/>
              <a:ext cx="91440" cy="91440"/>
            </a:xfrm>
            <a:prstGeom prst="ellipse">
              <a:avLst/>
            </a:prstGeom>
            <a:solidFill>
              <a:srgbClr val="C684C4"/>
            </a:solidFill>
            <a:ln w="12700" cap="flat" cmpd="sng" algn="ctr">
              <a:solidFill>
                <a:srgbClr val="C684C4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39"/>
              <a:endParaRPr lang="en-US" sz="100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70" name="TextBox 93">
              <a:extLst>
                <a:ext uri="{FF2B5EF4-FFF2-40B4-BE49-F238E27FC236}">
                  <a16:creationId xmlns:a16="http://schemas.microsoft.com/office/drawing/2014/main" id="{CC8B4910-6000-437E-A366-10BEC4E6B34C}"/>
                </a:ext>
              </a:extLst>
            </p:cNvPr>
            <p:cNvSpPr txBox="1"/>
            <p:nvPr/>
          </p:nvSpPr>
          <p:spPr>
            <a:xfrm flipH="1">
              <a:off x="2088372" y="4611498"/>
              <a:ext cx="168987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b="1" dirty="0">
                  <a:cs typeface="Pragati Narrow" panose="020B0506020202020B04" charset="0"/>
                </a:rPr>
                <a:t>Legend</a:t>
              </a:r>
            </a:p>
          </p:txBody>
        </p:sp>
      </p:grp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3A67F3C-E506-41E5-8342-DBDC5332C3C1}"/>
              </a:ext>
            </a:extLst>
          </p:cNvPr>
          <p:cNvCxnSpPr>
            <a:cxnSpLocks/>
          </p:cNvCxnSpPr>
          <p:nvPr/>
        </p:nvCxnSpPr>
        <p:spPr>
          <a:xfrm flipV="1">
            <a:off x="5088667" y="3118496"/>
            <a:ext cx="2613649" cy="1810943"/>
          </a:xfrm>
          <a:prstGeom prst="line">
            <a:avLst/>
          </a:prstGeom>
          <a:ln w="9525">
            <a:solidFill>
              <a:srgbClr val="FF912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74">
            <a:extLst>
              <a:ext uri="{FF2B5EF4-FFF2-40B4-BE49-F238E27FC236}">
                <a16:creationId xmlns:a16="http://schemas.microsoft.com/office/drawing/2014/main" id="{4F36DD48-47F6-4729-A4C2-2FD928521D9A}"/>
              </a:ext>
            </a:extLst>
          </p:cNvPr>
          <p:cNvSpPr txBox="1"/>
          <p:nvPr/>
        </p:nvSpPr>
        <p:spPr>
          <a:xfrm>
            <a:off x="7650299" y="2879762"/>
            <a:ext cx="2904373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09539">
              <a:defRPr/>
            </a:pPr>
            <a:r>
              <a:rPr lang="en-US" sz="1600" dirty="0">
                <a:solidFill>
                  <a:srgbClr val="C684C4"/>
                </a:solidFill>
                <a:latin typeface="+mj-lt"/>
              </a:rPr>
              <a:t>Upper Bound </a:t>
            </a:r>
            <a:r>
              <a:rPr lang="en-US" sz="1600" dirty="0">
                <a:solidFill>
                  <a:srgbClr val="FF912D"/>
                </a:solidFill>
                <a:latin typeface="+mj-lt"/>
              </a:rPr>
              <a:t>=</a:t>
            </a:r>
            <a:r>
              <a:rPr lang="en-US" sz="1600" dirty="0">
                <a:solidFill>
                  <a:srgbClr val="C684C4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189CCF"/>
                </a:solidFill>
              </a:rPr>
              <a:t>Lower Bound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698C5E53-BD1D-4E5B-93BE-1F6B51C14457}"/>
                  </a:ext>
                </a:extLst>
              </p:cNvPr>
              <p:cNvSpPr txBox="1"/>
              <p:nvPr/>
            </p:nvSpPr>
            <p:spPr>
              <a:xfrm>
                <a:off x="6182472" y="3932501"/>
                <a:ext cx="1309373" cy="2539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200" b="0" i="1">
                    <a:solidFill>
                      <a:srgbClr val="189CCF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smtClean="0">
                          <a:solidFill>
                            <a:srgbClr val="C684C4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000" i="1">
                              <a:solidFill>
                                <a:srgbClr val="C684C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>
                              <a:solidFill>
                                <a:srgbClr val="C684C4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>
                              <a:solidFill>
                                <a:srgbClr val="C684C4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000">
                          <a:solidFill>
                            <a:srgbClr val="C684C4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1000" i="1">
                              <a:solidFill>
                                <a:srgbClr val="C684C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>
                              <a:solidFill>
                                <a:srgbClr val="C684C4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>
                              <a:solidFill>
                                <a:srgbClr val="C684C4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000">
                          <a:solidFill>
                            <a:srgbClr val="C684C4"/>
                          </a:solidFill>
                          <a:latin typeface="Cambria Math" panose="02040503050406030204" pitchFamily="18" charset="0"/>
                        </a:rPr>
                        <m:t>)=(2.0, 1.0)</m:t>
                      </m:r>
                    </m:oMath>
                  </m:oMathPara>
                </a14:m>
                <a:endParaRPr lang="en-US" sz="1050" dirty="0">
                  <a:solidFill>
                    <a:srgbClr val="C684C4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698C5E53-BD1D-4E5B-93BE-1F6B51C144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2472" y="3932501"/>
                <a:ext cx="1309373" cy="253916"/>
              </a:xfrm>
              <a:prstGeom prst="rect">
                <a:avLst/>
              </a:prstGeom>
              <a:blipFill>
                <a:blip r:embed="rId4"/>
                <a:stretch>
                  <a:fillRect b="-238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79AB30F-F836-49AB-B82F-430BC56E0D0A}"/>
              </a:ext>
            </a:extLst>
          </p:cNvPr>
          <p:cNvCxnSpPr>
            <a:cxnSpLocks/>
          </p:cNvCxnSpPr>
          <p:nvPr/>
        </p:nvCxnSpPr>
        <p:spPr>
          <a:xfrm rot="16200000" flipV="1">
            <a:off x="6011741" y="3874103"/>
            <a:ext cx="287337" cy="201613"/>
          </a:xfrm>
          <a:prstGeom prst="straightConnector1">
            <a:avLst/>
          </a:prstGeom>
          <a:ln>
            <a:solidFill>
              <a:srgbClr val="FF912D"/>
            </a:solidFill>
            <a:headEnd w="med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5010C1B-433E-4450-B256-C17D95739F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C428F-9B09-7D4E-A493-E7C5009F7F5E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5" name="Isosceles Triangle 64">
            <a:extLst>
              <a:ext uri="{FF2B5EF4-FFF2-40B4-BE49-F238E27FC236}">
                <a16:creationId xmlns:a16="http://schemas.microsoft.com/office/drawing/2014/main" id="{24B0EF9D-B6FE-4AAC-9D3C-4E76FF1B3776}"/>
              </a:ext>
            </a:extLst>
          </p:cNvPr>
          <p:cNvSpPr/>
          <p:nvPr/>
        </p:nvSpPr>
        <p:spPr>
          <a:xfrm>
            <a:off x="3838803" y="4036405"/>
            <a:ext cx="73842" cy="83693"/>
          </a:xfrm>
          <a:prstGeom prst="triangle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30D1775-B43A-42AE-9810-74B72EE7F473}"/>
              </a:ext>
            </a:extLst>
          </p:cNvPr>
          <p:cNvCxnSpPr>
            <a:cxnSpLocks/>
          </p:cNvCxnSpPr>
          <p:nvPr/>
        </p:nvCxnSpPr>
        <p:spPr>
          <a:xfrm flipH="1">
            <a:off x="4968280" y="2380747"/>
            <a:ext cx="2930822" cy="3105464"/>
          </a:xfrm>
          <a:prstGeom prst="line">
            <a:avLst/>
          </a:prstGeom>
          <a:noFill/>
          <a:ln w="6350" cap="flat" cmpd="sng" algn="ctr">
            <a:solidFill>
              <a:srgbClr val="189CCF"/>
            </a:solidFill>
            <a:prstDash val="solid"/>
            <a:miter lim="800000"/>
          </a:ln>
          <a:effectLst/>
        </p:spPr>
      </p:cxnSp>
      <p:sp>
        <p:nvSpPr>
          <p:cNvPr id="66" name="Isosceles Triangle 65">
            <a:extLst>
              <a:ext uri="{FF2B5EF4-FFF2-40B4-BE49-F238E27FC236}">
                <a16:creationId xmlns:a16="http://schemas.microsoft.com/office/drawing/2014/main" id="{E77DE35D-E50A-4635-94C8-83B7949AABCE}"/>
              </a:ext>
            </a:extLst>
          </p:cNvPr>
          <p:cNvSpPr/>
          <p:nvPr/>
        </p:nvSpPr>
        <p:spPr>
          <a:xfrm rot="18757020">
            <a:off x="4926666" y="5387097"/>
            <a:ext cx="73842" cy="83693"/>
          </a:xfrm>
          <a:prstGeom prst="triangle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7CDD8CA7-20BE-40D1-80A6-717DE5B49364}"/>
              </a:ext>
            </a:extLst>
          </p:cNvPr>
          <p:cNvSpPr/>
          <p:nvPr/>
        </p:nvSpPr>
        <p:spPr>
          <a:xfrm>
            <a:off x="6230608" y="4097074"/>
            <a:ext cx="51216" cy="51216"/>
          </a:xfrm>
          <a:prstGeom prst="ellipse">
            <a:avLst/>
          </a:prstGeom>
          <a:solidFill>
            <a:srgbClr val="C684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09539">
              <a:defRPr/>
            </a:pPr>
            <a:endParaRPr lang="en-US" sz="1200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09281AC7-41FB-4CD7-8387-D4A492F48A6E}"/>
              </a:ext>
            </a:extLst>
          </p:cNvPr>
          <p:cNvSpPr/>
          <p:nvPr/>
        </p:nvSpPr>
        <p:spPr>
          <a:xfrm>
            <a:off x="5216308" y="4097074"/>
            <a:ext cx="51216" cy="51216"/>
          </a:xfrm>
          <a:prstGeom prst="ellipse">
            <a:avLst/>
          </a:prstGeom>
          <a:solidFill>
            <a:srgbClr val="C684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09539">
              <a:defRPr/>
            </a:pPr>
            <a:endParaRPr lang="en-US" sz="1200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E6A271B2-E03F-47B8-99DC-09B6C3DBEBE4}"/>
              </a:ext>
            </a:extLst>
          </p:cNvPr>
          <p:cNvSpPr/>
          <p:nvPr/>
        </p:nvSpPr>
        <p:spPr>
          <a:xfrm>
            <a:off x="6230608" y="3018184"/>
            <a:ext cx="51216" cy="51216"/>
          </a:xfrm>
          <a:prstGeom prst="ellipse">
            <a:avLst/>
          </a:prstGeom>
          <a:solidFill>
            <a:srgbClr val="C684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09539">
              <a:defRPr/>
            </a:pPr>
            <a:endParaRPr lang="en-US" sz="1200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7C2240F1-7EBE-494A-81E2-FD4F4D7C9E14}"/>
              </a:ext>
            </a:extLst>
          </p:cNvPr>
          <p:cNvSpPr/>
          <p:nvPr/>
        </p:nvSpPr>
        <p:spPr>
          <a:xfrm>
            <a:off x="5216308" y="3018184"/>
            <a:ext cx="51216" cy="51216"/>
          </a:xfrm>
          <a:prstGeom prst="ellipse">
            <a:avLst/>
          </a:prstGeom>
          <a:solidFill>
            <a:srgbClr val="C684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09539">
              <a:defRPr/>
            </a:pPr>
            <a:endParaRPr lang="en-US" sz="1200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3777DB60-DBDE-48E5-9F0E-2A65B21D5688}"/>
              </a:ext>
            </a:extLst>
          </p:cNvPr>
          <p:cNvSpPr/>
          <p:nvPr/>
        </p:nvSpPr>
        <p:spPr>
          <a:xfrm>
            <a:off x="7240286" y="3019640"/>
            <a:ext cx="51216" cy="51216"/>
          </a:xfrm>
          <a:prstGeom prst="ellipse">
            <a:avLst/>
          </a:prstGeom>
          <a:solidFill>
            <a:srgbClr val="C684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09539">
              <a:defRPr/>
            </a:pPr>
            <a:endParaRPr lang="en-US" sz="1200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D4CA028-E78C-48D9-A79B-F89C843D5AF8}"/>
              </a:ext>
            </a:extLst>
          </p:cNvPr>
          <p:cNvGrpSpPr/>
          <p:nvPr/>
        </p:nvGrpSpPr>
        <p:grpSpPr>
          <a:xfrm>
            <a:off x="-8389" y="6537956"/>
            <a:ext cx="12192000" cy="314430"/>
            <a:chOff x="-8389" y="6537956"/>
            <a:chExt cx="12192000" cy="314430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627664E-CCA4-48BE-BF68-460A0E805BB5}"/>
                </a:ext>
              </a:extLst>
            </p:cNvPr>
            <p:cNvCxnSpPr/>
            <p:nvPr/>
          </p:nvCxnSpPr>
          <p:spPr>
            <a:xfrm>
              <a:off x="-8389" y="6537956"/>
              <a:ext cx="12192000" cy="0"/>
            </a:xfrm>
            <a:prstGeom prst="line">
              <a:avLst/>
            </a:prstGeom>
            <a:ln w="3175">
              <a:solidFill>
                <a:srgbClr val="189CC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C4DFB95-E477-45DF-8BC8-A008ECA9E4B0}"/>
                </a:ext>
              </a:extLst>
            </p:cNvPr>
            <p:cNvSpPr txBox="1"/>
            <p:nvPr/>
          </p:nvSpPr>
          <p:spPr>
            <a:xfrm>
              <a:off x="9521508" y="6544609"/>
              <a:ext cx="218336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189CCF"/>
                  </a:solidFill>
                </a:rPr>
                <a:t>MipMaster.org - 2020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95241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B4C6E7"/>
      </a:accent4>
      <a:accent5>
        <a:srgbClr val="5B9BD5"/>
      </a:accent5>
      <a:accent6>
        <a:srgbClr val="70AD47"/>
      </a:accent6>
      <a:hlink>
        <a:srgbClr val="BFBFBF"/>
      </a:hlink>
      <a:folHlink>
        <a:srgbClr val="6F3B5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19731</TotalTime>
  <Words>933</Words>
  <Application>Microsoft Office PowerPoint</Application>
  <PresentationFormat>Widescreen</PresentationFormat>
  <Paragraphs>264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Cambria Math</vt:lpstr>
      <vt:lpstr>Open Sans</vt:lpstr>
      <vt:lpstr>Office Theme</vt:lpstr>
      <vt:lpstr>An Introduction to Mixed-Integer Programming (MIP)</vt:lpstr>
      <vt:lpstr>This is a MIP!</vt:lpstr>
      <vt:lpstr>MIP depiction</vt:lpstr>
      <vt:lpstr>The goal is to close the MIP Gap</vt:lpstr>
      <vt:lpstr>The goal is to close the MIP Gap</vt:lpstr>
      <vt:lpstr>Cutting planes</vt:lpstr>
      <vt:lpstr>Cutting planes</vt:lpstr>
      <vt:lpstr>Cutting planes</vt:lpstr>
      <vt:lpstr>Cutting planes</vt:lpstr>
      <vt:lpstr>Perfect formulation</vt:lpstr>
      <vt:lpstr>Branch &amp; Bound</vt:lpstr>
      <vt:lpstr>Branch &amp; Bound</vt:lpstr>
      <vt:lpstr>Branch &amp; Bound</vt:lpstr>
      <vt:lpstr>Branch &amp; Bound</vt:lpstr>
      <vt:lpstr>Next step: use cases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Mip Master</dc:title>
  <dc:creator>Aster Santana</dc:creator>
  <cp:lastModifiedBy>Asteroide Santana</cp:lastModifiedBy>
  <cp:revision>21</cp:revision>
  <dcterms:created xsi:type="dcterms:W3CDTF">2020-09-20T02:04:54Z</dcterms:created>
  <dcterms:modified xsi:type="dcterms:W3CDTF">2021-06-21T20:48:54Z</dcterms:modified>
</cp:coreProperties>
</file>