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1" r:id="rId4"/>
    <p:sldId id="263" r:id="rId5"/>
    <p:sldId id="265" r:id="rId6"/>
    <p:sldId id="266" r:id="rId7"/>
    <p:sldId id="267"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F98C97-9F3A-4E98-AD6D-CB5A33CA0638}" v="186" dt="2020-10-20T19:06:59.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lvi" userId="845ada757082c646" providerId="LiveId" clId="{82F98C97-9F3A-4E98-AD6D-CB5A33CA0638}"/>
    <pc:docChg chg="undo custSel addSld delSld modSld sldOrd">
      <pc:chgData name="Pilvi" userId="845ada757082c646" providerId="LiveId" clId="{82F98C97-9F3A-4E98-AD6D-CB5A33CA0638}" dt="2020-10-20T19:10:54.320" v="3121" actId="20577"/>
      <pc:docMkLst>
        <pc:docMk/>
      </pc:docMkLst>
      <pc:sldChg chg="modSp mod">
        <pc:chgData name="Pilvi" userId="845ada757082c646" providerId="LiveId" clId="{82F98C97-9F3A-4E98-AD6D-CB5A33CA0638}" dt="2020-10-19T16:26:04.810" v="83" actId="20577"/>
        <pc:sldMkLst>
          <pc:docMk/>
          <pc:sldMk cId="4043737824" sldId="257"/>
        </pc:sldMkLst>
        <pc:spChg chg="mod">
          <ac:chgData name="Pilvi" userId="845ada757082c646" providerId="LiveId" clId="{82F98C97-9F3A-4E98-AD6D-CB5A33CA0638}" dt="2020-10-19T16:25:45.981" v="36" actId="20577"/>
          <ac:spMkLst>
            <pc:docMk/>
            <pc:sldMk cId="4043737824" sldId="257"/>
            <ac:spMk id="2" creationId="{78FD68DA-43BA-4508-8DE2-BA9BB7B2FA5B}"/>
          </ac:spMkLst>
        </pc:spChg>
        <pc:spChg chg="mod">
          <ac:chgData name="Pilvi" userId="845ada757082c646" providerId="LiveId" clId="{82F98C97-9F3A-4E98-AD6D-CB5A33CA0638}" dt="2020-10-19T16:26:04.810" v="83" actId="20577"/>
          <ac:spMkLst>
            <pc:docMk/>
            <pc:sldMk cId="4043737824" sldId="257"/>
            <ac:spMk id="3" creationId="{A8E9CFF2-3777-4FF4-A759-8491175B0B7C}"/>
          </ac:spMkLst>
        </pc:spChg>
      </pc:sldChg>
      <pc:sldChg chg="del">
        <pc:chgData name="Pilvi" userId="845ada757082c646" providerId="LiveId" clId="{82F98C97-9F3A-4E98-AD6D-CB5A33CA0638}" dt="2020-10-20T18:04:44.851" v="1759" actId="47"/>
        <pc:sldMkLst>
          <pc:docMk/>
          <pc:sldMk cId="191714609" sldId="258"/>
        </pc:sldMkLst>
      </pc:sldChg>
      <pc:sldChg chg="addSp modSp new mod">
        <pc:chgData name="Pilvi" userId="845ada757082c646" providerId="LiveId" clId="{82F98C97-9F3A-4E98-AD6D-CB5A33CA0638}" dt="2020-10-20T18:42:43.508" v="1777" actId="27636"/>
        <pc:sldMkLst>
          <pc:docMk/>
          <pc:sldMk cId="2789268521" sldId="259"/>
        </pc:sldMkLst>
        <pc:spChg chg="mod">
          <ac:chgData name="Pilvi" userId="845ada757082c646" providerId="LiveId" clId="{82F98C97-9F3A-4E98-AD6D-CB5A33CA0638}" dt="2020-10-19T16:28:14.489" v="95" actId="20577"/>
          <ac:spMkLst>
            <pc:docMk/>
            <pc:sldMk cId="2789268521" sldId="259"/>
            <ac:spMk id="2" creationId="{DB95CC6A-0016-4270-88FF-58F845E7BD56}"/>
          </ac:spMkLst>
        </pc:spChg>
        <pc:spChg chg="mod">
          <ac:chgData name="Pilvi" userId="845ada757082c646" providerId="LiveId" clId="{82F98C97-9F3A-4E98-AD6D-CB5A33CA0638}" dt="2020-10-20T18:42:43.508" v="1777" actId="27636"/>
          <ac:spMkLst>
            <pc:docMk/>
            <pc:sldMk cId="2789268521" sldId="259"/>
            <ac:spMk id="3" creationId="{F5541B10-D35A-47E3-BD28-256CBE359250}"/>
          </ac:spMkLst>
        </pc:spChg>
        <pc:picChg chg="add mod">
          <ac:chgData name="Pilvi" userId="845ada757082c646" providerId="LiveId" clId="{82F98C97-9F3A-4E98-AD6D-CB5A33CA0638}" dt="2020-10-20T18:42:31.180" v="1772" actId="1076"/>
          <ac:picMkLst>
            <pc:docMk/>
            <pc:sldMk cId="2789268521" sldId="259"/>
            <ac:picMk id="5" creationId="{EF842708-5C39-4773-8813-2092B09B373B}"/>
          </ac:picMkLst>
        </pc:picChg>
      </pc:sldChg>
      <pc:sldChg chg="delSp modSp new del mod ord">
        <pc:chgData name="Pilvi" userId="845ada757082c646" providerId="LiveId" clId="{82F98C97-9F3A-4E98-AD6D-CB5A33CA0638}" dt="2020-10-20T19:08:28.936" v="3071" actId="47"/>
        <pc:sldMkLst>
          <pc:docMk/>
          <pc:sldMk cId="301122396" sldId="260"/>
        </pc:sldMkLst>
        <pc:spChg chg="del">
          <ac:chgData name="Pilvi" userId="845ada757082c646" providerId="LiveId" clId="{82F98C97-9F3A-4E98-AD6D-CB5A33CA0638}" dt="2020-10-19T18:34:32.853" v="219" actId="478"/>
          <ac:spMkLst>
            <pc:docMk/>
            <pc:sldMk cId="301122396" sldId="260"/>
            <ac:spMk id="2" creationId="{2EF05BD4-5DC4-413E-AC80-665A464052FB}"/>
          </ac:spMkLst>
        </pc:spChg>
        <pc:spChg chg="mod">
          <ac:chgData name="Pilvi" userId="845ada757082c646" providerId="LiveId" clId="{82F98C97-9F3A-4E98-AD6D-CB5A33CA0638}" dt="2020-10-20T18:55:52.405" v="2586" actId="20577"/>
          <ac:spMkLst>
            <pc:docMk/>
            <pc:sldMk cId="301122396" sldId="260"/>
            <ac:spMk id="3" creationId="{6919E7C2-013A-4202-A587-329A1D000D98}"/>
          </ac:spMkLst>
        </pc:spChg>
      </pc:sldChg>
      <pc:sldChg chg="modSp new mod">
        <pc:chgData name="Pilvi" userId="845ada757082c646" providerId="LiveId" clId="{82F98C97-9F3A-4E98-AD6D-CB5A33CA0638}" dt="2020-10-20T19:10:54.320" v="3121" actId="20577"/>
        <pc:sldMkLst>
          <pc:docMk/>
          <pc:sldMk cId="885654290" sldId="261"/>
        </pc:sldMkLst>
        <pc:spChg chg="mod">
          <ac:chgData name="Pilvi" userId="845ada757082c646" providerId="LiveId" clId="{82F98C97-9F3A-4E98-AD6D-CB5A33CA0638}" dt="2020-10-19T18:36:18.229" v="257" actId="20577"/>
          <ac:spMkLst>
            <pc:docMk/>
            <pc:sldMk cId="885654290" sldId="261"/>
            <ac:spMk id="2" creationId="{19AF63BA-4D1B-4A6A-87BF-AA042E1D6D9F}"/>
          </ac:spMkLst>
        </pc:spChg>
        <pc:spChg chg="mod">
          <ac:chgData name="Pilvi" userId="845ada757082c646" providerId="LiveId" clId="{82F98C97-9F3A-4E98-AD6D-CB5A33CA0638}" dt="2020-10-20T19:10:54.320" v="3121" actId="20577"/>
          <ac:spMkLst>
            <pc:docMk/>
            <pc:sldMk cId="885654290" sldId="261"/>
            <ac:spMk id="3" creationId="{A6327425-F2BB-4CFD-A520-C7FAE3967B4A}"/>
          </ac:spMkLst>
        </pc:spChg>
      </pc:sldChg>
      <pc:sldChg chg="modSp new mod">
        <pc:chgData name="Pilvi" userId="845ada757082c646" providerId="LiveId" clId="{82F98C97-9F3A-4E98-AD6D-CB5A33CA0638}" dt="2020-10-20T15:30:47.530" v="536" actId="20577"/>
        <pc:sldMkLst>
          <pc:docMk/>
          <pc:sldMk cId="296253349" sldId="262"/>
        </pc:sldMkLst>
        <pc:spChg chg="mod">
          <ac:chgData name="Pilvi" userId="845ada757082c646" providerId="LiveId" clId="{82F98C97-9F3A-4E98-AD6D-CB5A33CA0638}" dt="2020-10-20T15:29:19.204" v="313" actId="20577"/>
          <ac:spMkLst>
            <pc:docMk/>
            <pc:sldMk cId="296253349" sldId="262"/>
            <ac:spMk id="2" creationId="{0A873651-A3A7-4F94-855C-C47F9A69A02A}"/>
          </ac:spMkLst>
        </pc:spChg>
        <pc:spChg chg="mod">
          <ac:chgData name="Pilvi" userId="845ada757082c646" providerId="LiveId" clId="{82F98C97-9F3A-4E98-AD6D-CB5A33CA0638}" dt="2020-10-20T15:30:47.530" v="536" actId="20577"/>
          <ac:spMkLst>
            <pc:docMk/>
            <pc:sldMk cId="296253349" sldId="262"/>
            <ac:spMk id="3" creationId="{02C7638E-2175-4402-B3C1-981ADF5AAD1E}"/>
          </ac:spMkLst>
        </pc:spChg>
      </pc:sldChg>
      <pc:sldChg chg="new del">
        <pc:chgData name="Pilvi" userId="845ada757082c646" providerId="LiveId" clId="{82F98C97-9F3A-4E98-AD6D-CB5A33CA0638}" dt="2020-10-20T18:43:03.150" v="1778" actId="47"/>
        <pc:sldMkLst>
          <pc:docMk/>
          <pc:sldMk cId="704857304" sldId="263"/>
        </pc:sldMkLst>
      </pc:sldChg>
      <pc:sldChg chg="modSp new mod">
        <pc:chgData name="Pilvi" userId="845ada757082c646" providerId="LiveId" clId="{82F98C97-9F3A-4E98-AD6D-CB5A33CA0638}" dt="2020-10-20T18:47:24.577" v="2160" actId="20577"/>
        <pc:sldMkLst>
          <pc:docMk/>
          <pc:sldMk cId="887747347" sldId="263"/>
        </pc:sldMkLst>
        <pc:spChg chg="mod">
          <ac:chgData name="Pilvi" userId="845ada757082c646" providerId="LiveId" clId="{82F98C97-9F3A-4E98-AD6D-CB5A33CA0638}" dt="2020-10-20T18:44:44.693" v="1809" actId="20577"/>
          <ac:spMkLst>
            <pc:docMk/>
            <pc:sldMk cId="887747347" sldId="263"/>
            <ac:spMk id="2" creationId="{5F4912EC-220D-46C3-8932-A938DA804A31}"/>
          </ac:spMkLst>
        </pc:spChg>
        <pc:spChg chg="mod">
          <ac:chgData name="Pilvi" userId="845ada757082c646" providerId="LiveId" clId="{82F98C97-9F3A-4E98-AD6D-CB5A33CA0638}" dt="2020-10-20T18:47:24.577" v="2160" actId="20577"/>
          <ac:spMkLst>
            <pc:docMk/>
            <pc:sldMk cId="887747347" sldId="263"/>
            <ac:spMk id="3" creationId="{7050D2A0-1843-467D-9995-620BE19A0774}"/>
          </ac:spMkLst>
        </pc:spChg>
      </pc:sldChg>
      <pc:sldChg chg="modSp new mod">
        <pc:chgData name="Pilvi" userId="845ada757082c646" providerId="LiveId" clId="{82F98C97-9F3A-4E98-AD6D-CB5A33CA0638}" dt="2020-10-20T19:08:59.780" v="3115" actId="20577"/>
        <pc:sldMkLst>
          <pc:docMk/>
          <pc:sldMk cId="152934541" sldId="264"/>
        </pc:sldMkLst>
        <pc:spChg chg="mod">
          <ac:chgData name="Pilvi" userId="845ada757082c646" providerId="LiveId" clId="{82F98C97-9F3A-4E98-AD6D-CB5A33CA0638}" dt="2020-10-20T19:08:59.780" v="3115" actId="20577"/>
          <ac:spMkLst>
            <pc:docMk/>
            <pc:sldMk cId="152934541" sldId="264"/>
            <ac:spMk id="2" creationId="{B84266B0-3222-411C-A821-329B790F9169}"/>
          </ac:spMkLst>
        </pc:spChg>
        <pc:spChg chg="mod">
          <ac:chgData name="Pilvi" userId="845ada757082c646" providerId="LiveId" clId="{82F98C97-9F3A-4E98-AD6D-CB5A33CA0638}" dt="2020-10-20T18:49:19.169" v="2164" actId="20577"/>
          <ac:spMkLst>
            <pc:docMk/>
            <pc:sldMk cId="152934541" sldId="264"/>
            <ac:spMk id="3" creationId="{7AF1F5F7-9BFD-4E44-AD65-725EAD7011D4}"/>
          </ac:spMkLst>
        </pc:spChg>
      </pc:sldChg>
      <pc:sldChg chg="modSp new mod ord">
        <pc:chgData name="Pilvi" userId="845ada757082c646" providerId="LiveId" clId="{82F98C97-9F3A-4E98-AD6D-CB5A33CA0638}" dt="2020-10-20T18:55:58.854" v="2590"/>
        <pc:sldMkLst>
          <pc:docMk/>
          <pc:sldMk cId="3253649851" sldId="265"/>
        </pc:sldMkLst>
        <pc:spChg chg="mod">
          <ac:chgData name="Pilvi" userId="845ada757082c646" providerId="LiveId" clId="{82F98C97-9F3A-4E98-AD6D-CB5A33CA0638}" dt="2020-10-20T18:50:42.663" v="2253" actId="20577"/>
          <ac:spMkLst>
            <pc:docMk/>
            <pc:sldMk cId="3253649851" sldId="265"/>
            <ac:spMk id="2" creationId="{26E6253A-8BBA-4B9B-9D6B-F053B94F9B16}"/>
          </ac:spMkLst>
        </pc:spChg>
        <pc:spChg chg="mod">
          <ac:chgData name="Pilvi" userId="845ada757082c646" providerId="LiveId" clId="{82F98C97-9F3A-4E98-AD6D-CB5A33CA0638}" dt="2020-10-20T18:55:36.808" v="2585" actId="20577"/>
          <ac:spMkLst>
            <pc:docMk/>
            <pc:sldMk cId="3253649851" sldId="265"/>
            <ac:spMk id="3" creationId="{CFE5E312-12C0-43C4-AABE-D3946666A469}"/>
          </ac:spMkLst>
        </pc:spChg>
      </pc:sldChg>
      <pc:sldChg chg="modSp new mod">
        <pc:chgData name="Pilvi" userId="845ada757082c646" providerId="LiveId" clId="{82F98C97-9F3A-4E98-AD6D-CB5A33CA0638}" dt="2020-10-20T18:57:10.196" v="2823" actId="5793"/>
        <pc:sldMkLst>
          <pc:docMk/>
          <pc:sldMk cId="1573380862" sldId="266"/>
        </pc:sldMkLst>
        <pc:spChg chg="mod">
          <ac:chgData name="Pilvi" userId="845ada757082c646" providerId="LiveId" clId="{82F98C97-9F3A-4E98-AD6D-CB5A33CA0638}" dt="2020-10-20T18:56:07.812" v="2625" actId="20577"/>
          <ac:spMkLst>
            <pc:docMk/>
            <pc:sldMk cId="1573380862" sldId="266"/>
            <ac:spMk id="2" creationId="{20CCF9CB-C99B-43FA-8018-BDE4EBE74EB4}"/>
          </ac:spMkLst>
        </pc:spChg>
        <pc:spChg chg="mod">
          <ac:chgData name="Pilvi" userId="845ada757082c646" providerId="LiveId" clId="{82F98C97-9F3A-4E98-AD6D-CB5A33CA0638}" dt="2020-10-20T18:57:10.196" v="2823" actId="5793"/>
          <ac:spMkLst>
            <pc:docMk/>
            <pc:sldMk cId="1573380862" sldId="266"/>
            <ac:spMk id="3" creationId="{A2E776B1-B42A-471F-A7AB-CF514F848497}"/>
          </ac:spMkLst>
        </pc:spChg>
      </pc:sldChg>
      <pc:sldChg chg="addSp delSp modSp new mod">
        <pc:chgData name="Pilvi" userId="845ada757082c646" providerId="LiveId" clId="{82F98C97-9F3A-4E98-AD6D-CB5A33CA0638}" dt="2020-10-20T19:08:15.055" v="3070" actId="1036"/>
        <pc:sldMkLst>
          <pc:docMk/>
          <pc:sldMk cId="1374883248" sldId="267"/>
        </pc:sldMkLst>
        <pc:spChg chg="mod">
          <ac:chgData name="Pilvi" userId="845ada757082c646" providerId="LiveId" clId="{82F98C97-9F3A-4E98-AD6D-CB5A33CA0638}" dt="2020-10-20T18:57:55.255" v="2831" actId="20577"/>
          <ac:spMkLst>
            <pc:docMk/>
            <pc:sldMk cId="1374883248" sldId="267"/>
            <ac:spMk id="2" creationId="{E699E02F-4859-4044-8511-E38FED95D8A9}"/>
          </ac:spMkLst>
        </pc:spChg>
        <pc:spChg chg="del mod">
          <ac:chgData name="Pilvi" userId="845ada757082c646" providerId="LiveId" clId="{82F98C97-9F3A-4E98-AD6D-CB5A33CA0638}" dt="2020-10-20T19:05:04.342" v="2833" actId="1032"/>
          <ac:spMkLst>
            <pc:docMk/>
            <pc:sldMk cId="1374883248" sldId="267"/>
            <ac:spMk id="3" creationId="{C59C0EEF-F721-4FCA-BAED-E6565D031576}"/>
          </ac:spMkLst>
        </pc:spChg>
        <pc:spChg chg="add mod">
          <ac:chgData name="Pilvi" userId="845ada757082c646" providerId="LiveId" clId="{82F98C97-9F3A-4E98-AD6D-CB5A33CA0638}" dt="2020-10-20T19:08:15.055" v="3070" actId="1036"/>
          <ac:spMkLst>
            <pc:docMk/>
            <pc:sldMk cId="1374883248" sldId="267"/>
            <ac:spMk id="5" creationId="{859B3E4B-F1D2-4ADB-8996-BA7EA0CDE20D}"/>
          </ac:spMkLst>
        </pc:spChg>
        <pc:spChg chg="add mod">
          <ac:chgData name="Pilvi" userId="845ada757082c646" providerId="LiveId" clId="{82F98C97-9F3A-4E98-AD6D-CB5A33CA0638}" dt="2020-10-20T19:08:15.055" v="3070" actId="1036"/>
          <ac:spMkLst>
            <pc:docMk/>
            <pc:sldMk cId="1374883248" sldId="267"/>
            <ac:spMk id="7" creationId="{60B895A5-98B8-44AE-8314-5BC521D51AB9}"/>
          </ac:spMkLst>
        </pc:spChg>
        <pc:spChg chg="add mod">
          <ac:chgData name="Pilvi" userId="845ada757082c646" providerId="LiveId" clId="{82F98C97-9F3A-4E98-AD6D-CB5A33CA0638}" dt="2020-10-20T19:08:15.055" v="3070" actId="1036"/>
          <ac:spMkLst>
            <pc:docMk/>
            <pc:sldMk cId="1374883248" sldId="267"/>
            <ac:spMk id="9" creationId="{947FFC6D-39D2-4EF0-99D4-509D685EBEB9}"/>
          </ac:spMkLst>
        </pc:spChg>
        <pc:graphicFrameChg chg="add mod modGraphic">
          <ac:chgData name="Pilvi" userId="845ada757082c646" providerId="LiveId" clId="{82F98C97-9F3A-4E98-AD6D-CB5A33CA0638}" dt="2020-10-20T19:06:59.485" v="3012" actId="20577"/>
          <ac:graphicFrameMkLst>
            <pc:docMk/>
            <pc:sldMk cId="1374883248" sldId="267"/>
            <ac:graphicFrameMk id="4" creationId="{B69DFEF0-56AF-4CA0-BE9A-1AC533515573}"/>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BF01C8-BA18-4637-8097-9F25C6DD888A}" type="doc">
      <dgm:prSet loTypeId="urn:microsoft.com/office/officeart/2005/8/layout/hProcess9" loCatId="process" qsTypeId="urn:microsoft.com/office/officeart/2005/8/quickstyle/simple1" qsCatId="simple" csTypeId="urn:microsoft.com/office/officeart/2005/8/colors/accent1_2" csCatId="accent1" phldr="1"/>
      <dgm:spPr/>
    </dgm:pt>
    <dgm:pt modelId="{02975F51-DB76-4C87-A249-24008F26E01E}">
      <dgm:prSet phldrT="[Text]"/>
      <dgm:spPr/>
      <dgm:t>
        <a:bodyPr/>
        <a:lstStyle/>
        <a:p>
          <a:r>
            <a:rPr lang="en-US" dirty="0"/>
            <a:t>Named entities to files</a:t>
          </a:r>
          <a:endParaRPr lang="en-FI" dirty="0"/>
        </a:p>
      </dgm:t>
    </dgm:pt>
    <dgm:pt modelId="{907731CB-8C1C-4E68-9C6B-283029305BEF}" type="parTrans" cxnId="{D704480D-F949-46CA-A81E-7C0F4CF33B38}">
      <dgm:prSet/>
      <dgm:spPr/>
      <dgm:t>
        <a:bodyPr/>
        <a:lstStyle/>
        <a:p>
          <a:endParaRPr lang="en-FI"/>
        </a:p>
      </dgm:t>
    </dgm:pt>
    <dgm:pt modelId="{B5105D81-2E34-40EF-AFB3-5FDEE2356671}" type="sibTrans" cxnId="{D704480D-F949-46CA-A81E-7C0F4CF33B38}">
      <dgm:prSet/>
      <dgm:spPr/>
      <dgm:t>
        <a:bodyPr/>
        <a:lstStyle/>
        <a:p>
          <a:endParaRPr lang="en-FI"/>
        </a:p>
      </dgm:t>
    </dgm:pt>
    <dgm:pt modelId="{51D9FEEA-477E-45C2-8DD5-8AA8531734F8}">
      <dgm:prSet phldrT="[Text]"/>
      <dgm:spPr/>
      <dgm:t>
        <a:bodyPr/>
        <a:lstStyle/>
        <a:p>
          <a:r>
            <a:rPr lang="en-US" dirty="0"/>
            <a:t>Combine analysis files with ids</a:t>
          </a:r>
          <a:endParaRPr lang="en-FI" dirty="0"/>
        </a:p>
      </dgm:t>
    </dgm:pt>
    <dgm:pt modelId="{AD23FF19-1BAB-4FC6-B765-6385CB00233D}" type="parTrans" cxnId="{1DD8923F-3036-4B72-A10B-27B81A6B0497}">
      <dgm:prSet/>
      <dgm:spPr/>
      <dgm:t>
        <a:bodyPr/>
        <a:lstStyle/>
        <a:p>
          <a:endParaRPr lang="en-FI"/>
        </a:p>
      </dgm:t>
    </dgm:pt>
    <dgm:pt modelId="{F8D5CBBF-6A53-4905-921B-09D2D9B0E2BC}" type="sibTrans" cxnId="{1DD8923F-3036-4B72-A10B-27B81A6B0497}">
      <dgm:prSet/>
      <dgm:spPr/>
      <dgm:t>
        <a:bodyPr/>
        <a:lstStyle/>
        <a:p>
          <a:endParaRPr lang="en-FI"/>
        </a:p>
      </dgm:t>
    </dgm:pt>
    <dgm:pt modelId="{B52B0568-49E7-4E6A-8C48-9F8143729A70}">
      <dgm:prSet phldrT="[Text]"/>
      <dgm:spPr/>
      <dgm:t>
        <a:bodyPr/>
        <a:lstStyle/>
        <a:p>
          <a:r>
            <a:rPr lang="en-US" dirty="0"/>
            <a:t>Update GUI</a:t>
          </a:r>
          <a:endParaRPr lang="en-FI" dirty="0"/>
        </a:p>
      </dgm:t>
    </dgm:pt>
    <dgm:pt modelId="{8A208200-DA52-40EE-AAFE-4C6CF82A9B04}" type="parTrans" cxnId="{CACA5989-3C79-4391-8EED-1C775440AAF3}">
      <dgm:prSet/>
      <dgm:spPr/>
      <dgm:t>
        <a:bodyPr/>
        <a:lstStyle/>
        <a:p>
          <a:endParaRPr lang="en-FI"/>
        </a:p>
      </dgm:t>
    </dgm:pt>
    <dgm:pt modelId="{8BAA7A92-AA97-4F51-8A5E-D902E0FC25CF}" type="sibTrans" cxnId="{CACA5989-3C79-4391-8EED-1C775440AAF3}">
      <dgm:prSet/>
      <dgm:spPr/>
      <dgm:t>
        <a:bodyPr/>
        <a:lstStyle/>
        <a:p>
          <a:endParaRPr lang="en-FI"/>
        </a:p>
      </dgm:t>
    </dgm:pt>
    <dgm:pt modelId="{7C0D6261-D4BD-4069-862D-F528E47343A0}">
      <dgm:prSet phldrT="[Text]"/>
      <dgm:spPr/>
      <dgm:t>
        <a:bodyPr/>
        <a:lstStyle/>
        <a:p>
          <a:r>
            <a:rPr lang="en-US" dirty="0"/>
            <a:t>Create report</a:t>
          </a:r>
          <a:endParaRPr lang="en-FI" dirty="0"/>
        </a:p>
      </dgm:t>
    </dgm:pt>
    <dgm:pt modelId="{37823C75-20AE-4D3C-9C61-CE7EB18B41D9}" type="parTrans" cxnId="{D44D9EC2-D405-412E-8EAD-3819CAD48317}">
      <dgm:prSet/>
      <dgm:spPr/>
      <dgm:t>
        <a:bodyPr/>
        <a:lstStyle/>
        <a:p>
          <a:endParaRPr lang="en-FI"/>
        </a:p>
      </dgm:t>
    </dgm:pt>
    <dgm:pt modelId="{E2A70D48-3993-495A-95A4-AE4346C806D4}" type="sibTrans" cxnId="{D44D9EC2-D405-412E-8EAD-3819CAD48317}">
      <dgm:prSet/>
      <dgm:spPr/>
      <dgm:t>
        <a:bodyPr/>
        <a:lstStyle/>
        <a:p>
          <a:endParaRPr lang="en-FI"/>
        </a:p>
      </dgm:t>
    </dgm:pt>
    <dgm:pt modelId="{3B7D5DE1-7E9F-4F8B-929B-6313133D19E2}">
      <dgm:prSet phldrT="[Text]"/>
      <dgm:spPr/>
      <dgm:t>
        <a:bodyPr/>
        <a:lstStyle/>
        <a:p>
          <a:r>
            <a:rPr lang="en-US" dirty="0"/>
            <a:t>Create presentation</a:t>
          </a:r>
          <a:endParaRPr lang="en-FI" dirty="0"/>
        </a:p>
      </dgm:t>
    </dgm:pt>
    <dgm:pt modelId="{C5BE0292-865F-4E73-9C96-9C3E42882F37}" type="parTrans" cxnId="{C0E63930-67DE-4E93-99FA-A469F3AC0293}">
      <dgm:prSet/>
      <dgm:spPr/>
      <dgm:t>
        <a:bodyPr/>
        <a:lstStyle/>
        <a:p>
          <a:endParaRPr lang="en-FI"/>
        </a:p>
      </dgm:t>
    </dgm:pt>
    <dgm:pt modelId="{F352C64D-616A-4DCC-AF0E-5C5CE51225D1}" type="sibTrans" cxnId="{C0E63930-67DE-4E93-99FA-A469F3AC0293}">
      <dgm:prSet/>
      <dgm:spPr/>
      <dgm:t>
        <a:bodyPr/>
        <a:lstStyle/>
        <a:p>
          <a:endParaRPr lang="en-FI"/>
        </a:p>
      </dgm:t>
    </dgm:pt>
    <dgm:pt modelId="{22873CB4-9E98-4C51-A9E7-A20E9F1FF88F}" type="pres">
      <dgm:prSet presAssocID="{D5BF01C8-BA18-4637-8097-9F25C6DD888A}" presName="CompostProcess" presStyleCnt="0">
        <dgm:presLayoutVars>
          <dgm:dir/>
          <dgm:resizeHandles val="exact"/>
        </dgm:presLayoutVars>
      </dgm:prSet>
      <dgm:spPr/>
    </dgm:pt>
    <dgm:pt modelId="{FD9B7FE2-712C-4A85-81F9-9942B132384D}" type="pres">
      <dgm:prSet presAssocID="{D5BF01C8-BA18-4637-8097-9F25C6DD888A}" presName="arrow" presStyleLbl="bgShp" presStyleIdx="0" presStyleCnt="1"/>
      <dgm:spPr/>
    </dgm:pt>
    <dgm:pt modelId="{CCD80B0C-BC7A-4AFC-AD55-B210B672E54E}" type="pres">
      <dgm:prSet presAssocID="{D5BF01C8-BA18-4637-8097-9F25C6DD888A}" presName="linearProcess" presStyleCnt="0"/>
      <dgm:spPr/>
    </dgm:pt>
    <dgm:pt modelId="{C7024FAC-9428-4B89-A5BF-DC8E2E4251FE}" type="pres">
      <dgm:prSet presAssocID="{02975F51-DB76-4C87-A249-24008F26E01E}" presName="textNode" presStyleLbl="node1" presStyleIdx="0" presStyleCnt="5">
        <dgm:presLayoutVars>
          <dgm:bulletEnabled val="1"/>
        </dgm:presLayoutVars>
      </dgm:prSet>
      <dgm:spPr/>
    </dgm:pt>
    <dgm:pt modelId="{6E704BAC-57DC-479A-9E35-E7898B95B8C8}" type="pres">
      <dgm:prSet presAssocID="{B5105D81-2E34-40EF-AFB3-5FDEE2356671}" presName="sibTrans" presStyleCnt="0"/>
      <dgm:spPr/>
    </dgm:pt>
    <dgm:pt modelId="{82923929-F3FF-4541-B499-9734F8DE275E}" type="pres">
      <dgm:prSet presAssocID="{51D9FEEA-477E-45C2-8DD5-8AA8531734F8}" presName="textNode" presStyleLbl="node1" presStyleIdx="1" presStyleCnt="5">
        <dgm:presLayoutVars>
          <dgm:bulletEnabled val="1"/>
        </dgm:presLayoutVars>
      </dgm:prSet>
      <dgm:spPr/>
    </dgm:pt>
    <dgm:pt modelId="{72E8CC01-3228-4D71-B5EE-6747908475AB}" type="pres">
      <dgm:prSet presAssocID="{F8D5CBBF-6A53-4905-921B-09D2D9B0E2BC}" presName="sibTrans" presStyleCnt="0"/>
      <dgm:spPr/>
    </dgm:pt>
    <dgm:pt modelId="{B8A2DAEB-1E64-4BAD-A9B0-61AE3C38631D}" type="pres">
      <dgm:prSet presAssocID="{B52B0568-49E7-4E6A-8C48-9F8143729A70}" presName="textNode" presStyleLbl="node1" presStyleIdx="2" presStyleCnt="5">
        <dgm:presLayoutVars>
          <dgm:bulletEnabled val="1"/>
        </dgm:presLayoutVars>
      </dgm:prSet>
      <dgm:spPr/>
    </dgm:pt>
    <dgm:pt modelId="{092EFD32-4F25-429A-9B67-C5BC2139173E}" type="pres">
      <dgm:prSet presAssocID="{8BAA7A92-AA97-4F51-8A5E-D902E0FC25CF}" presName="sibTrans" presStyleCnt="0"/>
      <dgm:spPr/>
    </dgm:pt>
    <dgm:pt modelId="{2D25BC18-CCB3-45CE-A619-CFC3508EDF22}" type="pres">
      <dgm:prSet presAssocID="{7C0D6261-D4BD-4069-862D-F528E47343A0}" presName="textNode" presStyleLbl="node1" presStyleIdx="3" presStyleCnt="5">
        <dgm:presLayoutVars>
          <dgm:bulletEnabled val="1"/>
        </dgm:presLayoutVars>
      </dgm:prSet>
      <dgm:spPr/>
    </dgm:pt>
    <dgm:pt modelId="{13F6FB8B-6623-4511-9502-BE410A724D6A}" type="pres">
      <dgm:prSet presAssocID="{E2A70D48-3993-495A-95A4-AE4346C806D4}" presName="sibTrans" presStyleCnt="0"/>
      <dgm:spPr/>
    </dgm:pt>
    <dgm:pt modelId="{D70D7A85-9CF1-46CB-BC54-2CE3477B0F63}" type="pres">
      <dgm:prSet presAssocID="{3B7D5DE1-7E9F-4F8B-929B-6313133D19E2}" presName="textNode" presStyleLbl="node1" presStyleIdx="4" presStyleCnt="5">
        <dgm:presLayoutVars>
          <dgm:bulletEnabled val="1"/>
        </dgm:presLayoutVars>
      </dgm:prSet>
      <dgm:spPr/>
    </dgm:pt>
  </dgm:ptLst>
  <dgm:cxnLst>
    <dgm:cxn modelId="{D704480D-F949-46CA-A81E-7C0F4CF33B38}" srcId="{D5BF01C8-BA18-4637-8097-9F25C6DD888A}" destId="{02975F51-DB76-4C87-A249-24008F26E01E}" srcOrd="0" destOrd="0" parTransId="{907731CB-8C1C-4E68-9C6B-283029305BEF}" sibTransId="{B5105D81-2E34-40EF-AFB3-5FDEE2356671}"/>
    <dgm:cxn modelId="{E37D8329-8D10-4D4B-BE53-8DFC1FB26611}" type="presOf" srcId="{7C0D6261-D4BD-4069-862D-F528E47343A0}" destId="{2D25BC18-CCB3-45CE-A619-CFC3508EDF22}" srcOrd="0" destOrd="0" presId="urn:microsoft.com/office/officeart/2005/8/layout/hProcess9"/>
    <dgm:cxn modelId="{C0E63930-67DE-4E93-99FA-A469F3AC0293}" srcId="{D5BF01C8-BA18-4637-8097-9F25C6DD888A}" destId="{3B7D5DE1-7E9F-4F8B-929B-6313133D19E2}" srcOrd="4" destOrd="0" parTransId="{C5BE0292-865F-4E73-9C96-9C3E42882F37}" sibTransId="{F352C64D-616A-4DCC-AF0E-5C5CE51225D1}"/>
    <dgm:cxn modelId="{4BE48537-123E-4530-BD1E-B6BBE49B0BEA}" type="presOf" srcId="{3B7D5DE1-7E9F-4F8B-929B-6313133D19E2}" destId="{D70D7A85-9CF1-46CB-BC54-2CE3477B0F63}" srcOrd="0" destOrd="0" presId="urn:microsoft.com/office/officeart/2005/8/layout/hProcess9"/>
    <dgm:cxn modelId="{1DD8923F-3036-4B72-A10B-27B81A6B0497}" srcId="{D5BF01C8-BA18-4637-8097-9F25C6DD888A}" destId="{51D9FEEA-477E-45C2-8DD5-8AA8531734F8}" srcOrd="1" destOrd="0" parTransId="{AD23FF19-1BAB-4FC6-B765-6385CB00233D}" sibTransId="{F8D5CBBF-6A53-4905-921B-09D2D9B0E2BC}"/>
    <dgm:cxn modelId="{603DC266-4920-4264-B897-1DCB1E98E941}" type="presOf" srcId="{51D9FEEA-477E-45C2-8DD5-8AA8531734F8}" destId="{82923929-F3FF-4541-B499-9734F8DE275E}" srcOrd="0" destOrd="0" presId="urn:microsoft.com/office/officeart/2005/8/layout/hProcess9"/>
    <dgm:cxn modelId="{B8932E6F-4A52-4DF0-BE77-9051CF18C65D}" type="presOf" srcId="{B52B0568-49E7-4E6A-8C48-9F8143729A70}" destId="{B8A2DAEB-1E64-4BAD-A9B0-61AE3C38631D}" srcOrd="0" destOrd="0" presId="urn:microsoft.com/office/officeart/2005/8/layout/hProcess9"/>
    <dgm:cxn modelId="{CACA5989-3C79-4391-8EED-1C775440AAF3}" srcId="{D5BF01C8-BA18-4637-8097-9F25C6DD888A}" destId="{B52B0568-49E7-4E6A-8C48-9F8143729A70}" srcOrd="2" destOrd="0" parTransId="{8A208200-DA52-40EE-AAFE-4C6CF82A9B04}" sibTransId="{8BAA7A92-AA97-4F51-8A5E-D902E0FC25CF}"/>
    <dgm:cxn modelId="{1147818E-7036-4948-9F75-B5015C042339}" type="presOf" srcId="{02975F51-DB76-4C87-A249-24008F26E01E}" destId="{C7024FAC-9428-4B89-A5BF-DC8E2E4251FE}" srcOrd="0" destOrd="0" presId="urn:microsoft.com/office/officeart/2005/8/layout/hProcess9"/>
    <dgm:cxn modelId="{D44D9EC2-D405-412E-8EAD-3819CAD48317}" srcId="{D5BF01C8-BA18-4637-8097-9F25C6DD888A}" destId="{7C0D6261-D4BD-4069-862D-F528E47343A0}" srcOrd="3" destOrd="0" parTransId="{37823C75-20AE-4D3C-9C61-CE7EB18B41D9}" sibTransId="{E2A70D48-3993-495A-95A4-AE4346C806D4}"/>
    <dgm:cxn modelId="{B312D1E2-163A-45E1-8985-D83C624E5059}" type="presOf" srcId="{D5BF01C8-BA18-4637-8097-9F25C6DD888A}" destId="{22873CB4-9E98-4C51-A9E7-A20E9F1FF88F}" srcOrd="0" destOrd="0" presId="urn:microsoft.com/office/officeart/2005/8/layout/hProcess9"/>
    <dgm:cxn modelId="{5A699A2D-8AED-4523-9DA1-24B6DCC92332}" type="presParOf" srcId="{22873CB4-9E98-4C51-A9E7-A20E9F1FF88F}" destId="{FD9B7FE2-712C-4A85-81F9-9942B132384D}" srcOrd="0" destOrd="0" presId="urn:microsoft.com/office/officeart/2005/8/layout/hProcess9"/>
    <dgm:cxn modelId="{4D27A099-2150-4F6D-AB1F-68E924555E7C}" type="presParOf" srcId="{22873CB4-9E98-4C51-A9E7-A20E9F1FF88F}" destId="{CCD80B0C-BC7A-4AFC-AD55-B210B672E54E}" srcOrd="1" destOrd="0" presId="urn:microsoft.com/office/officeart/2005/8/layout/hProcess9"/>
    <dgm:cxn modelId="{F01B0769-F4B2-4F0E-9CED-E01436F35DA4}" type="presParOf" srcId="{CCD80B0C-BC7A-4AFC-AD55-B210B672E54E}" destId="{C7024FAC-9428-4B89-A5BF-DC8E2E4251FE}" srcOrd="0" destOrd="0" presId="urn:microsoft.com/office/officeart/2005/8/layout/hProcess9"/>
    <dgm:cxn modelId="{F38153B5-9BD7-4128-9105-3E994D8D3E32}" type="presParOf" srcId="{CCD80B0C-BC7A-4AFC-AD55-B210B672E54E}" destId="{6E704BAC-57DC-479A-9E35-E7898B95B8C8}" srcOrd="1" destOrd="0" presId="urn:microsoft.com/office/officeart/2005/8/layout/hProcess9"/>
    <dgm:cxn modelId="{88D2281E-5754-4758-9D93-667FE92FC159}" type="presParOf" srcId="{CCD80B0C-BC7A-4AFC-AD55-B210B672E54E}" destId="{82923929-F3FF-4541-B499-9734F8DE275E}" srcOrd="2" destOrd="0" presId="urn:microsoft.com/office/officeart/2005/8/layout/hProcess9"/>
    <dgm:cxn modelId="{A2004535-0D75-41D4-A34A-D3BADD30D0C3}" type="presParOf" srcId="{CCD80B0C-BC7A-4AFC-AD55-B210B672E54E}" destId="{72E8CC01-3228-4D71-B5EE-6747908475AB}" srcOrd="3" destOrd="0" presId="urn:microsoft.com/office/officeart/2005/8/layout/hProcess9"/>
    <dgm:cxn modelId="{AFE6193F-7045-4163-AF9A-FFA9FEB7F4BA}" type="presParOf" srcId="{CCD80B0C-BC7A-4AFC-AD55-B210B672E54E}" destId="{B8A2DAEB-1E64-4BAD-A9B0-61AE3C38631D}" srcOrd="4" destOrd="0" presId="urn:microsoft.com/office/officeart/2005/8/layout/hProcess9"/>
    <dgm:cxn modelId="{69F26305-1C3B-442B-956C-DC5193C86D39}" type="presParOf" srcId="{CCD80B0C-BC7A-4AFC-AD55-B210B672E54E}" destId="{092EFD32-4F25-429A-9B67-C5BC2139173E}" srcOrd="5" destOrd="0" presId="urn:microsoft.com/office/officeart/2005/8/layout/hProcess9"/>
    <dgm:cxn modelId="{A4727BB7-4B19-4E6A-A4E9-0B57C5CDC01B}" type="presParOf" srcId="{CCD80B0C-BC7A-4AFC-AD55-B210B672E54E}" destId="{2D25BC18-CCB3-45CE-A619-CFC3508EDF22}" srcOrd="6" destOrd="0" presId="urn:microsoft.com/office/officeart/2005/8/layout/hProcess9"/>
    <dgm:cxn modelId="{C8C4794A-918A-4F72-B6DC-9C7F8A4F811D}" type="presParOf" srcId="{CCD80B0C-BC7A-4AFC-AD55-B210B672E54E}" destId="{13F6FB8B-6623-4511-9502-BE410A724D6A}" srcOrd="7" destOrd="0" presId="urn:microsoft.com/office/officeart/2005/8/layout/hProcess9"/>
    <dgm:cxn modelId="{B5507722-B6B5-41E9-81CD-32891FBFBB11}" type="presParOf" srcId="{CCD80B0C-BC7A-4AFC-AD55-B210B672E54E}" destId="{D70D7A85-9CF1-46CB-BC54-2CE3477B0F63}"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B7FE2-712C-4A85-81F9-9942B132384D}">
      <dsp:nvSpPr>
        <dsp:cNvPr id="0" name=""/>
        <dsp:cNvSpPr/>
      </dsp:nvSpPr>
      <dsp:spPr>
        <a:xfrm>
          <a:off x="754379" y="0"/>
          <a:ext cx="8549640" cy="376078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24FAC-9428-4B89-A5BF-DC8E2E4251FE}">
      <dsp:nvSpPr>
        <dsp:cNvPr id="0" name=""/>
        <dsp:cNvSpPr/>
      </dsp:nvSpPr>
      <dsp:spPr>
        <a:xfrm>
          <a:off x="4420" y="1128236"/>
          <a:ext cx="1932607" cy="15043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Named entities to files</a:t>
          </a:r>
          <a:endParaRPr lang="en-FI" sz="2300" kern="1200" dirty="0"/>
        </a:p>
      </dsp:txBody>
      <dsp:txXfrm>
        <a:off x="77855" y="1201671"/>
        <a:ext cx="1785737" cy="1357445"/>
      </dsp:txXfrm>
    </dsp:sp>
    <dsp:sp modelId="{82923929-F3FF-4541-B499-9734F8DE275E}">
      <dsp:nvSpPr>
        <dsp:cNvPr id="0" name=""/>
        <dsp:cNvSpPr/>
      </dsp:nvSpPr>
      <dsp:spPr>
        <a:xfrm>
          <a:off x="2033658" y="1128236"/>
          <a:ext cx="1932607" cy="15043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Combine analysis files with ids</a:t>
          </a:r>
          <a:endParaRPr lang="en-FI" sz="2300" kern="1200" dirty="0"/>
        </a:p>
      </dsp:txBody>
      <dsp:txXfrm>
        <a:off x="2107093" y="1201671"/>
        <a:ext cx="1785737" cy="1357445"/>
      </dsp:txXfrm>
    </dsp:sp>
    <dsp:sp modelId="{B8A2DAEB-1E64-4BAD-A9B0-61AE3C38631D}">
      <dsp:nvSpPr>
        <dsp:cNvPr id="0" name=""/>
        <dsp:cNvSpPr/>
      </dsp:nvSpPr>
      <dsp:spPr>
        <a:xfrm>
          <a:off x="4062896" y="1128236"/>
          <a:ext cx="1932607" cy="15043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Update GUI</a:t>
          </a:r>
          <a:endParaRPr lang="en-FI" sz="2300" kern="1200" dirty="0"/>
        </a:p>
      </dsp:txBody>
      <dsp:txXfrm>
        <a:off x="4136331" y="1201671"/>
        <a:ext cx="1785737" cy="1357445"/>
      </dsp:txXfrm>
    </dsp:sp>
    <dsp:sp modelId="{2D25BC18-CCB3-45CE-A619-CFC3508EDF22}">
      <dsp:nvSpPr>
        <dsp:cNvPr id="0" name=""/>
        <dsp:cNvSpPr/>
      </dsp:nvSpPr>
      <dsp:spPr>
        <a:xfrm>
          <a:off x="6092134" y="1128236"/>
          <a:ext cx="1932607" cy="15043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Create report</a:t>
          </a:r>
          <a:endParaRPr lang="en-FI" sz="2300" kern="1200" dirty="0"/>
        </a:p>
      </dsp:txBody>
      <dsp:txXfrm>
        <a:off x="6165569" y="1201671"/>
        <a:ext cx="1785737" cy="1357445"/>
      </dsp:txXfrm>
    </dsp:sp>
    <dsp:sp modelId="{D70D7A85-9CF1-46CB-BC54-2CE3477B0F63}">
      <dsp:nvSpPr>
        <dsp:cNvPr id="0" name=""/>
        <dsp:cNvSpPr/>
      </dsp:nvSpPr>
      <dsp:spPr>
        <a:xfrm>
          <a:off x="8121372" y="1128236"/>
          <a:ext cx="1932607" cy="15043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Create presentation</a:t>
          </a:r>
          <a:endParaRPr lang="en-FI" sz="2300" kern="1200" dirty="0"/>
        </a:p>
      </dsp:txBody>
      <dsp:txXfrm>
        <a:off x="8194807" y="1201671"/>
        <a:ext cx="1785737" cy="13574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profile/Ammar_Hassan6/publication/273000042_Benchmarking_Twitter_Sentiment_Analysis_Tools/links/54f484d70cf2ba6150634593.pdf" TargetMode="External"/><Relationship Id="rId2" Type="http://schemas.openxmlformats.org/officeDocument/2006/relationships/hyperlink" Target="https://drops.dagstuhl.de/opus/volltexte/2016/6008/pdf/OASIcs-SLATE-2016-3.pdf" TargetMode="External"/><Relationship Id="rId1" Type="http://schemas.openxmlformats.org/officeDocument/2006/relationships/slideLayout" Target="../slideLayouts/slideLayout2.xml"/><Relationship Id="rId5" Type="http://schemas.openxmlformats.org/officeDocument/2006/relationships/hyperlink" Target="https://www.cs.uic.edu/~liub/publications/kdd04-revSummary.pdf" TargetMode="External"/><Relationship Id="rId4" Type="http://schemas.openxmlformats.org/officeDocument/2006/relationships/hyperlink" Target="https://hci.stanford.edu/publications/2016/ethan/empath-chi-2016.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finiti/hotel-revie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hyperlink" Target="https://www.win.tue.nl/~aserebre/ICSME2015ERARobbert.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Sentiment analysis and hotel reviews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r>
              <a:rPr lang="en-US" sz="2400" dirty="0" err="1">
                <a:solidFill>
                  <a:schemeClr val="tx1">
                    <a:lumMod val="85000"/>
                    <a:lumOff val="15000"/>
                  </a:schemeClr>
                </a:solidFill>
              </a:rPr>
              <a:t>Mikko</a:t>
            </a:r>
            <a:r>
              <a:rPr lang="en-US" sz="2400" dirty="0">
                <a:solidFill>
                  <a:schemeClr val="tx1">
                    <a:lumMod val="85000"/>
                    <a:lumOff val="15000"/>
                  </a:schemeClr>
                </a:solidFill>
              </a:rPr>
              <a:t> </a:t>
            </a:r>
            <a:r>
              <a:rPr lang="en-US" sz="2400" dirty="0" err="1">
                <a:solidFill>
                  <a:schemeClr val="tx1">
                    <a:lumMod val="85000"/>
                    <a:lumOff val="15000"/>
                  </a:schemeClr>
                </a:solidFill>
              </a:rPr>
              <a:t>roimaa</a:t>
            </a:r>
            <a:endParaRPr lang="en-US" sz="2400" dirty="0">
              <a:solidFill>
                <a:schemeClr val="tx1">
                  <a:lumMod val="85000"/>
                  <a:lumOff val="15000"/>
                </a:schemeClr>
              </a:solidFill>
            </a:endParaRPr>
          </a:p>
          <a:p>
            <a:r>
              <a:rPr lang="en-US" sz="2400" dirty="0" err="1">
                <a:solidFill>
                  <a:schemeClr val="tx1">
                    <a:lumMod val="85000"/>
                    <a:lumOff val="15000"/>
                  </a:schemeClr>
                </a:solidFill>
              </a:rPr>
              <a:t>Miika</a:t>
            </a:r>
            <a:r>
              <a:rPr lang="en-US" sz="2400" dirty="0">
                <a:solidFill>
                  <a:schemeClr val="tx1">
                    <a:lumMod val="85000"/>
                    <a:lumOff val="15000"/>
                  </a:schemeClr>
                </a:solidFill>
              </a:rPr>
              <a:t> </a:t>
            </a:r>
            <a:r>
              <a:rPr lang="en-US" sz="2400" dirty="0" err="1">
                <a:solidFill>
                  <a:schemeClr val="tx1">
                    <a:lumMod val="85000"/>
                    <a:lumOff val="15000"/>
                  </a:schemeClr>
                </a:solidFill>
              </a:rPr>
              <a:t>pernu</a:t>
            </a:r>
            <a:endParaRPr lang="en-US" sz="2400" dirty="0">
              <a:solidFill>
                <a:schemeClr val="tx1">
                  <a:lumMod val="85000"/>
                  <a:lumOff val="15000"/>
                </a:schemeClr>
              </a:solidFill>
            </a:endParaRPr>
          </a:p>
          <a:p>
            <a:r>
              <a:rPr lang="en-US" sz="2400" dirty="0">
                <a:solidFill>
                  <a:schemeClr val="tx1">
                    <a:lumMod val="85000"/>
                    <a:lumOff val="15000"/>
                  </a:schemeClr>
                </a:solidFill>
              </a:rPr>
              <a:t>Pilvi </a:t>
            </a:r>
            <a:r>
              <a:rPr lang="en-US" sz="2400" dirty="0" err="1">
                <a:solidFill>
                  <a:schemeClr val="tx1">
                    <a:lumMod val="85000"/>
                    <a:lumOff val="15000"/>
                  </a:schemeClr>
                </a:solidFill>
              </a:rPr>
              <a:t>tunturi</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CC6A-0016-4270-88FF-58F845E7BD56}"/>
              </a:ext>
            </a:extLst>
          </p:cNvPr>
          <p:cNvSpPr>
            <a:spLocks noGrp="1"/>
          </p:cNvSpPr>
          <p:nvPr>
            <p:ph type="title"/>
          </p:nvPr>
        </p:nvSpPr>
        <p:spPr/>
        <p:txBody>
          <a:bodyPr/>
          <a:lstStyle/>
          <a:p>
            <a:r>
              <a:rPr lang="en-US" dirty="0"/>
              <a:t>The goal</a:t>
            </a:r>
            <a:endParaRPr lang="en-FI" dirty="0"/>
          </a:p>
        </p:txBody>
      </p:sp>
      <p:sp>
        <p:nvSpPr>
          <p:cNvPr id="3" name="Content Placeholder 2">
            <a:extLst>
              <a:ext uri="{FF2B5EF4-FFF2-40B4-BE49-F238E27FC236}">
                <a16:creationId xmlns:a16="http://schemas.microsoft.com/office/drawing/2014/main" id="{F5541B10-D35A-47E3-BD28-256CBE359250}"/>
              </a:ext>
            </a:extLst>
          </p:cNvPr>
          <p:cNvSpPr>
            <a:spLocks noGrp="1"/>
          </p:cNvSpPr>
          <p:nvPr>
            <p:ph idx="1"/>
          </p:nvPr>
        </p:nvSpPr>
        <p:spPr>
          <a:xfrm>
            <a:off x="1097280" y="2108201"/>
            <a:ext cx="5649749" cy="3760891"/>
          </a:xfrm>
        </p:spPr>
        <p:txBody>
          <a:bodyPr>
            <a:normAutofit fontScale="77500" lnSpcReduction="20000"/>
          </a:bodyPr>
          <a:lstStyle/>
          <a:p>
            <a:r>
              <a:rPr lang="en-US" dirty="0">
                <a:effectLst/>
              </a:rPr>
              <a:t>This project aims to investigate the sentiment and test various architecture for </a:t>
            </a:r>
            <a:r>
              <a:rPr lang="en-US" dirty="0" err="1">
                <a:effectLst/>
              </a:rPr>
              <a:t>argumenting</a:t>
            </a:r>
            <a:r>
              <a:rPr lang="en-US" dirty="0">
                <a:effectLst/>
              </a:rPr>
              <a:t> the sentiment polarity (positive, negative, neutral). We will compare various sentiment analyzers and contrast evidence from individual raters. The tool comparison will be done using SentiStrength as a given tool and NLTK Vader sentiment. We will compar</a:t>
            </a:r>
            <a:r>
              <a:rPr lang="en-US" dirty="0"/>
              <a:t>e how these tools are able to correlate the sentiments of user’s reviews and each other. What are the strengths and weaknesses of those tools and how do they perform overall compared to each other. What kind of categories relate to each review and how do they correlate to positive or negative sentiments. What kind of named entities each review has and how do their presence correlate to the positive or negative sentiments. Finally, we will deep dive into ambiguous class, what do they contain. How does the word count correlate to ambiguousness and what kind of reviews can be cleaned up as ambiguous by comparing the word’s existence in a standard dictionary. </a:t>
            </a:r>
            <a:endParaRPr lang="en-US" dirty="0">
              <a:effectLst/>
            </a:endParaRPr>
          </a:p>
          <a:p>
            <a:endParaRPr lang="en-FI" dirty="0"/>
          </a:p>
        </p:txBody>
      </p:sp>
      <p:pic>
        <p:nvPicPr>
          <p:cNvPr id="5" name="Picture 4" descr="Diagram&#10;&#10;Description automatically generated">
            <a:extLst>
              <a:ext uri="{FF2B5EF4-FFF2-40B4-BE49-F238E27FC236}">
                <a16:creationId xmlns:a16="http://schemas.microsoft.com/office/drawing/2014/main" id="{EF842708-5C39-4773-8813-2092B09B3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15" y="1737360"/>
            <a:ext cx="5057775" cy="4295775"/>
          </a:xfrm>
          <a:prstGeom prst="rect">
            <a:avLst/>
          </a:prstGeom>
        </p:spPr>
      </p:pic>
    </p:spTree>
    <p:extLst>
      <p:ext uri="{BB962C8B-B14F-4D97-AF65-F5344CB8AC3E}">
        <p14:creationId xmlns:p14="http://schemas.microsoft.com/office/powerpoint/2010/main" val="278926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63BA-4D1B-4A6A-87BF-AA042E1D6D9F}"/>
              </a:ext>
            </a:extLst>
          </p:cNvPr>
          <p:cNvSpPr>
            <a:spLocks noGrp="1"/>
          </p:cNvSpPr>
          <p:nvPr>
            <p:ph type="title"/>
          </p:nvPr>
        </p:nvSpPr>
        <p:spPr/>
        <p:txBody>
          <a:bodyPr/>
          <a:lstStyle/>
          <a:p>
            <a:r>
              <a:rPr lang="en-US" dirty="0"/>
              <a:t>Relevant prior work</a:t>
            </a:r>
            <a:endParaRPr lang="en-FI" dirty="0"/>
          </a:p>
        </p:txBody>
      </p:sp>
      <p:sp>
        <p:nvSpPr>
          <p:cNvPr id="3" name="Content Placeholder 2">
            <a:extLst>
              <a:ext uri="{FF2B5EF4-FFF2-40B4-BE49-F238E27FC236}">
                <a16:creationId xmlns:a16="http://schemas.microsoft.com/office/drawing/2014/main" id="{A6327425-F2BB-4CFD-A520-C7FAE3967B4A}"/>
              </a:ext>
            </a:extLst>
          </p:cNvPr>
          <p:cNvSpPr>
            <a:spLocks noGrp="1"/>
          </p:cNvSpPr>
          <p:nvPr>
            <p:ph idx="1"/>
          </p:nvPr>
        </p:nvSpPr>
        <p:spPr/>
        <p:txBody>
          <a:bodyPr>
            <a:normAutofit fontScale="70000" lnSpcReduction="20000"/>
          </a:bodyPr>
          <a:lstStyle/>
          <a:p>
            <a:r>
              <a:rPr lang="en-US" sz="2000" b="0" i="0" u="none" strike="noStrike" baseline="0" dirty="0">
                <a:solidFill>
                  <a:srgbClr val="000000"/>
                </a:solidFill>
                <a:latin typeface="Lucida Sans" panose="020B0602030504020204" pitchFamily="34" charset="0"/>
              </a:rPr>
              <a:t>Relevant prior work (paper citations, actual systems)</a:t>
            </a:r>
            <a:endParaRPr lang="en-US" sz="2000" b="0" i="0" u="none" strike="noStrike" baseline="0" dirty="0">
              <a:solidFill>
                <a:srgbClr val="000000"/>
              </a:solidFill>
              <a:latin typeface="Arial" panose="020B0604020202020204" pitchFamily="34" charset="0"/>
            </a:endParaRPr>
          </a:p>
          <a:p>
            <a:endParaRPr lang="en-US" dirty="0">
              <a:hlinkClick r:id="rId2"/>
            </a:endParaRPr>
          </a:p>
          <a:p>
            <a:r>
              <a:rPr lang="en-US" dirty="0">
                <a:hlinkClick r:id="rId2"/>
              </a:rPr>
              <a:t>https://drops.dagstuhl.de/opus/volltexte/2016/6008/pdf/OASIcs-SLATE-2016-3.pdf</a:t>
            </a:r>
            <a:r>
              <a:rPr lang="en-US" dirty="0"/>
              <a:t> Comparing the Performance of Different NLP Toolkits in Formal and Social Media Text∗ </a:t>
            </a:r>
          </a:p>
          <a:p>
            <a:r>
              <a:rPr lang="en-US" dirty="0">
                <a:hlinkClick r:id="rId3"/>
              </a:rPr>
              <a:t>https://www.researchgate.net/profile/Ammar_Hassan6/publication/273000042_Benchmarking_Twitter_Sentiment_Analysis_Tools/links/54f484d70cf2ba6150634593.pdf</a:t>
            </a:r>
            <a:endParaRPr lang="en-US" dirty="0"/>
          </a:p>
          <a:p>
            <a:pPr algn="l"/>
            <a:r>
              <a:rPr lang="en-US" dirty="0">
                <a:hlinkClick r:id="rId4"/>
              </a:rPr>
              <a:t>https://hci.stanford.edu/publications/2016/ethan/empath-chi-2016.pdf</a:t>
            </a:r>
            <a:r>
              <a:rPr lang="en-US" dirty="0"/>
              <a:t> e</a:t>
            </a:r>
            <a:r>
              <a:rPr lang="en-US" b="0" i="0" dirty="0">
                <a:solidFill>
                  <a:schemeClr val="tx1"/>
                </a:solidFill>
                <a:effectLst/>
                <a:latin typeface="Roboto"/>
              </a:rPr>
              <a:t>mpath: Understanding Topic Signals in Large-Scale Text/11</a:t>
            </a:r>
          </a:p>
          <a:p>
            <a:pPr algn="l"/>
            <a:r>
              <a:rPr lang="en-US" b="0" i="0" dirty="0">
                <a:solidFill>
                  <a:schemeClr val="tx1"/>
                </a:solidFill>
                <a:effectLst/>
                <a:latin typeface="Roboto"/>
                <a:hlinkClick r:id="rId5"/>
              </a:rPr>
              <a:t>https://www.cs.uic.edu/~liub/publications/kdd04-revSummary.pdf</a:t>
            </a:r>
            <a:r>
              <a:rPr lang="en-US" dirty="0">
                <a:solidFill>
                  <a:schemeClr val="tx1"/>
                </a:solidFill>
                <a:latin typeface="Roboto"/>
              </a:rPr>
              <a:t> </a:t>
            </a:r>
            <a:r>
              <a:rPr lang="en-US" dirty="0"/>
              <a:t>Mining and Summarizing Customer Reviews </a:t>
            </a:r>
          </a:p>
          <a:p>
            <a:pPr algn="l"/>
            <a:endParaRPr lang="en-US" b="0" i="0" dirty="0">
              <a:solidFill>
                <a:schemeClr val="tx1"/>
              </a:solidFill>
              <a:effectLst/>
              <a:latin typeface="Roboto"/>
            </a:endParaRPr>
          </a:p>
          <a:p>
            <a:br>
              <a:rPr lang="en-US" b="0" i="0" dirty="0">
                <a:solidFill>
                  <a:srgbClr val="F1F1F1"/>
                </a:solidFill>
                <a:effectLst/>
                <a:latin typeface="Roboto"/>
              </a:rPr>
            </a:br>
            <a:endParaRPr lang="en-US" dirty="0"/>
          </a:p>
          <a:p>
            <a:endParaRPr lang="en-FI" dirty="0"/>
          </a:p>
        </p:txBody>
      </p:sp>
    </p:spTree>
    <p:extLst>
      <p:ext uri="{BB962C8B-B14F-4D97-AF65-F5344CB8AC3E}">
        <p14:creationId xmlns:p14="http://schemas.microsoft.com/office/powerpoint/2010/main" val="88565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12EC-220D-46C3-8932-A938DA804A31}"/>
              </a:ext>
            </a:extLst>
          </p:cNvPr>
          <p:cNvSpPr>
            <a:spLocks noGrp="1"/>
          </p:cNvSpPr>
          <p:nvPr>
            <p:ph type="title"/>
          </p:nvPr>
        </p:nvSpPr>
        <p:spPr/>
        <p:txBody>
          <a:bodyPr/>
          <a:lstStyle/>
          <a:p>
            <a:r>
              <a:rPr lang="en-US" dirty="0"/>
              <a:t>Topics investigated</a:t>
            </a:r>
            <a:endParaRPr lang="en-FI" dirty="0"/>
          </a:p>
        </p:txBody>
      </p:sp>
      <p:sp>
        <p:nvSpPr>
          <p:cNvPr id="3" name="Content Placeholder 2">
            <a:extLst>
              <a:ext uri="{FF2B5EF4-FFF2-40B4-BE49-F238E27FC236}">
                <a16:creationId xmlns:a16="http://schemas.microsoft.com/office/drawing/2014/main" id="{7050D2A0-1843-467D-9995-620BE19A0774}"/>
              </a:ext>
            </a:extLst>
          </p:cNvPr>
          <p:cNvSpPr>
            <a:spLocks noGrp="1"/>
          </p:cNvSpPr>
          <p:nvPr>
            <p:ph idx="1"/>
          </p:nvPr>
        </p:nvSpPr>
        <p:spPr/>
        <p:txBody>
          <a:bodyPr/>
          <a:lstStyle/>
          <a:p>
            <a:r>
              <a:rPr lang="en-US" sz="2000" b="0" i="0" u="none" strike="noStrike" baseline="0" dirty="0">
                <a:solidFill>
                  <a:srgbClr val="000000"/>
                </a:solidFill>
                <a:latin typeface="Arial" panose="020B0604020202020204" pitchFamily="34" charset="0"/>
              </a:rPr>
              <a:t>Using SentiStrength for polarity (positive, negative, neutral)</a:t>
            </a:r>
          </a:p>
          <a:p>
            <a:r>
              <a:rPr lang="en-US" sz="2000" b="0" i="0" u="none" strike="noStrike" baseline="0" dirty="0">
                <a:solidFill>
                  <a:srgbClr val="000000"/>
                </a:solidFill>
                <a:latin typeface="Arial" panose="020B0604020202020204" pitchFamily="34" charset="0"/>
              </a:rPr>
              <a:t>Using AWS Comprehend to </a:t>
            </a:r>
            <a:r>
              <a:rPr lang="en-US" sz="2000" b="0" i="0" u="none" strike="noStrike" baseline="0" dirty="0" err="1">
                <a:solidFill>
                  <a:srgbClr val="000000"/>
                </a:solidFill>
                <a:latin typeface="Arial" panose="020B0604020202020204" pitchFamily="34" charset="0"/>
              </a:rPr>
              <a:t>analyse</a:t>
            </a:r>
            <a:r>
              <a:rPr lang="en-US" sz="2000" b="0" i="0" u="none" strike="noStrike" baseline="0" dirty="0">
                <a:solidFill>
                  <a:srgbClr val="000000"/>
                </a:solidFill>
                <a:latin typeface="Arial" panose="020B0604020202020204" pitchFamily="34" charset="0"/>
              </a:rPr>
              <a:t> the data</a:t>
            </a:r>
          </a:p>
          <a:p>
            <a:r>
              <a:rPr lang="en-US" sz="2000" dirty="0">
                <a:solidFill>
                  <a:srgbClr val="000000"/>
                </a:solidFill>
                <a:latin typeface="Arial" panose="020B0604020202020204" pitchFamily="34" charset="0"/>
              </a:rPr>
              <a:t>Using NLTK Vader for polarity</a:t>
            </a:r>
          </a:p>
          <a:p>
            <a:r>
              <a:rPr lang="en-US" sz="2000" b="0" i="0" u="none" strike="noStrike" baseline="0" dirty="0">
                <a:solidFill>
                  <a:srgbClr val="000000"/>
                </a:solidFill>
                <a:latin typeface="Arial" panose="020B0604020202020204" pitchFamily="34" charset="0"/>
              </a:rPr>
              <a:t>Empath client and named entity tagging tools using python</a:t>
            </a:r>
          </a:p>
          <a:p>
            <a:r>
              <a:rPr lang="en-US" sz="2000" b="0" i="0" u="none" strike="noStrike" baseline="0" dirty="0">
                <a:solidFill>
                  <a:srgbClr val="000000"/>
                </a:solidFill>
                <a:latin typeface="Arial" panose="020B0604020202020204" pitchFamily="34" charset="0"/>
              </a:rPr>
              <a:t>Data </a:t>
            </a:r>
            <a:r>
              <a:rPr lang="en-US" sz="2000" b="0" i="0" u="none" strike="noStrike" baseline="0" dirty="0" err="1">
                <a:solidFill>
                  <a:srgbClr val="000000"/>
                </a:solidFill>
                <a:latin typeface="Arial" panose="020B0604020202020204" pitchFamily="34" charset="0"/>
              </a:rPr>
              <a:t>visualisation</a:t>
            </a:r>
            <a:endParaRPr lang="en-US" sz="2000" b="0" i="0" u="none" strike="noStrike" baseline="0" dirty="0">
              <a:solidFill>
                <a:srgbClr val="000000"/>
              </a:solidFill>
              <a:latin typeface="Arial" panose="020B0604020202020204" pitchFamily="34" charset="0"/>
            </a:endParaRPr>
          </a:p>
          <a:p>
            <a:endParaRPr lang="en-US" sz="2000" b="0" i="0" u="none" strike="noStrike" baseline="0" dirty="0">
              <a:solidFill>
                <a:srgbClr val="000000"/>
              </a:solidFill>
              <a:latin typeface="Arial" panose="020B0604020202020204" pitchFamily="34" charset="0"/>
            </a:endParaRPr>
          </a:p>
          <a:p>
            <a:endParaRPr lang="en-FI" dirty="0"/>
          </a:p>
        </p:txBody>
      </p:sp>
    </p:spTree>
    <p:extLst>
      <p:ext uri="{BB962C8B-B14F-4D97-AF65-F5344CB8AC3E}">
        <p14:creationId xmlns:p14="http://schemas.microsoft.com/office/powerpoint/2010/main" val="88774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253A-8BBA-4B9B-9D6B-F053B94F9B16}"/>
              </a:ext>
            </a:extLst>
          </p:cNvPr>
          <p:cNvSpPr>
            <a:spLocks noGrp="1"/>
          </p:cNvSpPr>
          <p:nvPr>
            <p:ph type="title"/>
          </p:nvPr>
        </p:nvSpPr>
        <p:spPr/>
        <p:txBody>
          <a:bodyPr/>
          <a:lstStyle/>
          <a:p>
            <a:r>
              <a:rPr lang="en-US" dirty="0"/>
              <a:t>Project overview</a:t>
            </a:r>
            <a:endParaRPr lang="en-FI" dirty="0"/>
          </a:p>
        </p:txBody>
      </p:sp>
      <p:sp>
        <p:nvSpPr>
          <p:cNvPr id="3" name="Content Placeholder 2">
            <a:extLst>
              <a:ext uri="{FF2B5EF4-FFF2-40B4-BE49-F238E27FC236}">
                <a16:creationId xmlns:a16="http://schemas.microsoft.com/office/drawing/2014/main" id="{CFE5E312-12C0-43C4-AABE-D3946666A469}"/>
              </a:ext>
            </a:extLst>
          </p:cNvPr>
          <p:cNvSpPr>
            <a:spLocks noGrp="1"/>
          </p:cNvSpPr>
          <p:nvPr>
            <p:ph idx="1"/>
          </p:nvPr>
        </p:nvSpPr>
        <p:spPr/>
        <p:txBody>
          <a:bodyPr>
            <a:normAutofit fontScale="85000" lnSpcReduction="20000"/>
          </a:bodyPr>
          <a:lstStyle/>
          <a:p>
            <a:r>
              <a:rPr lang="en-US" dirty="0"/>
              <a:t>Group member responsibilities: </a:t>
            </a:r>
          </a:p>
          <a:p>
            <a:pPr lvl="1"/>
            <a:r>
              <a:rPr lang="en-US" dirty="0" err="1"/>
              <a:t>Miika</a:t>
            </a:r>
            <a:endParaRPr lang="en-US" dirty="0"/>
          </a:p>
          <a:p>
            <a:pPr lvl="1"/>
            <a:r>
              <a:rPr lang="en-US" dirty="0" err="1"/>
              <a:t>Mikko</a:t>
            </a:r>
            <a:r>
              <a:rPr lang="en-US" dirty="0"/>
              <a:t> </a:t>
            </a:r>
          </a:p>
          <a:p>
            <a:pPr lvl="1"/>
            <a:r>
              <a:rPr lang="en-US" dirty="0"/>
              <a:t>Pilvi</a:t>
            </a:r>
          </a:p>
          <a:p>
            <a:r>
              <a:rPr lang="en-US" dirty="0"/>
              <a:t>Data sources: </a:t>
            </a:r>
          </a:p>
          <a:p>
            <a:pPr lvl="1"/>
            <a:r>
              <a:rPr lang="en-US" dirty="0">
                <a:hlinkClick r:id="rId2"/>
              </a:rPr>
              <a:t>https://www.kaggle.com/datafiniti/hotel-reviews</a:t>
            </a:r>
            <a:r>
              <a:rPr lang="en-US" dirty="0"/>
              <a:t> (Datafiniti_Hotel_Reviews_Jun19.csv)</a:t>
            </a:r>
          </a:p>
          <a:p>
            <a:pPr lvl="1"/>
            <a:r>
              <a:rPr lang="en-US" dirty="0"/>
              <a:t>Python </a:t>
            </a:r>
            <a:r>
              <a:rPr lang="en-US" dirty="0" err="1"/>
              <a:t>nltk.downloads</a:t>
            </a:r>
            <a:endParaRPr lang="en-US" dirty="0"/>
          </a:p>
          <a:p>
            <a:r>
              <a:rPr lang="en-US" dirty="0"/>
              <a:t>Technologies used and existing tools leveraged: </a:t>
            </a:r>
          </a:p>
          <a:p>
            <a:pPr lvl="1"/>
            <a:r>
              <a:rPr lang="en-US" dirty="0"/>
              <a:t>Python (</a:t>
            </a:r>
            <a:r>
              <a:rPr lang="en-US" dirty="0" err="1"/>
              <a:t>Jupyter</a:t>
            </a:r>
            <a:r>
              <a:rPr lang="en-US" dirty="0"/>
              <a:t> notebooks) </a:t>
            </a:r>
          </a:p>
          <a:p>
            <a:pPr lvl="1"/>
            <a:r>
              <a:rPr lang="en-US" dirty="0"/>
              <a:t>AWS Comprehend</a:t>
            </a:r>
          </a:p>
          <a:p>
            <a:pPr lvl="1"/>
            <a:r>
              <a:rPr lang="en-US" dirty="0"/>
              <a:t>SentiStrength</a:t>
            </a:r>
          </a:p>
          <a:p>
            <a:pPr lvl="1"/>
            <a:r>
              <a:rPr lang="en-US" dirty="0"/>
              <a:t>NLTK Vader</a:t>
            </a:r>
          </a:p>
          <a:p>
            <a:pPr lvl="1"/>
            <a:r>
              <a:rPr lang="en-US" dirty="0"/>
              <a:t>QT (GUI)</a:t>
            </a:r>
          </a:p>
          <a:p>
            <a:pPr lvl="1"/>
            <a:endParaRPr lang="en-US" dirty="0"/>
          </a:p>
          <a:p>
            <a:pPr marL="0" indent="0">
              <a:buNone/>
            </a:pPr>
            <a:endParaRPr lang="en-FI" dirty="0"/>
          </a:p>
        </p:txBody>
      </p:sp>
    </p:spTree>
    <p:extLst>
      <p:ext uri="{BB962C8B-B14F-4D97-AF65-F5344CB8AC3E}">
        <p14:creationId xmlns:p14="http://schemas.microsoft.com/office/powerpoint/2010/main" val="325364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CF9CB-C99B-43FA-8018-BDE4EBE74EB4}"/>
              </a:ext>
            </a:extLst>
          </p:cNvPr>
          <p:cNvSpPr>
            <a:spLocks noGrp="1"/>
          </p:cNvSpPr>
          <p:nvPr>
            <p:ph type="title"/>
          </p:nvPr>
        </p:nvSpPr>
        <p:spPr/>
        <p:txBody>
          <a:bodyPr/>
          <a:lstStyle/>
          <a:p>
            <a:r>
              <a:rPr lang="en-US" dirty="0"/>
              <a:t>Current results so far</a:t>
            </a:r>
            <a:endParaRPr lang="en-FI" dirty="0"/>
          </a:p>
        </p:txBody>
      </p:sp>
      <p:sp>
        <p:nvSpPr>
          <p:cNvPr id="3" name="Content Placeholder 2">
            <a:extLst>
              <a:ext uri="{FF2B5EF4-FFF2-40B4-BE49-F238E27FC236}">
                <a16:creationId xmlns:a16="http://schemas.microsoft.com/office/drawing/2014/main" id="{A2E776B1-B42A-471F-A7AB-CF514F848497}"/>
              </a:ext>
            </a:extLst>
          </p:cNvPr>
          <p:cNvSpPr>
            <a:spLocks noGrp="1"/>
          </p:cNvSpPr>
          <p:nvPr>
            <p:ph idx="1"/>
          </p:nvPr>
        </p:nvSpPr>
        <p:spPr/>
        <p:txBody>
          <a:bodyPr/>
          <a:lstStyle/>
          <a:p>
            <a:r>
              <a:rPr lang="en-US" dirty="0"/>
              <a:t>AWS Comprehend seems to require AWS Glue and AWS Athena for data management. Getting expensive with the amount of data so far. </a:t>
            </a:r>
          </a:p>
          <a:p>
            <a:r>
              <a:rPr lang="en-US" dirty="0"/>
              <a:t>…</a:t>
            </a:r>
            <a:endParaRPr lang="en-FI" dirty="0"/>
          </a:p>
        </p:txBody>
      </p:sp>
    </p:spTree>
    <p:extLst>
      <p:ext uri="{BB962C8B-B14F-4D97-AF65-F5344CB8AC3E}">
        <p14:creationId xmlns:p14="http://schemas.microsoft.com/office/powerpoint/2010/main" val="1573380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E02F-4859-4044-8511-E38FED95D8A9}"/>
              </a:ext>
            </a:extLst>
          </p:cNvPr>
          <p:cNvSpPr>
            <a:spLocks noGrp="1"/>
          </p:cNvSpPr>
          <p:nvPr>
            <p:ph type="title"/>
          </p:nvPr>
        </p:nvSpPr>
        <p:spPr/>
        <p:txBody>
          <a:bodyPr/>
          <a:lstStyle/>
          <a:p>
            <a:r>
              <a:rPr lang="en-US" dirty="0"/>
              <a:t>To do</a:t>
            </a:r>
            <a:endParaRPr lang="en-FI" dirty="0"/>
          </a:p>
        </p:txBody>
      </p:sp>
      <p:graphicFrame>
        <p:nvGraphicFramePr>
          <p:cNvPr id="4" name="Content Placeholder 3">
            <a:extLst>
              <a:ext uri="{FF2B5EF4-FFF2-40B4-BE49-F238E27FC236}">
                <a16:creationId xmlns:a16="http://schemas.microsoft.com/office/drawing/2014/main" id="{B69DFEF0-56AF-4CA0-BE9A-1AC533515573}"/>
              </a:ext>
            </a:extLst>
          </p:cNvPr>
          <p:cNvGraphicFramePr>
            <a:graphicFrameLocks noGrp="1"/>
          </p:cNvGraphicFramePr>
          <p:nvPr>
            <p:ph idx="1"/>
            <p:extLst>
              <p:ext uri="{D42A27DB-BD31-4B8C-83A1-F6EECF244321}">
                <p14:modId xmlns:p14="http://schemas.microsoft.com/office/powerpoint/2010/main" val="3918664310"/>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859B3E4B-F1D2-4ADB-8996-BA7EA0CDE20D}"/>
              </a:ext>
            </a:extLst>
          </p:cNvPr>
          <p:cNvSpPr/>
          <p:nvPr/>
        </p:nvSpPr>
        <p:spPr>
          <a:xfrm>
            <a:off x="1216241" y="5992434"/>
            <a:ext cx="1882066" cy="301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W43</a:t>
            </a:r>
            <a:endParaRPr lang="en-FI" dirty="0"/>
          </a:p>
        </p:txBody>
      </p:sp>
      <p:sp>
        <p:nvSpPr>
          <p:cNvPr id="7" name="Rectangle 6">
            <a:extLst>
              <a:ext uri="{FF2B5EF4-FFF2-40B4-BE49-F238E27FC236}">
                <a16:creationId xmlns:a16="http://schemas.microsoft.com/office/drawing/2014/main" id="{60B895A5-98B8-44AE-8314-5BC521D51AB9}"/>
              </a:ext>
            </a:extLst>
          </p:cNvPr>
          <p:cNvSpPr/>
          <p:nvPr/>
        </p:nvSpPr>
        <p:spPr>
          <a:xfrm>
            <a:off x="3472648" y="5992434"/>
            <a:ext cx="3531833" cy="301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W44</a:t>
            </a:r>
            <a:endParaRPr lang="en-FI" dirty="0"/>
          </a:p>
        </p:txBody>
      </p:sp>
      <p:sp>
        <p:nvSpPr>
          <p:cNvPr id="9" name="Rectangle 8">
            <a:extLst>
              <a:ext uri="{FF2B5EF4-FFF2-40B4-BE49-F238E27FC236}">
                <a16:creationId xmlns:a16="http://schemas.microsoft.com/office/drawing/2014/main" id="{947FFC6D-39D2-4EF0-99D4-509D685EBEB9}"/>
              </a:ext>
            </a:extLst>
          </p:cNvPr>
          <p:cNvSpPr/>
          <p:nvPr/>
        </p:nvSpPr>
        <p:spPr>
          <a:xfrm>
            <a:off x="7378822" y="5992434"/>
            <a:ext cx="3531833" cy="301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W45</a:t>
            </a:r>
            <a:endParaRPr lang="en-FI" dirty="0"/>
          </a:p>
        </p:txBody>
      </p:sp>
    </p:spTree>
    <p:extLst>
      <p:ext uri="{BB962C8B-B14F-4D97-AF65-F5344CB8AC3E}">
        <p14:creationId xmlns:p14="http://schemas.microsoft.com/office/powerpoint/2010/main" val="137488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3651-A3A7-4F94-855C-C47F9A69A02A}"/>
              </a:ext>
            </a:extLst>
          </p:cNvPr>
          <p:cNvSpPr>
            <a:spLocks noGrp="1"/>
          </p:cNvSpPr>
          <p:nvPr>
            <p:ph type="title"/>
          </p:nvPr>
        </p:nvSpPr>
        <p:spPr/>
        <p:txBody>
          <a:bodyPr/>
          <a:lstStyle/>
          <a:p>
            <a:r>
              <a:rPr lang="en-US" dirty="0"/>
              <a:t>questions</a:t>
            </a:r>
            <a:endParaRPr lang="en-FI" dirty="0"/>
          </a:p>
        </p:txBody>
      </p:sp>
      <p:sp>
        <p:nvSpPr>
          <p:cNvPr id="3" name="Content Placeholder 2">
            <a:extLst>
              <a:ext uri="{FF2B5EF4-FFF2-40B4-BE49-F238E27FC236}">
                <a16:creationId xmlns:a16="http://schemas.microsoft.com/office/drawing/2014/main" id="{02C7638E-2175-4402-B3C1-981ADF5AAD1E}"/>
              </a:ext>
            </a:extLst>
          </p:cNvPr>
          <p:cNvSpPr>
            <a:spLocks noGrp="1"/>
          </p:cNvSpPr>
          <p:nvPr>
            <p:ph idx="1"/>
          </p:nvPr>
        </p:nvSpPr>
        <p:spPr/>
        <p:txBody>
          <a:bodyPr/>
          <a:lstStyle/>
          <a:p>
            <a:r>
              <a:rPr lang="en-US" dirty="0"/>
              <a:t>How are the models trained? Are they applicable for hotel reviews (</a:t>
            </a:r>
            <a:r>
              <a:rPr lang="en-US" dirty="0">
                <a:hlinkClick r:id="rId2"/>
              </a:rPr>
              <a:t>https://www.win.tue.nl/~aserebre/ICSME2015ERARobbert.pdf</a:t>
            </a:r>
            <a:r>
              <a:rPr lang="en-US" dirty="0"/>
              <a:t> study of using </a:t>
            </a:r>
            <a:r>
              <a:rPr lang="en-US" dirty="0" err="1"/>
              <a:t>sentistrength</a:t>
            </a:r>
            <a:r>
              <a:rPr lang="en-US" dirty="0"/>
              <a:t> and </a:t>
            </a:r>
            <a:r>
              <a:rPr lang="en-US" dirty="0" err="1"/>
              <a:t>nltk</a:t>
            </a:r>
            <a:r>
              <a:rPr lang="en-US" dirty="0"/>
              <a:t> to software engineering sentiment analysis)</a:t>
            </a:r>
          </a:p>
          <a:p>
            <a:r>
              <a:rPr lang="en-US" dirty="0"/>
              <a:t>Do the tools agree on the results? </a:t>
            </a:r>
            <a:endParaRPr lang="en-FI" dirty="0"/>
          </a:p>
        </p:txBody>
      </p:sp>
    </p:spTree>
    <p:extLst>
      <p:ext uri="{BB962C8B-B14F-4D97-AF65-F5344CB8AC3E}">
        <p14:creationId xmlns:p14="http://schemas.microsoft.com/office/powerpoint/2010/main" val="29625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66B0-3222-411C-A821-329B790F9169}"/>
              </a:ext>
            </a:extLst>
          </p:cNvPr>
          <p:cNvSpPr>
            <a:spLocks noGrp="1"/>
          </p:cNvSpPr>
          <p:nvPr>
            <p:ph type="title"/>
          </p:nvPr>
        </p:nvSpPr>
        <p:spPr/>
        <p:txBody>
          <a:bodyPr/>
          <a:lstStyle/>
          <a:p>
            <a:r>
              <a:rPr lang="en-US" dirty="0" err="1"/>
              <a:t>Jutellaan</a:t>
            </a:r>
            <a:r>
              <a:rPr lang="en-US" dirty="0"/>
              <a:t> </a:t>
            </a:r>
            <a:r>
              <a:rPr lang="en-US" dirty="0" err="1"/>
              <a:t>tästä</a:t>
            </a:r>
            <a:r>
              <a:rPr lang="en-US" dirty="0"/>
              <a:t> </a:t>
            </a:r>
            <a:r>
              <a:rPr lang="en-US" dirty="0" err="1"/>
              <a:t>huomenna</a:t>
            </a:r>
            <a:endParaRPr lang="en-FI" dirty="0"/>
          </a:p>
        </p:txBody>
      </p:sp>
      <p:sp>
        <p:nvSpPr>
          <p:cNvPr id="3" name="Content Placeholder 2">
            <a:extLst>
              <a:ext uri="{FF2B5EF4-FFF2-40B4-BE49-F238E27FC236}">
                <a16:creationId xmlns:a16="http://schemas.microsoft.com/office/drawing/2014/main" id="{7AF1F5F7-9BFD-4E44-AD65-725EAD7011D4}"/>
              </a:ext>
            </a:extLst>
          </p:cNvPr>
          <p:cNvSpPr>
            <a:spLocks noGrp="1"/>
          </p:cNvSpPr>
          <p:nvPr>
            <p:ph idx="1"/>
          </p:nvPr>
        </p:nvSpPr>
        <p:spPr/>
        <p:txBody>
          <a:bodyPr>
            <a:normAutofit fontScale="85000" lnSpcReduction="10000"/>
          </a:bodyPr>
          <a:lstStyle/>
          <a:p>
            <a:pPr marR="0" algn="l" rtl="0"/>
            <a:r>
              <a:rPr lang="en-US" sz="1800" b="0" i="0" u="none" strike="noStrike" dirty="0">
                <a:solidFill>
                  <a:srgbClr val="000000"/>
                </a:solidFill>
                <a:latin typeface="Lucida Sans" panose="020B0602030504020204" pitchFamily="34" charset="0"/>
              </a:rPr>
              <a:t>Measurement criteria are essential</a:t>
            </a:r>
            <a:endParaRPr lang="en-US" sz="1800" b="0" i="0" u="none" strike="noStrike" dirty="0">
              <a:solidFill>
                <a:srgbClr val="000000"/>
              </a:solidFill>
              <a:latin typeface="Arial" panose="020B0604020202020204" pitchFamily="34" charset="0"/>
            </a:endParaRPr>
          </a:p>
          <a:p>
            <a:pPr marR="0" algn="l" rtl="0"/>
            <a:r>
              <a:rPr lang="en-US" sz="1800" b="0" i="0" u="none" strike="noStrike" baseline="0" dirty="0">
                <a:solidFill>
                  <a:srgbClr val="000000"/>
                </a:solidFill>
                <a:latin typeface="Lucida Sans" panose="020B0602030504020204" pitchFamily="34" charset="0"/>
              </a:rPr>
              <a:t>Creating a cool application is great but not sufficient – you </a:t>
            </a:r>
            <a:r>
              <a:rPr lang="en-US" sz="1800" b="0" i="0" u="none" strike="noStrike" baseline="0" dirty="0">
                <a:solidFill>
                  <a:srgbClr val="000000"/>
                </a:solidFill>
                <a:latin typeface="Arial" panose="020B0604020202020204" pitchFamily="34" charset="0"/>
              </a:rPr>
              <a:t>also need a predetermined standard for evaluating the success or failure of your work. So, keep in mind to bring motivation ground when writing your report</a:t>
            </a:r>
          </a:p>
          <a:p>
            <a:pPr marR="0" algn="l" rtl="0"/>
            <a:r>
              <a:rPr lang="en-US" sz="1800" b="0" i="0" u="none" strike="noStrike" baseline="0" dirty="0">
                <a:solidFill>
                  <a:srgbClr val="000000"/>
                </a:solidFill>
                <a:latin typeface="Lucida Sans" panose="020B0602030504020204" pitchFamily="34" charset="0"/>
              </a:rPr>
              <a:t>Some kind of scientific numerical analysis of your </a:t>
            </a:r>
            <a:r>
              <a:rPr lang="en-US" sz="1800" b="0" i="0" u="none" strike="noStrike" baseline="0" dirty="0">
                <a:solidFill>
                  <a:srgbClr val="000000"/>
                </a:solidFill>
                <a:latin typeface="Arial" panose="020B0604020202020204" pitchFamily="34" charset="0"/>
              </a:rPr>
              <a:t> system’s performance in comparison to a baseline  or rival system:</a:t>
            </a:r>
          </a:p>
          <a:p>
            <a:pPr marR="0" algn="l" rtl="0"/>
            <a:r>
              <a:rPr lang="en-US" sz="1800" b="0" i="0" u="none" strike="noStrike" baseline="0" dirty="0">
                <a:solidFill>
                  <a:srgbClr val="000000"/>
                </a:solidFill>
                <a:latin typeface="Lucida Sans" panose="020B0602030504020204" pitchFamily="34" charset="0"/>
              </a:rPr>
              <a:t>precision/recall</a:t>
            </a:r>
            <a:endParaRPr lang="en-US" sz="1800" b="0" i="0" u="none" strike="noStrike" baseline="0" dirty="0">
              <a:solidFill>
                <a:srgbClr val="000000"/>
              </a:solidFill>
              <a:latin typeface="Arial" panose="020B0604020202020204" pitchFamily="34" charset="0"/>
            </a:endParaRPr>
          </a:p>
          <a:p>
            <a:pPr marR="0" algn="l" rtl="0"/>
            <a:r>
              <a:rPr lang="en-US" sz="1800" b="0" i="0" u="none" strike="noStrike" baseline="0" dirty="0">
                <a:solidFill>
                  <a:srgbClr val="000000"/>
                </a:solidFill>
                <a:latin typeface="Lucida Sans" panose="020B0602030504020204" pitchFamily="34" charset="0"/>
              </a:rPr>
              <a:t>user satisfaction ratings</a:t>
            </a:r>
            <a:endParaRPr lang="en-US" sz="1800" b="0" i="0" u="none" strike="noStrike" baseline="0" dirty="0">
              <a:solidFill>
                <a:srgbClr val="000000"/>
              </a:solidFill>
              <a:latin typeface="Arial" panose="020B0604020202020204" pitchFamily="34" charset="0"/>
            </a:endParaRPr>
          </a:p>
          <a:p>
            <a:pPr marR="0" algn="l" rtl="0"/>
            <a:r>
              <a:rPr lang="en-US" sz="1800" b="0" i="0" u="none" strike="noStrike" baseline="0" dirty="0">
                <a:solidFill>
                  <a:srgbClr val="000000"/>
                </a:solidFill>
                <a:latin typeface="Lucida Sans" panose="020B0602030504020204" pitchFamily="34" charset="0"/>
              </a:rPr>
              <a:t>correlation or mean squared error (if you’re predicting </a:t>
            </a:r>
            <a:r>
              <a:rPr lang="en-US" sz="1800" b="0" i="0" u="none" strike="noStrike" baseline="0" dirty="0">
                <a:solidFill>
                  <a:srgbClr val="000000"/>
                </a:solidFill>
                <a:latin typeface="Arial" panose="020B0604020202020204" pitchFamily="34" charset="0"/>
              </a:rPr>
              <a:t> values)</a:t>
            </a:r>
          </a:p>
          <a:p>
            <a:pPr marR="0" algn="l" rtl="0"/>
            <a:r>
              <a:rPr lang="en-US" sz="1800" b="0" i="0" u="none" strike="noStrike" baseline="0" dirty="0">
                <a:solidFill>
                  <a:srgbClr val="000000"/>
                </a:solidFill>
                <a:latin typeface="Lucida Sans" panose="020B0602030504020204" pitchFamily="34" charset="0"/>
              </a:rPr>
              <a:t>processing time, main memory requirements, disk space</a:t>
            </a:r>
            <a:endParaRPr lang="en-US" sz="1800" b="0" i="0" u="none" strike="noStrike" baseline="0" dirty="0">
              <a:solidFill>
                <a:srgbClr val="000000"/>
              </a:solidFill>
              <a:latin typeface="Arial" panose="020B0604020202020204" pitchFamily="34" charset="0"/>
            </a:endParaRPr>
          </a:p>
          <a:p>
            <a:pPr marR="0" algn="l" rtl="0"/>
            <a:r>
              <a:rPr lang="en-US" sz="1800" b="0" i="0" u="none" strike="noStrike" baseline="0" dirty="0">
                <a:solidFill>
                  <a:srgbClr val="000000"/>
                </a:solidFill>
                <a:latin typeface="Lucida Sans" panose="020B0602030504020204" pitchFamily="34" charset="0"/>
              </a:rPr>
              <a:t> </a:t>
            </a:r>
            <a:r>
              <a:rPr lang="en-US" sz="1800" b="0" i="0" u="none" strike="noStrike" baseline="0" dirty="0" err="1">
                <a:solidFill>
                  <a:srgbClr val="000000"/>
                </a:solidFill>
                <a:latin typeface="Lucida Sans" panose="020B0602030504020204" pitchFamily="34" charset="0"/>
              </a:rPr>
              <a:t>Etc</a:t>
            </a:r>
            <a:endParaRPr lang="en-US" sz="1800" b="0" i="0" u="none" strike="noStrike" baseline="0" dirty="0">
              <a:solidFill>
                <a:srgbClr val="000000"/>
              </a:solidFill>
              <a:latin typeface="Arial" panose="020B0604020202020204" pitchFamily="34" charset="0"/>
            </a:endParaRPr>
          </a:p>
          <a:p>
            <a:endParaRPr lang="en-FI" dirty="0"/>
          </a:p>
        </p:txBody>
      </p:sp>
    </p:spTree>
    <p:extLst>
      <p:ext uri="{BB962C8B-B14F-4D97-AF65-F5344CB8AC3E}">
        <p14:creationId xmlns:p14="http://schemas.microsoft.com/office/powerpoint/2010/main" val="15293454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{20C8D621-702F-4059-AEDE-D096F9B70329}tf56160789_win32</Template>
  <TotalTime>1610</TotalTime>
  <Words>604</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Calibri</vt:lpstr>
      <vt:lpstr>Franklin Gothic Book</vt:lpstr>
      <vt:lpstr>Lucida Sans</vt:lpstr>
      <vt:lpstr>Roboto</vt:lpstr>
      <vt:lpstr>1_RetrospectVTI</vt:lpstr>
      <vt:lpstr>Sentiment analysis and hotel reviews</vt:lpstr>
      <vt:lpstr>The goal</vt:lpstr>
      <vt:lpstr>Relevant prior work</vt:lpstr>
      <vt:lpstr>Topics investigated</vt:lpstr>
      <vt:lpstr>Project overview</vt:lpstr>
      <vt:lpstr>Current results so far</vt:lpstr>
      <vt:lpstr>To do</vt:lpstr>
      <vt:lpstr>questions</vt:lpstr>
      <vt:lpstr>Jutellaan tästä huomenna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Pilvi</dc:creator>
  <cp:lastModifiedBy>Pilvi</cp:lastModifiedBy>
  <cp:revision>1</cp:revision>
  <dcterms:created xsi:type="dcterms:W3CDTF">2020-10-19T16:20:52Z</dcterms:created>
  <dcterms:modified xsi:type="dcterms:W3CDTF">2020-10-20T19:11:04Z</dcterms:modified>
</cp:coreProperties>
</file>