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267A71-C137-4A0C-B654-98FBF1833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AF9A1-07B9-45EF-BBD6-DAC42F7A3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067083-7009-40EB-A65A-653181D2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84697E-E79F-446C-8795-D2F084A4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4A72C-01BA-41D3-B7F8-E701723D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DC5C5-4FB7-44FB-9DCF-4894C394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F0801-A478-4234-9C32-204F20D9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D34D92-46F9-4C67-9CC7-1DCA79FE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612C0-7492-47DF-8E25-5D322DF5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2501B-65FE-4303-81D9-B3BBDAFE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B2E79-EFB8-4166-B1BE-6563C5B0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C01814-2E66-4AF8-AB59-10993EFED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FDC3E9-33B7-49F1-890A-A0B8BA74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AFCD4-4749-453C-9759-730A4AB4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67D91-7E02-4C83-B9FB-D1F64D46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E3D32-F462-40C8-A282-BF04F505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5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866A-2414-4103-B90A-55B5BD25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16432-A18B-4399-A7E7-DCB91686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0D200-C5DC-463F-9CCC-A89427D7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81648-C1CB-409E-A92C-E4C3C09C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30764-4123-46F5-AB5A-C7D0430F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97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3BEDE-AB1A-43AF-9583-B9CD7298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9783E-4C18-4DF7-AAB0-CD13D6E2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BE774-76B5-4CA8-B245-8821A16D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F6C01-1F06-4791-9DE9-B55EFD9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02D43-4CB1-4AFF-B60D-83DCA1AA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9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47950-11DC-4B50-83B3-FE145CA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1F772-94F7-410A-A72D-129298E0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26534A-013B-499D-B2F5-AC3424EF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6B56C-233C-4B9E-883E-E6A679E1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EA1FCB-56FD-48D3-977F-211219CF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115AF4-81EC-4AB4-AB66-603BE99D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368D4-BE4A-4C10-AC8F-97E8898D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5D3C7-E9A5-40F7-B544-44FC9B0A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B7165-A406-46D9-BA7A-6872BBCAA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6E0DEC-83E1-4A0D-8035-869B4D674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3CAA19-A61C-4326-A281-BFAF17872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58D9C5-FDE3-4701-81ED-976CEFA6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A42EFE-F82A-46FD-A851-B4EBE330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3478B7-5A9A-497E-9BE6-FFCFA9F4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32465-C4B4-4CE6-8164-8BE2E728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40BAB2-97A5-4EAB-836B-D08B1EFF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7BDCA7-46F8-4EB1-A1B3-D69787E4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BB1FB-1C63-4191-B2E6-4B710ABF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41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541B52-07DA-4D95-BC16-5FB9F100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5DA7-4511-4363-8B7D-EE56406F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225216-DE81-43CB-8FD2-B3F7BC33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8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8E495-F977-4889-ADE1-891EE3A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D9ED5-870C-4885-8916-E801BA1B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9BEE98-0023-4202-964B-703031E2B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5F85D-C859-4708-B756-954C3E3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1768D-15CC-4FB7-B0F9-9C7D896E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91FD9-C5CB-4CF9-A825-CEC3FBD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1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E5EC-3F8A-40E5-8F69-6E4FC933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B66186-8C8C-4741-B77F-BAD9CA413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8D367A-51EB-4D7C-BB30-21B6B187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FC9F99-681F-48D5-A319-CD8A8FD3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1578A4-267F-40D3-8833-5CC33B66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C80DBD-F07A-4429-B1A4-CD950C99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5CAED7-9F8A-4D5A-88B6-71D1294FD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C3969-EA2D-4592-A9DB-599D97CB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E494A-77CC-4D2A-B05C-42D01257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C0095-01B5-46A7-A1DA-E0F759C3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6659-2979-45EB-A9B7-BE6853EE34B2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C20EC-6246-4FE1-A41E-15785101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7E71E-53A3-4FCA-9E8F-D502C9075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D7E1-F4A6-47B8-A162-14950B7D5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1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A888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54EC-B921-41F6-B96C-4E00F9CE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8069"/>
            <a:ext cx="9144000" cy="2387600"/>
          </a:xfrm>
        </p:spPr>
        <p:txBody>
          <a:bodyPr/>
          <a:lstStyle/>
          <a:p>
            <a:r>
              <a:rPr lang="ru-RU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Л</a:t>
            </a:r>
            <a:r>
              <a:rPr lang="uk-UA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абораторна</a:t>
            </a:r>
            <a:r>
              <a:rPr lang="uk-UA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робота 8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EC34E2-97A9-4C05-9480-BA0E0090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7744"/>
            <a:ext cx="9144000" cy="1655762"/>
          </a:xfrm>
        </p:spPr>
        <p:txBody>
          <a:bodyPr/>
          <a:lstStyle/>
          <a:p>
            <a:r>
              <a:rPr lang="ru-RU" dirty="0" err="1">
                <a:solidFill>
                  <a:srgbClr val="DA888F"/>
                </a:solidFill>
              </a:rPr>
              <a:t>Патерни</a:t>
            </a:r>
            <a:endParaRPr lang="ru-RU" dirty="0">
              <a:solidFill>
                <a:srgbClr val="DA88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22F99-34B3-447A-BD98-C6AD6204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EB9C8A0C-BEDC-48EC-80E8-0B766948B34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4647D22-E5A8-48B3-8FC6-30CA1B450C7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DE60FDF-0F3B-415C-B92F-B18776A623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34A5F67-6617-4AA0-A76D-0CAB3B9095A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8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Singleton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2E43FCB-697E-480D-8C13-C38C1D3DEE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236AF8B-847C-4F7C-B38F-10C54BE1BAF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CC4DFF4-6A1B-41DF-AAFE-A335047273A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543072E5-B0C7-471A-9230-E97CE1AF4DB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A1C62B54-72B2-4D7D-9EAC-14368A5A19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C8470BFB-EA18-45BE-9619-38E0238929D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6695AE9-0555-41DF-8918-11D482A8C8C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1E882011-D9D5-491F-BBEC-A0FB879C4A6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F474B4AF-C00A-43A1-9AF4-35D9D40E1FD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6DC3838-BD7E-4A56-8E46-108EAF0827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2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Template View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D303272E-1475-40AE-BB6E-11B3C88DC3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46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57D03-2DDE-4088-8960-FF54D22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60F8F-D948-4F44-B428-EA8B9D58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15" y="2332972"/>
            <a:ext cx="5446603" cy="2192055"/>
          </a:xfrm>
        </p:spPr>
        <p:txBody>
          <a:bodyPr/>
          <a:lstStyle/>
          <a:p>
            <a:pPr marL="0" indent="0" algn="ctr">
              <a:buNone/>
            </a:pP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 —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спеціальний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вид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приєднати</a:t>
            </a:r>
            <a:r>
              <a:rPr lang="ru-RU" b="0" i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методу, get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параметра.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E3A93B-F8AB-44BD-9FFA-D32D836C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18" y="2566866"/>
            <a:ext cx="490606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62FD-F1A6-4253-A57E-318BC42F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C91D8-286F-4988-9B62-96B31C9D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0448"/>
            <a:ext cx="5257800" cy="3097105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служба -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служба, для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A403A-AAFE-4C92-B560-5B85AA9F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0" y="1880449"/>
            <a:ext cx="4672264" cy="30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EA604-152F-4063-B1C2-2DAD5C23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View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D2085-F9DC-4640-9108-54AFE7D6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721" y="1869509"/>
            <a:ext cx="5387236" cy="3118981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Pattern –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зовнішнього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уявлення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автоматичного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уявлення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стану асинхронного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запиту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8FC68A-493F-4E92-A9EF-7BA6945A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62" y="1357553"/>
            <a:ext cx="4673127" cy="41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77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Лабораторна робота 8</vt:lpstr>
      <vt:lpstr>План</vt:lpstr>
      <vt:lpstr>Decorator</vt:lpstr>
      <vt:lpstr>Singleton</vt:lpstr>
      <vt:lpstr>Template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Professional</cp:lastModifiedBy>
  <cp:revision>8</cp:revision>
  <dcterms:created xsi:type="dcterms:W3CDTF">2021-06-25T08:29:28Z</dcterms:created>
  <dcterms:modified xsi:type="dcterms:W3CDTF">2021-12-08T10:27:48Z</dcterms:modified>
</cp:coreProperties>
</file>