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9" r:id="rId3"/>
    <p:sldId id="275" r:id="rId4"/>
    <p:sldId id="261" r:id="rId5"/>
    <p:sldId id="258" r:id="rId6"/>
    <p:sldId id="263" r:id="rId7"/>
    <p:sldId id="286" r:id="rId8"/>
    <p:sldId id="274" r:id="rId9"/>
    <p:sldId id="267" r:id="rId10"/>
    <p:sldId id="282" r:id="rId11"/>
    <p:sldId id="270" r:id="rId12"/>
    <p:sldId id="271" r:id="rId13"/>
    <p:sldId id="268" r:id="rId14"/>
    <p:sldId id="27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5" autoAdjust="0"/>
    <p:restoredTop sz="91111" autoAdjust="0"/>
  </p:normalViewPr>
  <p:slideViewPr>
    <p:cSldViewPr snapToGrid="0" snapToObjects="1">
      <p:cViewPr varScale="1">
        <p:scale>
          <a:sx n="104" d="100"/>
          <a:sy n="104" d="100"/>
        </p:scale>
        <p:origin x="1086" y="144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Анна</a:t>
            </a:r>
            <a:r>
              <a:rPr lang="ru-RU" baseline="0" dirty="0"/>
              <a:t> </a:t>
            </a:r>
            <a:r>
              <a:rPr lang="ru-RU" baseline="0" dirty="0" err="1"/>
              <a:t>Яньшина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C00000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 </a:t>
            </a:r>
            <a:r>
              <a:rPr lang="ru-RU" baseline="0" dirty="0"/>
              <a:t>Александр Сахаров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C00000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0.12495</cdr:x>
      <cdr:y>0.01953</cdr:y>
    </cdr:from>
    <cdr:to>
      <cdr:x>0.87505</cdr:x>
      <cdr:y>0.13757</cdr:y>
    </cdr:to>
    <cdr:sp macro="" textlink="">
      <cdr:nvSpPr>
        <cdr:cNvPr id="2" name="TextBox 7">
          <a:extLst xmlns:a="http://schemas.openxmlformats.org/drawingml/2006/main">
            <a:ext uri="{FF2B5EF4-FFF2-40B4-BE49-F238E27FC236}">
              <a16:creationId xmlns:a16="http://schemas.microsoft.com/office/drawing/2014/main" id="{1816E820-D753-4C43-84E8-0E14CAD28B1E}"/>
            </a:ext>
          </a:extLst>
        </cdr:cNvPr>
        <cdr:cNvSpPr txBox="1"/>
      </cdr:nvSpPr>
      <cdr:spPr>
        <a:xfrm xmlns:a="http://schemas.openxmlformats.org/drawingml/2006/main">
          <a:off x="441496" y="66185"/>
          <a:ext cx="2650496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ru-RU" sz="2000" dirty="0" err="1"/>
            <a:t>Асатрян</a:t>
          </a:r>
          <a:r>
            <a:rPr lang="ru-RU" sz="2000" dirty="0"/>
            <a:t> Рафаэль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8D1804B-5896-CB4B-9C92-CF0F6836E0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8D782B7-56C7-FA48-BB35-54BA870357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67DB6-85CB-A744-B454-956094F07D44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B21740-99BC-DE41-AA03-AE519F0DC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9D91E6-B8C8-ED41-AA6A-7EC0DA2B41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D8864-FD6A-C440-8B11-C44FED929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35930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6B49B-5D46-AC49-9C84-9F0693521700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7411B-6268-114B-8B5F-2B25DB73D3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23335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0411121-1A2B-7449-9E91-94FD1509893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301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750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1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6179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df0b00ae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ddf0b00aee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275" name="Google Shape;275;gddf0b00aee_1_1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ddf0b00aee_1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3700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846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9b9cf0b8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9b9cf0b8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185B155-B180-2444-A8D9-FC5A465D750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32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273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842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539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13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b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705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379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650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7411B-6268-114B-8B5F-2B25DB73D3C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86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75157-C001-7E46-A245-B05EB41DE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B65EED-C7C3-D24B-9D02-F8AD32C39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F07264-2DA4-1B48-ADDD-04AE0006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36D8-9E34-3C45-BDAA-75ECB9BDD422}" type="datetime1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3800B8-FBA2-DA40-9949-45366C13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43A6D0-376F-834D-8072-44EBC390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84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4A789-7701-1F4F-A6E9-3A239785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AFD2DA-F32C-3B4D-8184-E80E9ED40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F5C58F-FB6A-484F-91CA-0869AAB6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86DB-3AB9-1146-AB11-822397572588}" type="datetime1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9A7FA9-CBA4-0349-909F-B3A70360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1F5BE8-27DE-534F-9B48-862432EE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36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9D4D652-3272-2F45-B285-C38CB3D9F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3FB9A4-5690-2E4C-A1C7-E920F07EB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4CAA30-3716-CB4F-9EB3-B8A29458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988-0A7D-B74E-9E6F-175D234D5216}" type="datetime1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00EA50-CC13-214C-B586-882704C6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F7CEBF-DAA1-6E4A-89B3-1A6BFCC4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027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88434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1417B-46B4-7C44-B1C8-3472B0E5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2DA29F-32E7-F949-8951-B74F91BF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8517FF-25E8-3D43-847C-6689DC39D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F53F-2B46-F246-A7E3-C047F6C4B0C3}" type="datetime1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60E4A7-D428-324C-8B4E-A1CC0489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26A345-9B76-E84C-9B07-BF50DEBB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97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2C70F-7548-8E41-B1AD-305971C7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853162-E332-7D4E-8AB0-BD700DE8D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83B51E-6CAF-9B40-82F1-7CEE4567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2AF7-22F2-F44C-8E17-31363B19FD52}" type="datetime1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7A1073-6ED2-3A48-8B5B-413B17C7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1E2D62-7517-0D46-8077-5C8A30A7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93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9C6BE-DDED-104D-B60A-830C80BB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EFE8DE-CD0B-324D-B837-5A6C54077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C995D-19A7-854E-AEC3-17E3E6C5B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0180A1-4196-294B-A692-93C677D4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B097-9495-0A46-A74D-52385AB03B8C}" type="datetime1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45F7C6-07CE-854B-844B-76DF4520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EE95D6-A01C-A346-A607-2795C62A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94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6BE8E-9B90-1B48-B298-5EA933CE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2D0874-CBA9-9B43-B799-D29740D37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5A542A-C710-6949-8E9A-C3AC7A221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21992B-3F76-0145-8577-4002F0594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6A55F2-7414-FF4D-9BB4-6BD28CB3B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4E5A23A-9C58-B74E-AD6E-41F37F44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693E-802A-6F49-92B1-CD7C2AA425EA}" type="datetime1">
              <a:rPr lang="ru-RU" smtClean="0"/>
              <a:t>10.11.2021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10C564-D570-7549-9C9B-1405ECA0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D5E39E-4337-364A-87FE-E7CB1399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21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4E8A9-A045-E449-A8B2-60CB8150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A4EF86-EC4A-C741-9B1B-8861222C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32FD-BC12-F546-A525-4107DAB9929C}" type="datetime1">
              <a:rPr lang="ru-RU" smtClean="0"/>
              <a:t>10.11.2021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8686E1-7AEF-0240-9EBD-F93A4EF8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05D9B4-61EA-064B-BE8C-E5A77214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45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80E499F-495A-2747-BB82-C24D548D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D8BE-49E4-9243-B3B1-8C81C9305BC0}" type="datetime1">
              <a:rPr lang="ru-RU" smtClean="0"/>
              <a:t>10.11.2021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8E96BC-6526-2D46-9890-85C1A56C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EE23AA-59F0-AF4C-AC47-9FD7885E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BCA69-EB23-0946-AD6F-0017A714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BC39A-E202-AD4D-B413-7E072FB8E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B594B1-D095-2248-8BFA-7A6E72EF9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015C9F-7DA9-4C43-BFC0-FFBB562C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50BE-069E-9E47-A790-3D9F9A289FF5}" type="datetime1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44E961-A1A6-A643-86B6-95D9B5E1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6C55DE-D86A-B643-9115-3CE54A69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05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B289C-5432-E143-8E15-8997884E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803F9A4-DC76-F94E-9E58-145E1E6A3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DD25B3-4C07-954E-B53E-B66CBCD6A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B65CAD-8115-704C-98AB-A65ABC91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CD33-A0DA-A44F-8168-D10805CB4EE7}" type="datetime1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9F81B9-1ED7-BE40-9D7A-16B6167A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96241A-074D-EA4A-B058-211A7358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90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C0C70-FA87-6A41-98B6-3947B2D4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E9F36D-56AF-5242-B285-E7C6D18DE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9E6CF6-4F73-814C-8026-651DE4A6C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4268A-6CE5-5A41-9350-802CDAC7CF83}" type="datetime1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70C3EC-BDF0-614E-8936-EC55A6CB9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B68ECB-2FFD-E942-840B-8B5F68B6B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4DFD5-648C-604C-B3A0-1891207E0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415600" y="-654762"/>
            <a:ext cx="11360800" cy="330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ru-RU" dirty="0"/>
              <a:t>Онлайн тестирование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415600" y="4785712"/>
            <a:ext cx="11360800" cy="17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 dirty="0">
                <a:solidFill>
                  <a:schemeClr val="tx1"/>
                </a:solidFill>
              </a:rPr>
              <a:t>Участники проекта: </a:t>
            </a:r>
            <a:endParaRPr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ru-RU" dirty="0" err="1">
                <a:solidFill>
                  <a:schemeClr val="tx1"/>
                </a:solidFill>
              </a:rPr>
              <a:t>Асатрян</a:t>
            </a:r>
            <a:r>
              <a:rPr lang="ru-RU" dirty="0">
                <a:solidFill>
                  <a:schemeClr val="tx1"/>
                </a:solidFill>
              </a:rPr>
              <a:t> Р.В.</a:t>
            </a:r>
          </a:p>
          <a:p>
            <a:pPr>
              <a:spcBef>
                <a:spcPts val="0"/>
              </a:spcBef>
            </a:pPr>
            <a:r>
              <a:rPr lang="ru-RU" dirty="0" err="1"/>
              <a:t>Веремьёв</a:t>
            </a:r>
            <a:r>
              <a:rPr lang="ru-RU" dirty="0"/>
              <a:t> Д.А.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3431357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Воронежский Государственный Университет</a:t>
            </a:r>
          </a:p>
          <a:p>
            <a:pPr algn="ctr"/>
            <a:r>
              <a:rPr lang="ru-RU" sz="2800" dirty="0"/>
              <a:t>Факультет Компьютерных наук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C25B3EC-5C99-D642-AD05-28C30DD4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49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B9778-70B9-D542-BA9C-AF5D22C7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Регистрация</a:t>
            </a:r>
            <a:r>
              <a:rPr lang="en-US" dirty="0"/>
              <a:t>/</a:t>
            </a:r>
            <a:r>
              <a:rPr lang="ru-RU" dirty="0"/>
              <a:t>Вход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827FBC2-BEA7-8D46-8A6B-CD9A319E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01EE1C-D539-407A-A2EF-ADAA0B95B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1814512"/>
            <a:ext cx="11039475" cy="355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8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Страницы сайта</a:t>
            </a:r>
            <a:endParaRPr dirty="0"/>
          </a:p>
        </p:txBody>
      </p:sp>
      <p:sp>
        <p:nvSpPr>
          <p:cNvPr id="270" name="Google Shape;27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5F300D-F5E0-4936-B0BF-E4CDEC1D2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494" y="1527524"/>
            <a:ext cx="2779560" cy="268073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250248-F3D3-4CB7-A399-1E2D44980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48928"/>
            <a:ext cx="4747491" cy="234896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A4D88D4-D0A9-4C8E-B840-7F67B8EA2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256" y="4292457"/>
            <a:ext cx="4378036" cy="220041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2523E8E-CE71-455A-9767-2F5BC5EBD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709" y="4338493"/>
            <a:ext cx="4211782" cy="209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22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dirty="0"/>
              <a:t>Страницы сайта</a:t>
            </a:r>
            <a:endParaRPr dirty="0"/>
          </a:p>
        </p:txBody>
      </p:sp>
      <p:sp>
        <p:nvSpPr>
          <p:cNvPr id="279" name="Google Shape;27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ECB576-426F-4C88-8A7D-48558E465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03" y="1781068"/>
            <a:ext cx="4632443" cy="23475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06395C3-D25D-43C9-AA73-3BD74E08B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982" y="1697085"/>
            <a:ext cx="4822950" cy="243157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4A8A6AF-E8E5-4480-A8A5-71CA7D7C2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7673" y="4367828"/>
            <a:ext cx="4193309" cy="212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8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569" y="2176859"/>
            <a:ext cx="11722607" cy="230832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По итогу был создан веб-сайт для выполнения тестов.</a:t>
            </a:r>
          </a:p>
          <a:p>
            <a:endParaRPr lang="ru-RU" dirty="0"/>
          </a:p>
          <a:p>
            <a:r>
              <a:rPr lang="ru-RU" dirty="0"/>
              <a:t>Конечными	пользователями	сайта 	являются	студенты.</a:t>
            </a:r>
          </a:p>
          <a:p>
            <a:endParaRPr lang="ru-RU" dirty="0"/>
          </a:p>
          <a:p>
            <a:r>
              <a:rPr lang="ru-RU" dirty="0"/>
              <a:t>Продукт,	который	мы	разработали	удовлетворяет следующим основные требованиям:</a:t>
            </a:r>
          </a:p>
          <a:p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Предоставление	авторизованному	студенту	возможность выполнить тест и проверить свои ошибки.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Разделение	пользователей	на	роли	(администраторы, пользователи, гости).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4B4A25-6EEE-DE44-8ABD-2DA747A1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73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70640" y="769333"/>
            <a:ext cx="12050720" cy="337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ru-RU" sz="6600" dirty="0"/>
              <a:t>Онлайн тестирование</a:t>
            </a:r>
            <a:endParaRPr dirty="0"/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1"/>
          </p:nvPr>
        </p:nvSpPr>
        <p:spPr>
          <a:xfrm>
            <a:off x="415600" y="4142533"/>
            <a:ext cx="11360800" cy="20988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" dirty="0"/>
              <a:t>Участники проекта: </a:t>
            </a:r>
            <a:endParaRPr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 err="1"/>
              <a:t>Асатрян</a:t>
            </a:r>
            <a:r>
              <a:rPr lang="ru-RU" dirty="0"/>
              <a:t> Р.В.</a:t>
            </a:r>
            <a:r>
              <a:rPr lang="en-US" dirty="0"/>
              <a:t> rafa-asat@yandex.ru</a:t>
            </a:r>
            <a:endParaRPr lang="ru-RU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 err="1"/>
              <a:t>Веремьёв</a:t>
            </a:r>
            <a:r>
              <a:rPr lang="ru-RU" dirty="0"/>
              <a:t> Д.А.</a:t>
            </a:r>
            <a:r>
              <a:rPr lang="en-US" dirty="0"/>
              <a:t> Revers_fox@mail.ru</a:t>
            </a:r>
            <a:endParaRPr dirty="0"/>
          </a:p>
          <a:p>
            <a:pPr marL="0" indent="0" algn="ctr"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4090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Актуальность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6150" y="1765737"/>
            <a:ext cx="9515050" cy="142962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Высокий спрос на сайты-платформы выполнения тестовых задач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В связи с пандемией, переход на дистанционное обучение – обязательство каждого учебного учреждения.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E51B51-E156-CE45-BD04-F7B53898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85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Назначение и Цели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2262" y="1376855"/>
            <a:ext cx="9479699" cy="279922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dirty="0"/>
              <a:t>1. </a:t>
            </a:r>
            <a:r>
              <a:rPr lang="ru-RU" dirty="0"/>
              <a:t>создать сайт с помощью которого ученики могли бы проверять свои знания по нужным им предметам.</a:t>
            </a:r>
            <a:endParaRPr lang="ru-RU" sz="2000" dirty="0"/>
          </a:p>
          <a:p>
            <a:r>
              <a:rPr lang="ru-RU" sz="2000" dirty="0"/>
              <a:t>	С</a:t>
            </a:r>
            <a:r>
              <a:rPr lang="ru-RU" dirty="0"/>
              <a:t>ледующие основные требования:</a:t>
            </a:r>
          </a:p>
          <a:p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Предоставление	авторизованному	студенту	возможность выполнения теста.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Разделение	пользователей	на	роли	(администраторы, пользователи, гости).</a:t>
            </a:r>
          </a:p>
          <a:p>
            <a:pPr>
              <a:lnSpc>
                <a:spcPct val="150000"/>
              </a:lnSpc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BE50C4-D4B1-8942-A488-8B05025E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46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Постановка задачи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6396" y="2041566"/>
            <a:ext cx="5294414" cy="116955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/>
              <a:t>Регистрация/Авторизация</a:t>
            </a:r>
          </a:p>
          <a:p>
            <a:r>
              <a:rPr lang="ru-RU" sz="1400" dirty="0"/>
              <a:t>Реализация ролей и их функциональных возможностей: </a:t>
            </a:r>
          </a:p>
          <a:p>
            <a:r>
              <a:rPr lang="ru-RU" sz="1400" dirty="0"/>
              <a:t>	- Зарегистрированный пользователь </a:t>
            </a:r>
          </a:p>
          <a:p>
            <a:r>
              <a:rPr lang="ru-RU" sz="1400" dirty="0"/>
              <a:t>	- Незарегистрированный пользователь </a:t>
            </a:r>
          </a:p>
          <a:p>
            <a:r>
              <a:rPr lang="ru-RU" sz="1400" dirty="0"/>
              <a:t>Реализация средств для выполнения теста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A22AC28-EC0A-1744-836E-CDE591A5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4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F0148-9F45-2D47-82BD-F259952E8107}"/>
              </a:ext>
            </a:extLst>
          </p:cNvPr>
          <p:cNvSpPr txBox="1"/>
          <p:nvPr/>
        </p:nvSpPr>
        <p:spPr>
          <a:xfrm>
            <a:off x="1589659" y="1620220"/>
            <a:ext cx="292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Разработка </a:t>
            </a:r>
            <a:r>
              <a:rPr lang="en-US" dirty="0"/>
              <a:t>back-end </a:t>
            </a:r>
            <a:r>
              <a:rPr lang="ru-RU" dirty="0"/>
              <a:t>части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A9BF1-8123-1646-9060-DEF9701900A7}"/>
              </a:ext>
            </a:extLst>
          </p:cNvPr>
          <p:cNvSpPr txBox="1"/>
          <p:nvPr/>
        </p:nvSpPr>
        <p:spPr>
          <a:xfrm>
            <a:off x="8458298" y="3066109"/>
            <a:ext cx="25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Анализ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FD028D-16CD-C642-881B-6FF06E388F3F}"/>
              </a:ext>
            </a:extLst>
          </p:cNvPr>
          <p:cNvSpPr txBox="1"/>
          <p:nvPr/>
        </p:nvSpPr>
        <p:spPr>
          <a:xfrm>
            <a:off x="2101363" y="3777439"/>
            <a:ext cx="25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10E41B-BFB5-A54F-88B9-B47F9A5F262E}"/>
              </a:ext>
            </a:extLst>
          </p:cNvPr>
          <p:cNvSpPr txBox="1"/>
          <p:nvPr/>
        </p:nvSpPr>
        <p:spPr>
          <a:xfrm>
            <a:off x="430289" y="4479658"/>
            <a:ext cx="5294414" cy="52322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/>
                </a:solidFill>
              </a:rPr>
              <a:t>Необходимо провести дымовое тестирование, </a:t>
            </a:r>
            <a:r>
              <a:rPr lang="en-US" sz="1400" dirty="0">
                <a:solidFill>
                  <a:schemeClr val="tx1"/>
                </a:solidFill>
              </a:rPr>
              <a:t>UI </a:t>
            </a:r>
            <a:r>
              <a:rPr lang="ru-RU" sz="1400" dirty="0">
                <a:solidFill>
                  <a:schemeClr val="tx1"/>
                </a:solidFill>
              </a:rPr>
              <a:t>тестирование, юзабилити тестирование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D2F257-432F-844D-8B00-7792384BAC75}"/>
              </a:ext>
            </a:extLst>
          </p:cNvPr>
          <p:cNvSpPr txBox="1"/>
          <p:nvPr/>
        </p:nvSpPr>
        <p:spPr>
          <a:xfrm>
            <a:off x="6342710" y="3778528"/>
            <a:ext cx="5294414" cy="52322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/>
                </a:solidFill>
              </a:rPr>
              <a:t>Проведение анализа предметной области</a:t>
            </a:r>
          </a:p>
          <a:p>
            <a:r>
              <a:rPr lang="ru-RU" sz="1400" dirty="0">
                <a:solidFill>
                  <a:schemeClr val="tx1"/>
                </a:solidFill>
              </a:rPr>
              <a:t>Проектирование сайта</a:t>
            </a:r>
          </a:p>
        </p:txBody>
      </p:sp>
    </p:spTree>
    <p:extLst>
      <p:ext uri="{BB962C8B-B14F-4D97-AF65-F5344CB8AC3E}">
        <p14:creationId xmlns:p14="http://schemas.microsoft.com/office/powerpoint/2010/main" val="197548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Распределение ролей в команде</a:t>
            </a: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445235780"/>
              </p:ext>
            </p:extLst>
          </p:nvPr>
        </p:nvGraphicFramePr>
        <p:xfrm>
          <a:off x="1477512" y="1864426"/>
          <a:ext cx="3603171" cy="3389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194185747"/>
              </p:ext>
            </p:extLst>
          </p:nvPr>
        </p:nvGraphicFramePr>
        <p:xfrm>
          <a:off x="6843855" y="1864425"/>
          <a:ext cx="3533489" cy="3389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31094" y="5427725"/>
            <a:ext cx="220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Front-end/</a:t>
            </a:r>
            <a:r>
              <a:rPr lang="en-US" dirty="0" err="1"/>
              <a:t>TeamLead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565922" y="5448921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6F6F7B2-1102-4049-9AFE-81A43309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1D86FA-06C3-D848-9425-5C18EBCE6B63}"/>
              </a:ext>
            </a:extLst>
          </p:cNvPr>
          <p:cNvSpPr txBox="1"/>
          <p:nvPr/>
        </p:nvSpPr>
        <p:spPr>
          <a:xfrm>
            <a:off x="1594351" y="2638394"/>
            <a:ext cx="3369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Проектирование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Развертывание приложения на сервере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Подготовка презентации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Тестирование проекта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A786D-0C9C-4E46-8FD0-1BA5F95582F8}"/>
              </a:ext>
            </a:extLst>
          </p:cNvPr>
          <p:cNvSpPr txBox="1"/>
          <p:nvPr/>
        </p:nvSpPr>
        <p:spPr>
          <a:xfrm>
            <a:off x="7021028" y="2687190"/>
            <a:ext cx="3533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 </a:t>
            </a:r>
            <a:r>
              <a:rPr lang="en-US" dirty="0"/>
              <a:t>back-end </a:t>
            </a:r>
            <a:r>
              <a:rPr lang="ru-RU" dirty="0"/>
              <a:t>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Составление ТЗ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Составление курсового проекта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Построение архитектуры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6E820-D753-4C43-84E8-0E14CAD28B1E}"/>
              </a:ext>
            </a:extLst>
          </p:cNvPr>
          <p:cNvSpPr txBox="1"/>
          <p:nvPr/>
        </p:nvSpPr>
        <p:spPr>
          <a:xfrm>
            <a:off x="2294954" y="1979304"/>
            <a:ext cx="1968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/>
              <a:t>Веремьёв</a:t>
            </a:r>
            <a:r>
              <a:rPr lang="ru-RU" sz="2000" dirty="0"/>
              <a:t> Данил</a:t>
            </a:r>
          </a:p>
        </p:txBody>
      </p:sp>
    </p:spTree>
    <p:extLst>
      <p:ext uri="{BB962C8B-B14F-4D97-AF65-F5344CB8AC3E}">
        <p14:creationId xmlns:p14="http://schemas.microsoft.com/office/powerpoint/2010/main" val="71773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Используемые технологии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829" y="1713584"/>
            <a:ext cx="5294414" cy="4204356"/>
          </a:xfrm>
          <a:prstGeom prst="rect">
            <a:avLst/>
          </a:prstGeom>
          <a:solidFill>
            <a:schemeClr val="bg2">
              <a:alpha val="7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Back-end</a:t>
            </a: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r>
              <a:rPr lang="en-US" dirty="0"/>
              <a:t>          											</a:t>
            </a: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242508" y="1670623"/>
            <a:ext cx="5294414" cy="4247317"/>
          </a:xfrm>
          <a:prstGeom prst="rect">
            <a:avLst/>
          </a:prstGeom>
          <a:solidFill>
            <a:schemeClr val="bg2">
              <a:alpha val="18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Front-end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>
              <a:lnSpc>
                <a:spcPct val="150000"/>
              </a:lnSpc>
            </a:pPr>
            <a:endParaRPr lang="ru-RU" dirty="0"/>
          </a:p>
          <a:p>
            <a:pPr algn="ctr">
              <a:lnSpc>
                <a:spcPct val="150000"/>
              </a:lnSpc>
            </a:pPr>
            <a:endParaRPr lang="ru-RU" dirty="0"/>
          </a:p>
          <a:p>
            <a:pPr algn="ctr">
              <a:lnSpc>
                <a:spcPct val="150000"/>
              </a:lnSpc>
            </a:pPr>
            <a:endParaRPr lang="ru-RU" dirty="0"/>
          </a:p>
          <a:p>
            <a:pPr algn="ctr">
              <a:lnSpc>
                <a:spcPct val="150000"/>
              </a:lnSpc>
            </a:pPr>
            <a:endParaRPr lang="ru-RU" dirty="0"/>
          </a:p>
          <a:p>
            <a:pPr algn="ctr">
              <a:lnSpc>
                <a:spcPct val="150000"/>
              </a:lnSpc>
            </a:pPr>
            <a:endParaRPr lang="ru-RU" dirty="0"/>
          </a:p>
          <a:p>
            <a:pPr algn="ctr">
              <a:lnSpc>
                <a:spcPct val="150000"/>
              </a:lnSpc>
            </a:pPr>
            <a:endParaRPr lang="ru-RU" dirty="0"/>
          </a:p>
          <a:p>
            <a:pPr algn="ctr">
              <a:lnSpc>
                <a:spcPct val="150000"/>
              </a:lnSpc>
            </a:pP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533B8AD-E7F0-4D4D-80CF-6EDD1C74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6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8BCF01-F4DC-4529-BA39-D1903A6B2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127" y="2389473"/>
            <a:ext cx="1357030" cy="135703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FA09C0-386F-43AC-A2B3-94B0C0F1A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715" y="2320215"/>
            <a:ext cx="1593208" cy="149554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47FA8AF-E510-4E1E-9357-9D914D8F3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509" y="4057073"/>
            <a:ext cx="1239982" cy="123998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326DF4F-C5E6-4F6C-B3AF-37E0CC5BD0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1756" y="4057073"/>
            <a:ext cx="2632364" cy="1480705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355BCFDD-6FD3-43F2-AC7C-95E75A105D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9691" y="2389474"/>
            <a:ext cx="1808018" cy="1356014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AC3CEA94-915D-4F8C-9E81-FD09B61837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844" y="4224611"/>
            <a:ext cx="2004849" cy="114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5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5C4B5-36A2-B44E-98AE-CE716586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Архитектура серверной части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64D62BE-6874-2249-AA76-8BCB22EE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7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26913AE-2201-4FB0-877A-A45174DD73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90689"/>
            <a:ext cx="7624243" cy="44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1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2">
              <a:alpha val="5000"/>
            </a:schemeClr>
          </a:solidFill>
        </p:spPr>
        <p:txBody>
          <a:bodyPr/>
          <a:lstStyle/>
          <a:p>
            <a:pPr algn="ctr"/>
            <a:r>
              <a:rPr lang="ru-RU" dirty="0"/>
              <a:t>Диаграмма развертывания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F1FEEA7-00DF-D94D-87D8-F1CDBAA8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FABD29-3B4C-4DB6-9567-9EE49AB82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629" y="1173480"/>
            <a:ext cx="3886742" cy="545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2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8E747E-9260-7148-8587-1EA14FB0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DFD5-648C-604C-B3A0-1891207E0D7E}" type="slidenum">
              <a:rPr lang="ru-RU" smtClean="0"/>
              <a:t>9</a:t>
            </a:fld>
            <a:endParaRPr lang="ru-RU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E9565B07-B232-E544-A60E-2D6BF3AD06E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Диаграмма состояния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4FCEE9-53C7-4F65-A433-ADA3AB108F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75" y="2454636"/>
            <a:ext cx="10589116" cy="31377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07174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328</Words>
  <Application>Microsoft Office PowerPoint</Application>
  <PresentationFormat>Широкоэкранный</PresentationFormat>
  <Paragraphs>102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Онлайн тестирование</vt:lpstr>
      <vt:lpstr>Актуальность</vt:lpstr>
      <vt:lpstr>Назначение и Цели</vt:lpstr>
      <vt:lpstr>Постановка задачи</vt:lpstr>
      <vt:lpstr>Распределение ролей в команде</vt:lpstr>
      <vt:lpstr>Используемые технологии</vt:lpstr>
      <vt:lpstr>Архитектура серверной части</vt:lpstr>
      <vt:lpstr>Диаграмма развертывания </vt:lpstr>
      <vt:lpstr>Презентация PowerPoint</vt:lpstr>
      <vt:lpstr>Регистрация/Вход</vt:lpstr>
      <vt:lpstr>Страницы сайта</vt:lpstr>
      <vt:lpstr>Страницы сайта</vt:lpstr>
      <vt:lpstr>Заключение</vt:lpstr>
      <vt:lpstr>Онлайн тестирование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для аренды спортивного снаряжения</dc:title>
  <dc:creator>ПАХОМОВ</dc:creator>
  <cp:lastModifiedBy>Раф</cp:lastModifiedBy>
  <cp:revision>84</cp:revision>
  <dcterms:created xsi:type="dcterms:W3CDTF">2021-06-16T22:13:02Z</dcterms:created>
  <dcterms:modified xsi:type="dcterms:W3CDTF">2021-11-10T10:34:45Z</dcterms:modified>
</cp:coreProperties>
</file>