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976"/>
    <a:srgbClr val="175D79"/>
    <a:srgbClr val="276884"/>
    <a:srgbClr val="0C5473"/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mesh Lonkar" userId="daff6499327647ea" providerId="LiveId" clId="{C66FA39D-C646-4D87-95D0-AA124FA8DE62}"/>
    <pc:docChg chg="modSld">
      <pc:chgData name="Prathmesh Lonkar" userId="daff6499327647ea" providerId="LiveId" clId="{C66FA39D-C646-4D87-95D0-AA124FA8DE62}" dt="2023-12-26T04:59:55.610" v="13" actId="1036"/>
      <pc:docMkLst>
        <pc:docMk/>
      </pc:docMkLst>
      <pc:sldChg chg="modSp mod">
        <pc:chgData name="Prathmesh Lonkar" userId="daff6499327647ea" providerId="LiveId" clId="{C66FA39D-C646-4D87-95D0-AA124FA8DE62}" dt="2023-12-26T04:59:55.610" v="13" actId="1036"/>
        <pc:sldMkLst>
          <pc:docMk/>
          <pc:sldMk cId="130638167" sldId="256"/>
        </pc:sldMkLst>
        <pc:spChg chg="mod">
          <ac:chgData name="Prathmesh Lonkar" userId="daff6499327647ea" providerId="LiveId" clId="{C66FA39D-C646-4D87-95D0-AA124FA8DE62}" dt="2023-12-26T04:59:55.610" v="13" actId="1036"/>
          <ac:spMkLst>
            <pc:docMk/>
            <pc:sldMk cId="130638167" sldId="256"/>
            <ac:spMk id="4" creationId="{35DAAE56-6498-6C34-D5D9-05A0333BD3BC}"/>
          </ac:spMkLst>
        </pc:spChg>
        <pc:spChg chg="mod">
          <ac:chgData name="Prathmesh Lonkar" userId="daff6499327647ea" providerId="LiveId" clId="{C66FA39D-C646-4D87-95D0-AA124FA8DE62}" dt="2023-12-26T04:59:43.181" v="0" actId="1076"/>
          <ac:spMkLst>
            <pc:docMk/>
            <pc:sldMk cId="130638167" sldId="256"/>
            <ac:spMk id="6" creationId="{89FFFFDA-F346-D454-11DD-56BB64F3A1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03/11/2024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03/11/2024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6401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041129"/>
            <a:ext cx="9144000" cy="2516124"/>
          </a:xfrm>
        </p:spPr>
        <p:txBody>
          <a:bodyPr/>
          <a:lstStyle/>
          <a:p>
            <a:r>
              <a:rPr lang="en-GB" sz="1600" b="1"/>
              <a:t>04/11/2024</a:t>
            </a:r>
            <a:endParaRPr lang="en-GB" sz="1600" b="1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1" y="2803144"/>
            <a:ext cx="4672079" cy="7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9FFFFDA-F346-D454-11DD-56BB64F3A161}"/>
              </a:ext>
            </a:extLst>
          </p:cNvPr>
          <p:cNvSpPr txBox="1">
            <a:spLocks/>
          </p:cNvSpPr>
          <p:nvPr/>
        </p:nvSpPr>
        <p:spPr>
          <a:xfrm>
            <a:off x="1524000" y="5497531"/>
            <a:ext cx="9144000" cy="870483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cap="all" spc="30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cap="none"/>
              <a:t>Muhammad Daffa Miqoilla, </a:t>
            </a:r>
            <a:r>
              <a:rPr lang="en-US" sz="1800" b="1" cap="none" dirty="0"/>
              <a:t>Junior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69204" y="1311008"/>
            <a:ext cx="7090798" cy="1828352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Positive Reviews 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</a:rPr>
              <a:t>- 300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Negative Reviews 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</a:rPr>
              <a:t>- 2667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Neutral Reviews 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</a:rPr>
              <a:t>- 433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658E4-2CA6-D43A-438B-B6E4F755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03" y="2896854"/>
            <a:ext cx="7235177" cy="3627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AF9A23-1DBA-1195-946E-392DED239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381" y="2896854"/>
            <a:ext cx="3954217" cy="362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Lenovo Gaming 3</cp:lastModifiedBy>
  <cp:revision>10</cp:revision>
  <cp:lastPrinted>2022-06-09T07:44:13Z</cp:lastPrinted>
  <dcterms:created xsi:type="dcterms:W3CDTF">2022-02-22T07:39:05Z</dcterms:created>
  <dcterms:modified xsi:type="dcterms:W3CDTF">2024-11-03T16:28:01Z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