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929410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/>
              <a:t>Predictive model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59523"/>
            <a:ext cx="9144000" cy="216982"/>
          </a:xfrm>
        </p:spPr>
        <p:txBody>
          <a:bodyPr/>
          <a:lstStyle/>
          <a:p>
            <a:r>
              <a:rPr lang="en-GB"/>
              <a:t>2024-11-05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986" y="418348"/>
            <a:ext cx="2667372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4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60" y="664391"/>
            <a:ext cx="10912464" cy="442867"/>
          </a:xfrm>
        </p:spPr>
        <p:txBody>
          <a:bodyPr>
            <a:noAutofit/>
          </a:bodyPr>
          <a:lstStyle/>
          <a:p>
            <a:r>
              <a:rPr lang="en-US" sz="3200" b="1"/>
              <a:t>Results of Predictive Modeling Using Random Forest</a:t>
            </a:r>
            <a:endParaRPr lang="en-GB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123" y="-31069"/>
            <a:ext cx="2857500" cy="1771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9612A5-7B62-6208-EFA3-6D2A7CD2E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71" y="2436041"/>
            <a:ext cx="5485251" cy="3642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2AFA2D-A370-0F18-54D8-540AA6F9B4ED}"/>
              </a:ext>
            </a:extLst>
          </p:cNvPr>
          <p:cNvSpPr txBox="1"/>
          <p:nvPr/>
        </p:nvSpPr>
        <p:spPr>
          <a:xfrm>
            <a:off x="6680718" y="1903445"/>
            <a:ext cx="4432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>
                <a:effectLst/>
                <a:latin typeface="Consolas" panose="020B0609020204030204" pitchFamily="49" charset="0"/>
              </a:rPr>
              <a:t>Exploratory Data Analysis (EDA)</a:t>
            </a:r>
          </a:p>
          <a:p>
            <a:endParaRPr lang="en-ID" b="1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7487485-8A65-A7F5-795E-2449FF8B8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723050"/>
              </p:ext>
            </p:extLst>
          </p:nvPr>
        </p:nvGraphicFramePr>
        <p:xfrm>
          <a:off x="142240" y="2436040"/>
          <a:ext cx="6194430" cy="38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86">
                  <a:extLst>
                    <a:ext uri="{9D8B030D-6E8A-4147-A177-3AD203B41FA5}">
                      <a16:colId xmlns:a16="http://schemas.microsoft.com/office/drawing/2014/main" val="2441595419"/>
                    </a:ext>
                  </a:extLst>
                </a:gridCol>
                <a:gridCol w="1238886">
                  <a:extLst>
                    <a:ext uri="{9D8B030D-6E8A-4147-A177-3AD203B41FA5}">
                      <a16:colId xmlns:a16="http://schemas.microsoft.com/office/drawing/2014/main" val="1832131113"/>
                    </a:ext>
                  </a:extLst>
                </a:gridCol>
                <a:gridCol w="1238886">
                  <a:extLst>
                    <a:ext uri="{9D8B030D-6E8A-4147-A177-3AD203B41FA5}">
                      <a16:colId xmlns:a16="http://schemas.microsoft.com/office/drawing/2014/main" val="844307590"/>
                    </a:ext>
                  </a:extLst>
                </a:gridCol>
                <a:gridCol w="1238886">
                  <a:extLst>
                    <a:ext uri="{9D8B030D-6E8A-4147-A177-3AD203B41FA5}">
                      <a16:colId xmlns:a16="http://schemas.microsoft.com/office/drawing/2014/main" val="2262317895"/>
                    </a:ext>
                  </a:extLst>
                </a:gridCol>
                <a:gridCol w="1238886">
                  <a:extLst>
                    <a:ext uri="{9D8B030D-6E8A-4147-A177-3AD203B41FA5}">
                      <a16:colId xmlns:a16="http://schemas.microsoft.com/office/drawing/2014/main" val="1184964952"/>
                    </a:ext>
                  </a:extLst>
                </a:gridCol>
              </a:tblGrid>
              <a:tr h="6489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Metric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Class 0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Class 1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Marco Averager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Weighted Average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609874"/>
                  </a:ext>
                </a:extLst>
              </a:tr>
              <a:tr h="6489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0.86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0.52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0.69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0.81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83672"/>
                  </a:ext>
                </a:extLst>
              </a:tr>
              <a:tr h="6489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Recall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0.98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0.12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0.55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0.85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561379"/>
                  </a:ext>
                </a:extLst>
              </a:tr>
              <a:tr h="6489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F1-Score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0.92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0.19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0.56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0.81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13506"/>
                  </a:ext>
                </a:extLst>
              </a:tr>
              <a:tr h="6489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Support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8504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1496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979673"/>
                  </a:ext>
                </a:extLst>
              </a:tr>
              <a:tr h="6489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0.85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20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47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British Airways</vt:lpstr>
      <vt:lpstr>Results of Predictive Modeling Using 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Lenovo Gaming 3</cp:lastModifiedBy>
  <cp:revision>9</cp:revision>
  <dcterms:created xsi:type="dcterms:W3CDTF">2022-12-06T11:13:27Z</dcterms:created>
  <dcterms:modified xsi:type="dcterms:W3CDTF">2024-11-05T06:43:38Z</dcterms:modified>
</cp:coreProperties>
</file>