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08e8ec16a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08e8ec1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08e8ec16a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08e8ec1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8e8ec16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8e8ec1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08e8ec16a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08e8ec1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08e8ec16a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08e8ec16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08e8ec16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08e8ec1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Pager </a:t>
            </a:r>
            <a:r>
              <a:rPr lang="en"/>
              <a:t>Rotation</a:t>
            </a:r>
            <a:r>
              <a:rPr lang="en"/>
              <a:t> Duties in DevOps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Miqueas Herrera • 04.27.2025  |  Module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Pager Rotation Duties?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276600"/>
            <a:ext cx="3837000" cy="4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Pager rotation refers to the practice of sharing on-call responsibilities among team members.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Team members receive alerts for incidents that require immediate attention.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Aims to ensure 24/7 system reliability while preventing burnout.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Pager Rotation in DevOps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Ensures continuous monitoring and rapid incident response.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Supports system resilience and uptime goals.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Encourages shared ownership and accountability across teams</a:t>
            </a:r>
            <a:r>
              <a:rPr lang="en" sz="1600">
                <a:solidFill>
                  <a:schemeClr val="dk1"/>
                </a:solidFill>
              </a:rPr>
              <a:t> (Kim et al., 2021).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Pager Rotation</a:t>
            </a:r>
            <a:endParaRPr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939500" y="276600"/>
            <a:ext cx="3837000" cy="4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 Clear Expectations</a:t>
            </a:r>
            <a:r>
              <a:rPr lang="en"/>
              <a:t>: Define responsibilities and escalation paths.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Rotate Fairly</a:t>
            </a:r>
            <a:r>
              <a:rPr lang="en"/>
              <a:t>: Distribute duties evenly to avoid fatigue.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Use Follow-the-Sun Models</a:t>
            </a:r>
            <a:r>
              <a:rPr lang="en"/>
              <a:t>: Align rotations to global time zones when possible (Google SRE Book).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On-Call Burnout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 "time off" after incident-heavy shifts.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Provide support and training for newer team members.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Continuously improve systems to reduce alert noise</a:t>
            </a:r>
            <a:r>
              <a:rPr lang="en" sz="1600">
                <a:solidFill>
                  <a:schemeClr val="dk1"/>
                </a:solidFill>
              </a:rPr>
              <a:t> (New Relic, 2023).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Alert Management</a:t>
            </a:r>
            <a:endParaRPr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939500" y="276600"/>
            <a:ext cx="3837000" cy="4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Prioritize actionable alerts only.</a:t>
            </a:r>
            <a:br>
              <a:rPr b="1" lang="en"/>
            </a:b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Use automation for low-priority issues.</a:t>
            </a:r>
            <a:br>
              <a:rPr b="1" lang="en"/>
            </a:b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Regularly review and tune alert policies (PagerDuty, 2023).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Healthy On-Call Culture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Celebrate successful incident responses.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Conduct blameless postmortems.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Empower engineers to fix root causes, not just symptoms </a:t>
            </a:r>
            <a:r>
              <a:rPr lang="en" sz="1600">
                <a:solidFill>
                  <a:schemeClr val="dk1"/>
                </a:solidFill>
              </a:rPr>
              <a:t>(Kim et al., 2021).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939500" y="276600"/>
            <a:ext cx="3837000" cy="41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Pager rotation is critical to sustaining reliable services in DevOps.</a:t>
            </a:r>
            <a:br>
              <a:rPr b="1" lang="en"/>
            </a:b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Following industry best practices helps protect both system stability and team well-being.</a:t>
            </a:r>
            <a:br>
              <a:rPr b="1" lang="en"/>
            </a:b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 healthy on-call culture is essential for long-term success.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Works Cited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00"/>
              <a:t>Google SRE Team. </a:t>
            </a:r>
            <a:r>
              <a:rPr b="0" i="1" lang="en" sz="1100"/>
              <a:t>Site Reliability Engineering: How Google Runs Production Systems</a:t>
            </a:r>
            <a:r>
              <a:rPr b="0" lang="en" sz="1100"/>
              <a:t>. O'Reilly Media, 2016.</a:t>
            </a:r>
            <a:br>
              <a:rPr b="0" lang="en" sz="1100"/>
            </a:b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00"/>
              <a:t>Kim, Gene, et al. </a:t>
            </a:r>
            <a:r>
              <a:rPr b="0" i="1" lang="en" sz="1100"/>
              <a:t>The DevOps Handbook: How to Create World-Class Agility, Reliability, &amp; Security in Technology Organizations</a:t>
            </a:r>
            <a:r>
              <a:rPr b="0" lang="en" sz="1100"/>
              <a:t>, 2nd ed., IT Revolution Press, 2021.</a:t>
            </a:r>
            <a:br>
              <a:rPr b="0" lang="en" sz="1100"/>
            </a:b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00"/>
              <a:t>New Relic. "Best Practices for On-Call and Pager Duty Management." </a:t>
            </a:r>
            <a:r>
              <a:rPr b="0" i="1" lang="en" sz="1100"/>
              <a:t>New Relic</a:t>
            </a:r>
            <a:r>
              <a:rPr b="0" lang="en" sz="1100"/>
              <a:t>, 2023, www.newrelic.com/blog/best-practices/on-call-management.</a:t>
            </a:r>
            <a:br>
              <a:rPr b="0" lang="en" sz="1100"/>
            </a:b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100"/>
              <a:t>PagerDuty. "How to Build a Sustainable On-Call Practice." </a:t>
            </a:r>
            <a:r>
              <a:rPr b="0" i="1" lang="en" sz="1100"/>
              <a:t>PagerDuty</a:t>
            </a:r>
            <a:r>
              <a:rPr b="0" lang="en" sz="1100"/>
              <a:t>, 2023, www.pagerduty.com/resources/sustainable-on-call-practices/.</a:t>
            </a:r>
            <a:endParaRPr b="0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