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8997-BB9B-7E5E-0A7E-462B0AB2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963E7-0A79-EC1E-AEF8-2F1777ADA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33F0-5700-2737-C07D-0D604759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24D0-D4A8-C9D4-47FD-6D42E28C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6A01-D79D-DBDF-68B7-2B39EA80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E158-B60D-F010-7E7F-F2422B64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C5D6-3A52-0DBD-DECE-0F8CFB0E5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E78D-CA26-E773-DE31-D003DFBD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C325-FD4F-01DC-D8DF-6D8B95B6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9234-A0CE-9C70-0A07-4A769EFE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2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D499-8CEB-2C7F-48BB-AE6A02A89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3C18-9DCE-33F7-202F-AD011557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2C17-4BB6-1D1C-CFD6-C3ED1BE8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B389-A820-EEC8-00F8-3DFF68D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EEBB-927B-52D2-A2F1-ED124010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6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40CA-38F3-77C7-9F5F-113F7B62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A548-63B5-9598-EBDB-6B26279C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A994-A53E-BD21-4419-7D378933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BF6C-5FC0-745F-2BE9-F0A9408D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9893-0C7B-4C36-AC52-011F4539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8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7CC4-8817-9E6B-35A0-55A65835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D256-C004-B465-D0E9-5ECF5082A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9036-0C6E-064A-7496-C26F22BB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ABAC-6F59-8374-98A4-E392F1A4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DC26-60E5-C340-EC7D-489CA455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3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697-C669-9482-956F-C3FFEDF1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9A14-CE68-ED82-5DE9-A7D144C33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C38D8-4DD8-BF79-BC17-A8D4BC1B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1E692-B0B6-032B-7F1E-2B5381B7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3A0C-FCE6-EAFD-45BA-7B35CD0D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C3BB5-11F2-5A34-159E-FEA28995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1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BE09-D191-F694-69BB-A85B5EB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0CBEF-C882-06A1-57E3-A02246E8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BB221-D9F7-4766-D24C-B6514CB9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FC18F-D4C0-48B2-BB65-5B8D94DC5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87CFE-D930-00BD-9A7B-B67A7C9AD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47CD5-09C4-7267-CE1B-46AAC5BD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DEC0D-606B-EBD9-A157-A6318115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1D594-B791-139A-BE00-D3F8933D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9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1141-0836-29DF-0165-E1E02FAD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2E2AF-B137-54B2-1083-271F9CB6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F4DD5-1F1A-F8D4-0F87-F88E91CC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7FFC9-7B99-F40E-7522-8B211AA5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0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9804E-A007-955B-5B21-89FA3FF1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2AD96-586D-BE8B-0E26-1256FF7B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9BF47-8346-A232-0DE5-E8077286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8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E046-84DC-DAEB-F152-04062435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B494-055B-F8CC-3335-C914ABD8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AF85-D90D-095F-1C83-89BF0CFF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4F0E0-A4DC-EB11-2606-DAEDAD6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D1BF5-23E9-66DA-6042-8863E3F5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D3C8E-0582-462E-9482-97B7724C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3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2CCF-632D-DDFA-44F3-9EE36F3E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1E213-24EE-8810-9809-12869AAF4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9DDB-D94C-9631-3BC3-20E8EF223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51EFF-02A7-4D1D-952E-C2C9F26A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EDC2-F2C4-0D3F-473E-CEA8274E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CD8A9-EA20-D886-5E37-4DBC018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0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8E522-BB88-BE23-C7E8-AC2B7FD4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0FC9-4ABF-4090-B87C-9BB61B45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E788-BE80-0D78-88FF-1272F5DAE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4079-9840-4E49-81E6-EBF84D27C0DB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54A51-3F56-0680-04C5-10D3231E2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AFA7-0DF1-16F3-4DBE-86AC681BB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62272-5748-4B39-83D0-E88CDF8BF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66070D-F896-AB7D-DC40-C9C60F8E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80" y="-12308"/>
            <a:ext cx="7994562" cy="68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98270-F10C-3FF9-D95A-86C0D22E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87" y="26551"/>
            <a:ext cx="4487916" cy="67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FBD0D-CB28-3B85-D714-EA8A0320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83" y="643466"/>
            <a:ext cx="78458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6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30DF5-E91B-73BC-7BA8-02D616AD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27" y="643466"/>
            <a:ext cx="78185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7DBE7-14F5-DC0A-1AF5-906E6D10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20" y="643466"/>
            <a:ext cx="80317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E34C2-D7DB-FC28-6469-09DDBC99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" y="1512541"/>
            <a:ext cx="11109789" cy="38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4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F511D-441A-3103-C5BC-9781A11B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98" y="643466"/>
            <a:ext cx="408840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6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EA5AD-D186-2CED-2016-F93E88D6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84" y="643466"/>
            <a:ext cx="679923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4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F6C697-205F-643D-C76D-6EB94CBA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57" y="8074"/>
            <a:ext cx="8690516" cy="68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6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Miquel Serra</dc:creator>
  <cp:lastModifiedBy>Miquel Serra</cp:lastModifiedBy>
  <cp:revision>3</cp:revision>
  <dcterms:created xsi:type="dcterms:W3CDTF">2023-10-04T07:51:22Z</dcterms:created>
  <dcterms:modified xsi:type="dcterms:W3CDTF">2023-10-04T15:34:31Z</dcterms:modified>
</cp:coreProperties>
</file>