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b352137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b352137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b340ca7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b340ca7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b1ee2cc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b1ee2cc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b340ca76d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b340ca76d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1ee2cc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1ee2cc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b1ee2cc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b1ee2cc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4d665ae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4d665ae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4d665ae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4d665ae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b1ee2cc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b1ee2cc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b340ca76d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b340ca76d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mailto:Miquel.GonzalezA@autonoma.cat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hyperlink" Target="https://github.com/Miquel44/HACKATHONU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55800" y="2305050"/>
            <a:ext cx="8520600" cy="10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6425" y="4402200"/>
            <a:ext cx="3816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descr="Imagen que contiene Logotipo&#10;&#10;Descripción generada automáticamente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550" y="408625"/>
            <a:ext cx="5057100" cy="18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570075" y="2836000"/>
            <a:ext cx="37434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Miquel González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Sergio Martínez Pérez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Joan Bernat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1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Conclusiones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p22"/>
          <p:cNvSpPr txBox="1"/>
          <p:nvPr>
            <p:ph idx="4294967295" type="body"/>
          </p:nvPr>
        </p:nvSpPr>
        <p:spPr>
          <a:xfrm>
            <a:off x="311700" y="1154250"/>
            <a:ext cx="85206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6400">
                <a:solidFill>
                  <a:srgbClr val="000000"/>
                </a:solidFill>
              </a:rPr>
              <a:t>Resultados robustos</a:t>
            </a:r>
            <a:endParaRPr sz="6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6400">
                <a:solidFill>
                  <a:srgbClr val="000000"/>
                </a:solidFill>
              </a:rPr>
              <a:t>Posibilidad de hacer herramientas para los estudiantes</a:t>
            </a:r>
            <a:endParaRPr sz="6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6400">
                <a:solidFill>
                  <a:srgbClr val="000000"/>
                </a:solidFill>
              </a:rPr>
              <a:t>Mejorar el modelo para generalizar comportamientos de estudiantes y asignaturas</a:t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15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4294967295" type="body"/>
          </p:nvPr>
        </p:nvSpPr>
        <p:spPr>
          <a:xfrm>
            <a:off x="936900" y="1131625"/>
            <a:ext cx="72702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chemeClr val="dk1"/>
                </a:solidFill>
              </a:rPr>
              <a:t>Joan Bernat González - Joan.Bernat@autonoma.cat</a:t>
            </a:r>
            <a:endParaRPr b="1" sz="8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chemeClr val="dk1"/>
                </a:solidFill>
              </a:rPr>
              <a:t>Miquel González - </a:t>
            </a:r>
            <a:r>
              <a:rPr b="1" lang="es" sz="8000" u="sng">
                <a:solidFill>
                  <a:schemeClr val="hlink"/>
                </a:solidFill>
                <a:hlinkClick r:id="rId5"/>
              </a:rPr>
              <a:t>Miquel.GonzalezA@autonoma.cat</a:t>
            </a:r>
            <a:endParaRPr b="1" sz="8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8000">
                <a:solidFill>
                  <a:schemeClr val="dk1"/>
                </a:solidFill>
              </a:rPr>
              <a:t>SergioMartínez Pérez - Sergio.MartinezPer@autonoma.cat</a:t>
            </a:r>
            <a:endParaRPr b="1"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08349"/>
            <a:ext cx="9144000" cy="83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200" y="4575588"/>
            <a:ext cx="2759975" cy="3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16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1716450" y="3450313"/>
            <a:ext cx="57111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7900" u="sng">
                <a:solidFill>
                  <a:schemeClr val="hlink"/>
                </a:solidFill>
                <a:hlinkClick r:id="rId8"/>
              </a:rPr>
              <a:t>https://github.com/Miquel44/HACKATHONUAB</a:t>
            </a:r>
            <a:endParaRPr sz="1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744575"/>
            <a:ext cx="8520600" cy="2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ÍNDICE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40300" y="361775"/>
            <a:ext cx="89739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Reto escogido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Objetivos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Metodología</a:t>
            </a:r>
            <a:endParaRPr sz="72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s" sz="7200">
                <a:solidFill>
                  <a:schemeClr val="lt1"/>
                </a:solidFill>
              </a:rPr>
              <a:t>Exploraci</a:t>
            </a:r>
            <a:r>
              <a:rPr lang="es" sz="7200">
                <a:solidFill>
                  <a:schemeClr val="lt1"/>
                </a:solidFill>
              </a:rPr>
              <a:t>ón</a:t>
            </a:r>
            <a:endParaRPr sz="72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s" sz="7200">
                <a:solidFill>
                  <a:schemeClr val="lt1"/>
                </a:solidFill>
              </a:rPr>
              <a:t>Limpieza de datos</a:t>
            </a:r>
            <a:endParaRPr sz="72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s" sz="7200">
                <a:solidFill>
                  <a:schemeClr val="lt1"/>
                </a:solidFill>
              </a:rPr>
              <a:t>Modelo predictivo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Resultados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Conclusiones</a:t>
            </a:r>
            <a:endParaRPr sz="72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" sz="7200">
                <a:solidFill>
                  <a:schemeClr val="lt1"/>
                </a:solidFill>
              </a:rPr>
              <a:t>Mejoras</a:t>
            </a:r>
            <a:endParaRPr sz="7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2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4294967295" type="title"/>
          </p:nvPr>
        </p:nvSpPr>
        <p:spPr>
          <a:xfrm>
            <a:off x="1036550" y="1312250"/>
            <a:ext cx="38673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chemeClr val="lt1"/>
                </a:solidFill>
              </a:rPr>
              <a:t>Reto CARONTE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3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213" y="0"/>
            <a:ext cx="2830161" cy="4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Objetivos del proyecto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Desarrollar modelos predictivos basados en los datos del moodle para ayudar a los estudiantes a mejorar su rendimiento </a:t>
            </a:r>
            <a:r>
              <a:rPr lang="es">
                <a:solidFill>
                  <a:schemeClr val="lt1"/>
                </a:solidFill>
              </a:rPr>
              <a:t>académico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Modelo de predicción de notas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Análisis de patrones de estudio y rendimiento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Recomendador de actividades de refuerzo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4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Metodología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11700" y="120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Exploración del dataset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Diseño de nuestra solución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Data massaging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Creación de modelos predictivos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Análisis de los modelos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>
                <a:solidFill>
                  <a:schemeClr val="lt1"/>
                </a:solidFill>
              </a:rPr>
              <a:t>Recomendador de actividades 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5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Exploración del dataset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5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325" y="1433250"/>
            <a:ext cx="5783350" cy="2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Diseño de solución &amp; Data massage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5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059" y="1205100"/>
            <a:ext cx="6937892" cy="3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3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4294967295" type="title"/>
          </p:nvPr>
        </p:nvSpPr>
        <p:spPr>
          <a:xfrm>
            <a:off x="311700" y="26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Modelos predictivos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70125" y="1428725"/>
            <a:ext cx="26562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Mejor modelo: Random forest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MSE: 2.66(varía según la materia)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86% accuracy entre aprobado y suspenso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6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3904" y="1006350"/>
            <a:ext cx="4843776" cy="338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193525" y="2100950"/>
            <a:ext cx="85206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0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24" y="4477199"/>
            <a:ext cx="1848450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Recomendaciones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766250" y="4559925"/>
            <a:ext cx="2073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14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311700" y="1154250"/>
            <a:ext cx="85206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>
                <a:solidFill>
                  <a:srgbClr val="000000"/>
                </a:solidFill>
              </a:rPr>
              <a:t>Se han encontrado actividades clave para aprobar las asignaturas (Ejemplo de Aula_id 87)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" sz="6400">
                <a:solidFill>
                  <a:srgbClr val="000000"/>
                </a:solidFill>
              </a:rPr>
              <a:t>Problema 5b.2: Comparar Cadenas</a:t>
            </a:r>
            <a:endParaRPr sz="64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" sz="6400">
                <a:solidFill>
                  <a:srgbClr val="000000"/>
                </a:solidFill>
              </a:rPr>
              <a:t>Problema 3c.10: Seqüència de senars?</a:t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rgbClr val="000000"/>
                </a:solidFill>
              </a:rPr>
              <a:t>	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0">
                <a:solidFill>
                  <a:srgbClr val="000000"/>
                </a:solidFill>
              </a:rPr>
              <a:t>Es más importante hacer los ejercicios que sacar buena nota.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