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9" r:id="rId3"/>
    <p:sldId id="262" r:id="rId4"/>
    <p:sldId id="261" r:id="rId5"/>
    <p:sldId id="263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Archivo Black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68083C-623F-48C3-90AF-743103797098}">
  <a:tblStyle styleId="{EF68083C-623F-48C3-90AF-743103797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1c24f4d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1c24f4d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700e20ea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700e20ea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88ac88b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88ac88b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5e88ac88b_2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5e88ac88b_2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6bcd0210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6bcd0210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858900" cy="19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61125"/>
            <a:ext cx="38589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10455376">
            <a:off x="-1464266" y="4385816"/>
            <a:ext cx="2175831" cy="948433"/>
            <a:chOff x="5586650" y="985525"/>
            <a:chExt cx="1303925" cy="850925"/>
          </a:xfrm>
        </p:grpSpPr>
        <p:sp>
          <p:nvSpPr>
            <p:cNvPr id="12" name="Google Shape;12;p2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874275" y="-742646"/>
            <a:ext cx="2259700" cy="2480620"/>
          </a:xfrm>
          <a:custGeom>
            <a:avLst/>
            <a:gdLst/>
            <a:ahLst/>
            <a:cxnLst/>
            <a:rect l="l" t="t" r="r" b="b"/>
            <a:pathLst>
              <a:path w="133237" h="146263" extrusionOk="0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13225" y="1804850"/>
            <a:ext cx="3858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 idx="2"/>
          </p:nvPr>
        </p:nvSpPr>
        <p:spPr>
          <a:xfrm>
            <a:off x="713100" y="1360550"/>
            <a:ext cx="38589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 rot="-5849988" flipH="1">
            <a:off x="-1233846" y="3780543"/>
            <a:ext cx="2175827" cy="948282"/>
            <a:chOff x="5586650" y="985525"/>
            <a:chExt cx="1303925" cy="850925"/>
          </a:xfrm>
        </p:grpSpPr>
        <p:sp>
          <p:nvSpPr>
            <p:cNvPr id="63" name="Google Shape;63;p7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7"/>
          <p:cNvGrpSpPr/>
          <p:nvPr/>
        </p:nvGrpSpPr>
        <p:grpSpPr>
          <a:xfrm rot="-5400000">
            <a:off x="6759468" y="1737522"/>
            <a:ext cx="5646690" cy="1668463"/>
            <a:chOff x="3281300" y="4114300"/>
            <a:chExt cx="3351350" cy="934975"/>
          </a:xfrm>
        </p:grpSpPr>
        <p:sp>
          <p:nvSpPr>
            <p:cNvPr id="66" name="Google Shape;66;p7"/>
            <p:cNvSpPr/>
            <p:nvPr/>
          </p:nvSpPr>
          <p:spPr>
            <a:xfrm>
              <a:off x="3281300" y="4114300"/>
              <a:ext cx="3351350" cy="934975"/>
            </a:xfrm>
            <a:custGeom>
              <a:avLst/>
              <a:gdLst/>
              <a:ahLst/>
              <a:cxnLst/>
              <a:rect l="l" t="t" r="r" b="b"/>
              <a:pathLst>
                <a:path w="134054" h="37399" extrusionOk="0">
                  <a:moveTo>
                    <a:pt x="132501" y="1"/>
                  </a:moveTo>
                  <a:cubicBezTo>
                    <a:pt x="131964" y="45"/>
                    <a:pt x="131537" y="595"/>
                    <a:pt x="131155" y="595"/>
                  </a:cubicBezTo>
                  <a:cubicBezTo>
                    <a:pt x="131147" y="595"/>
                    <a:pt x="131139" y="595"/>
                    <a:pt x="131132" y="594"/>
                  </a:cubicBezTo>
                  <a:cubicBezTo>
                    <a:pt x="131110" y="593"/>
                    <a:pt x="131088" y="593"/>
                    <a:pt x="131066" y="593"/>
                  </a:cubicBezTo>
                  <a:cubicBezTo>
                    <a:pt x="130606" y="593"/>
                    <a:pt x="130195" y="788"/>
                    <a:pt x="129834" y="788"/>
                  </a:cubicBezTo>
                  <a:cubicBezTo>
                    <a:pt x="129786" y="788"/>
                    <a:pt x="129740" y="784"/>
                    <a:pt x="129694" y="777"/>
                  </a:cubicBezTo>
                  <a:cubicBezTo>
                    <a:pt x="129260" y="708"/>
                    <a:pt x="128895" y="685"/>
                    <a:pt x="128347" y="663"/>
                  </a:cubicBezTo>
                  <a:cubicBezTo>
                    <a:pt x="127971" y="640"/>
                    <a:pt x="127573" y="296"/>
                    <a:pt x="127029" y="296"/>
                  </a:cubicBezTo>
                  <a:cubicBezTo>
                    <a:pt x="127012" y="296"/>
                    <a:pt x="126995" y="297"/>
                    <a:pt x="126978" y="297"/>
                  </a:cubicBezTo>
                  <a:cubicBezTo>
                    <a:pt x="126922" y="302"/>
                    <a:pt x="126867" y="304"/>
                    <a:pt x="126812" y="304"/>
                  </a:cubicBezTo>
                  <a:cubicBezTo>
                    <a:pt x="126418" y="304"/>
                    <a:pt x="126041" y="207"/>
                    <a:pt x="125729" y="207"/>
                  </a:cubicBezTo>
                  <a:cubicBezTo>
                    <a:pt x="125619" y="207"/>
                    <a:pt x="125517" y="219"/>
                    <a:pt x="125425" y="252"/>
                  </a:cubicBezTo>
                  <a:cubicBezTo>
                    <a:pt x="124923" y="457"/>
                    <a:pt x="124490" y="777"/>
                    <a:pt x="124102" y="1051"/>
                  </a:cubicBezTo>
                  <a:cubicBezTo>
                    <a:pt x="123736" y="1347"/>
                    <a:pt x="123325" y="1393"/>
                    <a:pt x="122823" y="1598"/>
                  </a:cubicBezTo>
                  <a:cubicBezTo>
                    <a:pt x="122435" y="1735"/>
                    <a:pt x="122139" y="2374"/>
                    <a:pt x="121545" y="2397"/>
                  </a:cubicBezTo>
                  <a:cubicBezTo>
                    <a:pt x="121101" y="2433"/>
                    <a:pt x="120698" y="2510"/>
                    <a:pt x="120358" y="2510"/>
                  </a:cubicBezTo>
                  <a:cubicBezTo>
                    <a:pt x="120261" y="2510"/>
                    <a:pt x="120170" y="2504"/>
                    <a:pt x="120084" y="2489"/>
                  </a:cubicBezTo>
                  <a:cubicBezTo>
                    <a:pt x="119536" y="2420"/>
                    <a:pt x="119148" y="2101"/>
                    <a:pt x="118738" y="1964"/>
                  </a:cubicBezTo>
                  <a:cubicBezTo>
                    <a:pt x="118327" y="1827"/>
                    <a:pt x="117893" y="1804"/>
                    <a:pt x="117345" y="1713"/>
                  </a:cubicBezTo>
                  <a:cubicBezTo>
                    <a:pt x="117321" y="1710"/>
                    <a:pt x="117297" y="1708"/>
                    <a:pt x="117273" y="1708"/>
                  </a:cubicBezTo>
                  <a:cubicBezTo>
                    <a:pt x="116908" y="1708"/>
                    <a:pt x="116532" y="2011"/>
                    <a:pt x="115976" y="2032"/>
                  </a:cubicBezTo>
                  <a:cubicBezTo>
                    <a:pt x="115969" y="2032"/>
                    <a:pt x="115962" y="2032"/>
                    <a:pt x="115955" y="2032"/>
                  </a:cubicBezTo>
                  <a:cubicBezTo>
                    <a:pt x="115373" y="2032"/>
                    <a:pt x="114990" y="1072"/>
                    <a:pt x="114583" y="959"/>
                  </a:cubicBezTo>
                  <a:cubicBezTo>
                    <a:pt x="114058" y="800"/>
                    <a:pt x="113602" y="845"/>
                    <a:pt x="113191" y="594"/>
                  </a:cubicBezTo>
                  <a:cubicBezTo>
                    <a:pt x="113079" y="522"/>
                    <a:pt x="112948" y="499"/>
                    <a:pt x="112806" y="499"/>
                  </a:cubicBezTo>
                  <a:cubicBezTo>
                    <a:pt x="112556" y="499"/>
                    <a:pt x="112271" y="570"/>
                    <a:pt x="111993" y="570"/>
                  </a:cubicBezTo>
                  <a:cubicBezTo>
                    <a:pt x="111881" y="570"/>
                    <a:pt x="111769" y="558"/>
                    <a:pt x="111662" y="526"/>
                  </a:cubicBezTo>
                  <a:cubicBezTo>
                    <a:pt x="111262" y="415"/>
                    <a:pt x="110949" y="23"/>
                    <a:pt x="110385" y="23"/>
                  </a:cubicBezTo>
                  <a:cubicBezTo>
                    <a:pt x="110370" y="23"/>
                    <a:pt x="110354" y="23"/>
                    <a:pt x="110338" y="23"/>
                  </a:cubicBezTo>
                  <a:cubicBezTo>
                    <a:pt x="109744" y="69"/>
                    <a:pt x="109425" y="457"/>
                    <a:pt x="109037" y="571"/>
                  </a:cubicBezTo>
                  <a:cubicBezTo>
                    <a:pt x="108916" y="608"/>
                    <a:pt x="108793" y="621"/>
                    <a:pt x="108672" y="621"/>
                  </a:cubicBezTo>
                  <a:cubicBezTo>
                    <a:pt x="108414" y="621"/>
                    <a:pt x="108161" y="564"/>
                    <a:pt x="107934" y="564"/>
                  </a:cubicBezTo>
                  <a:cubicBezTo>
                    <a:pt x="107805" y="564"/>
                    <a:pt x="107684" y="583"/>
                    <a:pt x="107576" y="640"/>
                  </a:cubicBezTo>
                  <a:cubicBezTo>
                    <a:pt x="107188" y="868"/>
                    <a:pt x="106754" y="891"/>
                    <a:pt x="106207" y="1051"/>
                  </a:cubicBezTo>
                  <a:cubicBezTo>
                    <a:pt x="105841" y="1165"/>
                    <a:pt x="105476" y="1781"/>
                    <a:pt x="104883" y="1804"/>
                  </a:cubicBezTo>
                  <a:cubicBezTo>
                    <a:pt x="104859" y="1806"/>
                    <a:pt x="104835" y="1807"/>
                    <a:pt x="104811" y="1807"/>
                  </a:cubicBezTo>
                  <a:cubicBezTo>
                    <a:pt x="104312" y="1807"/>
                    <a:pt x="103835" y="1405"/>
                    <a:pt x="103473" y="1405"/>
                  </a:cubicBezTo>
                  <a:cubicBezTo>
                    <a:pt x="103440" y="1405"/>
                    <a:pt x="103407" y="1408"/>
                    <a:pt x="103376" y="1416"/>
                  </a:cubicBezTo>
                  <a:cubicBezTo>
                    <a:pt x="102851" y="1576"/>
                    <a:pt x="102303" y="1598"/>
                    <a:pt x="101915" y="1781"/>
                  </a:cubicBezTo>
                  <a:cubicBezTo>
                    <a:pt x="101504" y="1986"/>
                    <a:pt x="101436" y="2945"/>
                    <a:pt x="100911" y="3105"/>
                  </a:cubicBezTo>
                  <a:cubicBezTo>
                    <a:pt x="100877" y="3113"/>
                    <a:pt x="100842" y="3116"/>
                    <a:pt x="100806" y="3116"/>
                  </a:cubicBezTo>
                  <a:cubicBezTo>
                    <a:pt x="100446" y="3116"/>
                    <a:pt x="99975" y="2759"/>
                    <a:pt x="99483" y="2759"/>
                  </a:cubicBezTo>
                  <a:cubicBezTo>
                    <a:pt x="99457" y="2759"/>
                    <a:pt x="99431" y="2760"/>
                    <a:pt x="99405" y="2762"/>
                  </a:cubicBezTo>
                  <a:cubicBezTo>
                    <a:pt x="99306" y="2766"/>
                    <a:pt x="99212" y="2768"/>
                    <a:pt x="99122" y="2768"/>
                  </a:cubicBezTo>
                  <a:cubicBezTo>
                    <a:pt x="98675" y="2768"/>
                    <a:pt x="98336" y="2721"/>
                    <a:pt x="98012" y="2626"/>
                  </a:cubicBezTo>
                  <a:cubicBezTo>
                    <a:pt x="97487" y="2489"/>
                    <a:pt x="97099" y="2352"/>
                    <a:pt x="96688" y="2123"/>
                  </a:cubicBezTo>
                  <a:cubicBezTo>
                    <a:pt x="96278" y="1895"/>
                    <a:pt x="95730" y="2009"/>
                    <a:pt x="95205" y="1872"/>
                  </a:cubicBezTo>
                  <a:cubicBezTo>
                    <a:pt x="94803" y="1761"/>
                    <a:pt x="94380" y="1301"/>
                    <a:pt x="93808" y="1301"/>
                  </a:cubicBezTo>
                  <a:cubicBezTo>
                    <a:pt x="93794" y="1301"/>
                    <a:pt x="93780" y="1301"/>
                    <a:pt x="93767" y="1302"/>
                  </a:cubicBezTo>
                  <a:cubicBezTo>
                    <a:pt x="93216" y="1346"/>
                    <a:pt x="92730" y="1920"/>
                    <a:pt x="92348" y="1920"/>
                  </a:cubicBezTo>
                  <a:cubicBezTo>
                    <a:pt x="92334" y="1920"/>
                    <a:pt x="92320" y="1920"/>
                    <a:pt x="92306" y="1918"/>
                  </a:cubicBezTo>
                  <a:cubicBezTo>
                    <a:pt x="91758" y="1849"/>
                    <a:pt x="91461" y="1119"/>
                    <a:pt x="91051" y="982"/>
                  </a:cubicBezTo>
                  <a:cubicBezTo>
                    <a:pt x="90640" y="845"/>
                    <a:pt x="90183" y="845"/>
                    <a:pt x="89635" y="777"/>
                  </a:cubicBezTo>
                  <a:cubicBezTo>
                    <a:pt x="89275" y="734"/>
                    <a:pt x="88816" y="475"/>
                    <a:pt x="88295" y="475"/>
                  </a:cubicBezTo>
                  <a:cubicBezTo>
                    <a:pt x="88255" y="475"/>
                    <a:pt x="88215" y="477"/>
                    <a:pt x="88175" y="480"/>
                  </a:cubicBezTo>
                  <a:cubicBezTo>
                    <a:pt x="87650" y="503"/>
                    <a:pt x="87513" y="1370"/>
                    <a:pt x="87147" y="1621"/>
                  </a:cubicBezTo>
                  <a:cubicBezTo>
                    <a:pt x="86759" y="1872"/>
                    <a:pt x="86417" y="1986"/>
                    <a:pt x="86143" y="2374"/>
                  </a:cubicBezTo>
                  <a:cubicBezTo>
                    <a:pt x="85869" y="2740"/>
                    <a:pt x="85002" y="2694"/>
                    <a:pt x="84728" y="3059"/>
                  </a:cubicBezTo>
                  <a:cubicBezTo>
                    <a:pt x="84454" y="3447"/>
                    <a:pt x="84431" y="3904"/>
                    <a:pt x="84043" y="4155"/>
                  </a:cubicBezTo>
                  <a:cubicBezTo>
                    <a:pt x="83678" y="4383"/>
                    <a:pt x="83404" y="4680"/>
                    <a:pt x="82879" y="4703"/>
                  </a:cubicBezTo>
                  <a:cubicBezTo>
                    <a:pt x="82866" y="4703"/>
                    <a:pt x="82854" y="4703"/>
                    <a:pt x="82842" y="4703"/>
                  </a:cubicBezTo>
                  <a:cubicBezTo>
                    <a:pt x="82323" y="4703"/>
                    <a:pt x="82140" y="4241"/>
                    <a:pt x="81783" y="4041"/>
                  </a:cubicBezTo>
                  <a:cubicBezTo>
                    <a:pt x="81373" y="3790"/>
                    <a:pt x="80779" y="3927"/>
                    <a:pt x="80460" y="3539"/>
                  </a:cubicBezTo>
                  <a:cubicBezTo>
                    <a:pt x="80140" y="3196"/>
                    <a:pt x="80003" y="2694"/>
                    <a:pt x="79684" y="2329"/>
                  </a:cubicBezTo>
                  <a:cubicBezTo>
                    <a:pt x="79364" y="1964"/>
                    <a:pt x="78907" y="1735"/>
                    <a:pt x="78497" y="1507"/>
                  </a:cubicBezTo>
                  <a:cubicBezTo>
                    <a:pt x="78182" y="1322"/>
                    <a:pt x="77836" y="1272"/>
                    <a:pt x="77437" y="1272"/>
                  </a:cubicBezTo>
                  <a:cubicBezTo>
                    <a:pt x="77344" y="1272"/>
                    <a:pt x="77249" y="1275"/>
                    <a:pt x="77150" y="1279"/>
                  </a:cubicBezTo>
                  <a:cubicBezTo>
                    <a:pt x="76534" y="1325"/>
                    <a:pt x="76100" y="1393"/>
                    <a:pt x="75712" y="1553"/>
                  </a:cubicBezTo>
                  <a:cubicBezTo>
                    <a:pt x="75210" y="1781"/>
                    <a:pt x="75050" y="2329"/>
                    <a:pt x="74662" y="2626"/>
                  </a:cubicBezTo>
                  <a:cubicBezTo>
                    <a:pt x="74297" y="2899"/>
                    <a:pt x="73772" y="3128"/>
                    <a:pt x="73270" y="3333"/>
                  </a:cubicBezTo>
                  <a:cubicBezTo>
                    <a:pt x="72882" y="3516"/>
                    <a:pt x="72334" y="3721"/>
                    <a:pt x="71740" y="3744"/>
                  </a:cubicBezTo>
                  <a:cubicBezTo>
                    <a:pt x="71720" y="3746"/>
                    <a:pt x="71700" y="3746"/>
                    <a:pt x="71680" y="3746"/>
                  </a:cubicBezTo>
                  <a:cubicBezTo>
                    <a:pt x="71117" y="3746"/>
                    <a:pt x="70700" y="3148"/>
                    <a:pt x="70325" y="3082"/>
                  </a:cubicBezTo>
                  <a:cubicBezTo>
                    <a:pt x="69777" y="2968"/>
                    <a:pt x="69412" y="2808"/>
                    <a:pt x="69024" y="2603"/>
                  </a:cubicBezTo>
                  <a:cubicBezTo>
                    <a:pt x="68915" y="2554"/>
                    <a:pt x="68795" y="2538"/>
                    <a:pt x="68667" y="2538"/>
                  </a:cubicBezTo>
                  <a:cubicBezTo>
                    <a:pt x="68401" y="2538"/>
                    <a:pt x="68101" y="2609"/>
                    <a:pt x="67798" y="2609"/>
                  </a:cubicBezTo>
                  <a:cubicBezTo>
                    <a:pt x="67697" y="2609"/>
                    <a:pt x="67595" y="2601"/>
                    <a:pt x="67495" y="2580"/>
                  </a:cubicBezTo>
                  <a:cubicBezTo>
                    <a:pt x="67141" y="2497"/>
                    <a:pt x="66768" y="2394"/>
                    <a:pt x="66272" y="2394"/>
                  </a:cubicBezTo>
                  <a:cubicBezTo>
                    <a:pt x="66224" y="2394"/>
                    <a:pt x="66175" y="2395"/>
                    <a:pt x="66125" y="2397"/>
                  </a:cubicBezTo>
                  <a:cubicBezTo>
                    <a:pt x="65960" y="2410"/>
                    <a:pt x="65801" y="2416"/>
                    <a:pt x="65650" y="2416"/>
                  </a:cubicBezTo>
                  <a:cubicBezTo>
                    <a:pt x="65260" y="2416"/>
                    <a:pt x="64921" y="2378"/>
                    <a:pt x="64642" y="2329"/>
                  </a:cubicBezTo>
                  <a:cubicBezTo>
                    <a:pt x="64094" y="2238"/>
                    <a:pt x="63729" y="1872"/>
                    <a:pt x="63318" y="1690"/>
                  </a:cubicBezTo>
                  <a:cubicBezTo>
                    <a:pt x="62907" y="1507"/>
                    <a:pt x="62587" y="868"/>
                    <a:pt x="62040" y="754"/>
                  </a:cubicBezTo>
                  <a:cubicBezTo>
                    <a:pt x="62024" y="751"/>
                    <a:pt x="62007" y="750"/>
                    <a:pt x="61991" y="750"/>
                  </a:cubicBezTo>
                  <a:cubicBezTo>
                    <a:pt x="61607" y="750"/>
                    <a:pt x="61080" y="1486"/>
                    <a:pt x="60533" y="1530"/>
                  </a:cubicBezTo>
                  <a:cubicBezTo>
                    <a:pt x="60054" y="1553"/>
                    <a:pt x="59825" y="1598"/>
                    <a:pt x="59506" y="1849"/>
                  </a:cubicBezTo>
                  <a:cubicBezTo>
                    <a:pt x="59164" y="2101"/>
                    <a:pt x="58524" y="2101"/>
                    <a:pt x="58273" y="2489"/>
                  </a:cubicBezTo>
                  <a:cubicBezTo>
                    <a:pt x="58068" y="2854"/>
                    <a:pt x="57817" y="3242"/>
                    <a:pt x="57611" y="3630"/>
                  </a:cubicBezTo>
                  <a:cubicBezTo>
                    <a:pt x="57406" y="4018"/>
                    <a:pt x="57840" y="4771"/>
                    <a:pt x="57634" y="5136"/>
                  </a:cubicBezTo>
                  <a:cubicBezTo>
                    <a:pt x="57383" y="5524"/>
                    <a:pt x="56790" y="5661"/>
                    <a:pt x="56470" y="5935"/>
                  </a:cubicBezTo>
                  <a:cubicBezTo>
                    <a:pt x="56128" y="6186"/>
                    <a:pt x="55717" y="6118"/>
                    <a:pt x="55238" y="6141"/>
                  </a:cubicBezTo>
                  <a:cubicBezTo>
                    <a:pt x="55187" y="6143"/>
                    <a:pt x="55138" y="6144"/>
                    <a:pt x="55089" y="6144"/>
                  </a:cubicBezTo>
                  <a:cubicBezTo>
                    <a:pt x="54655" y="6144"/>
                    <a:pt x="54281" y="6069"/>
                    <a:pt x="53954" y="6069"/>
                  </a:cubicBezTo>
                  <a:cubicBezTo>
                    <a:pt x="53917" y="6069"/>
                    <a:pt x="53881" y="6070"/>
                    <a:pt x="53845" y="6072"/>
                  </a:cubicBezTo>
                  <a:cubicBezTo>
                    <a:pt x="53297" y="6095"/>
                    <a:pt x="52932" y="6825"/>
                    <a:pt x="52521" y="6848"/>
                  </a:cubicBezTo>
                  <a:cubicBezTo>
                    <a:pt x="52497" y="6850"/>
                    <a:pt x="52473" y="6850"/>
                    <a:pt x="52448" y="6850"/>
                  </a:cubicBezTo>
                  <a:cubicBezTo>
                    <a:pt x="52083" y="6850"/>
                    <a:pt x="51696" y="6709"/>
                    <a:pt x="51225" y="6709"/>
                  </a:cubicBezTo>
                  <a:cubicBezTo>
                    <a:pt x="51193" y="6709"/>
                    <a:pt x="51161" y="6710"/>
                    <a:pt x="51129" y="6711"/>
                  </a:cubicBezTo>
                  <a:cubicBezTo>
                    <a:pt x="51093" y="6713"/>
                    <a:pt x="51057" y="6714"/>
                    <a:pt x="51019" y="6714"/>
                  </a:cubicBezTo>
                  <a:cubicBezTo>
                    <a:pt x="50724" y="6714"/>
                    <a:pt x="50389" y="6655"/>
                    <a:pt x="50008" y="6655"/>
                  </a:cubicBezTo>
                  <a:cubicBezTo>
                    <a:pt x="49920" y="6655"/>
                    <a:pt x="49830" y="6658"/>
                    <a:pt x="49737" y="6666"/>
                  </a:cubicBezTo>
                  <a:cubicBezTo>
                    <a:pt x="49725" y="6666"/>
                    <a:pt x="49713" y="6666"/>
                    <a:pt x="49701" y="6666"/>
                  </a:cubicBezTo>
                  <a:cubicBezTo>
                    <a:pt x="49201" y="6666"/>
                    <a:pt x="48975" y="6205"/>
                    <a:pt x="48618" y="6049"/>
                  </a:cubicBezTo>
                  <a:cubicBezTo>
                    <a:pt x="48185" y="5844"/>
                    <a:pt x="47637" y="6004"/>
                    <a:pt x="47317" y="5707"/>
                  </a:cubicBezTo>
                  <a:cubicBezTo>
                    <a:pt x="46998" y="5387"/>
                    <a:pt x="46701" y="5022"/>
                    <a:pt x="46381" y="4703"/>
                  </a:cubicBezTo>
                  <a:cubicBezTo>
                    <a:pt x="46062" y="4383"/>
                    <a:pt x="45605" y="4383"/>
                    <a:pt x="45194" y="4200"/>
                  </a:cubicBezTo>
                  <a:cubicBezTo>
                    <a:pt x="44866" y="4036"/>
                    <a:pt x="44612" y="3946"/>
                    <a:pt x="44182" y="3946"/>
                  </a:cubicBezTo>
                  <a:cubicBezTo>
                    <a:pt x="44134" y="3946"/>
                    <a:pt x="44083" y="3947"/>
                    <a:pt x="44030" y="3949"/>
                  </a:cubicBezTo>
                  <a:cubicBezTo>
                    <a:pt x="44019" y="3950"/>
                    <a:pt x="44008" y="3950"/>
                    <a:pt x="43997" y="3950"/>
                  </a:cubicBezTo>
                  <a:cubicBezTo>
                    <a:pt x="43463" y="3950"/>
                    <a:pt x="42996" y="3424"/>
                    <a:pt x="42638" y="3424"/>
                  </a:cubicBezTo>
                  <a:cubicBezTo>
                    <a:pt x="42067" y="3447"/>
                    <a:pt x="41657" y="4109"/>
                    <a:pt x="41246" y="4109"/>
                  </a:cubicBezTo>
                  <a:cubicBezTo>
                    <a:pt x="41167" y="4105"/>
                    <a:pt x="41090" y="4103"/>
                    <a:pt x="41011" y="4103"/>
                  </a:cubicBezTo>
                  <a:cubicBezTo>
                    <a:pt x="40680" y="4103"/>
                    <a:pt x="40338" y="4136"/>
                    <a:pt x="39876" y="4155"/>
                  </a:cubicBezTo>
                  <a:cubicBezTo>
                    <a:pt x="39518" y="4155"/>
                    <a:pt x="39051" y="3629"/>
                    <a:pt x="38517" y="3629"/>
                  </a:cubicBezTo>
                  <a:cubicBezTo>
                    <a:pt x="38506" y="3629"/>
                    <a:pt x="38495" y="3629"/>
                    <a:pt x="38484" y="3630"/>
                  </a:cubicBezTo>
                  <a:cubicBezTo>
                    <a:pt x="37868" y="3676"/>
                    <a:pt x="37320" y="3790"/>
                    <a:pt x="36909" y="3972"/>
                  </a:cubicBezTo>
                  <a:cubicBezTo>
                    <a:pt x="36430" y="4223"/>
                    <a:pt x="36521" y="5136"/>
                    <a:pt x="36156" y="5479"/>
                  </a:cubicBezTo>
                  <a:cubicBezTo>
                    <a:pt x="35790" y="5798"/>
                    <a:pt x="35014" y="5684"/>
                    <a:pt x="34535" y="5935"/>
                  </a:cubicBezTo>
                  <a:cubicBezTo>
                    <a:pt x="34147" y="6118"/>
                    <a:pt x="33736" y="6734"/>
                    <a:pt x="33120" y="6780"/>
                  </a:cubicBezTo>
                  <a:cubicBezTo>
                    <a:pt x="33105" y="6780"/>
                    <a:pt x="33091" y="6781"/>
                    <a:pt x="33076" y="6781"/>
                  </a:cubicBezTo>
                  <a:cubicBezTo>
                    <a:pt x="32565" y="6781"/>
                    <a:pt x="32111" y="6430"/>
                    <a:pt x="31746" y="6430"/>
                  </a:cubicBezTo>
                  <a:cubicBezTo>
                    <a:pt x="31717" y="6430"/>
                    <a:pt x="31688" y="6432"/>
                    <a:pt x="31659" y="6437"/>
                  </a:cubicBezTo>
                  <a:cubicBezTo>
                    <a:pt x="31134" y="6551"/>
                    <a:pt x="30769" y="6848"/>
                    <a:pt x="30358" y="7008"/>
                  </a:cubicBezTo>
                  <a:cubicBezTo>
                    <a:pt x="30205" y="7071"/>
                    <a:pt x="30038" y="7084"/>
                    <a:pt x="29857" y="7084"/>
                  </a:cubicBezTo>
                  <a:cubicBezTo>
                    <a:pt x="29726" y="7084"/>
                    <a:pt x="29588" y="7077"/>
                    <a:pt x="29443" y="7077"/>
                  </a:cubicBezTo>
                  <a:cubicBezTo>
                    <a:pt x="29284" y="7077"/>
                    <a:pt x="29117" y="7086"/>
                    <a:pt x="28943" y="7122"/>
                  </a:cubicBezTo>
                  <a:cubicBezTo>
                    <a:pt x="28578" y="7213"/>
                    <a:pt x="28190" y="7647"/>
                    <a:pt x="27619" y="7670"/>
                  </a:cubicBezTo>
                  <a:cubicBezTo>
                    <a:pt x="27587" y="7672"/>
                    <a:pt x="27556" y="7674"/>
                    <a:pt x="27525" y="7674"/>
                  </a:cubicBezTo>
                  <a:cubicBezTo>
                    <a:pt x="27000" y="7674"/>
                    <a:pt x="26593" y="7326"/>
                    <a:pt x="26227" y="7305"/>
                  </a:cubicBezTo>
                  <a:cubicBezTo>
                    <a:pt x="25679" y="7282"/>
                    <a:pt x="25291" y="7259"/>
                    <a:pt x="24880" y="7168"/>
                  </a:cubicBezTo>
                  <a:cubicBezTo>
                    <a:pt x="24820" y="7158"/>
                    <a:pt x="24760" y="7154"/>
                    <a:pt x="24698" y="7154"/>
                  </a:cubicBezTo>
                  <a:cubicBezTo>
                    <a:pt x="24377" y="7154"/>
                    <a:pt x="24025" y="7266"/>
                    <a:pt x="23613" y="7266"/>
                  </a:cubicBezTo>
                  <a:cubicBezTo>
                    <a:pt x="23557" y="7266"/>
                    <a:pt x="23500" y="7264"/>
                    <a:pt x="23442" y="7259"/>
                  </a:cubicBezTo>
                  <a:cubicBezTo>
                    <a:pt x="23146" y="7241"/>
                    <a:pt x="22791" y="7207"/>
                    <a:pt x="22364" y="7207"/>
                  </a:cubicBezTo>
                  <a:cubicBezTo>
                    <a:pt x="22263" y="7207"/>
                    <a:pt x="22159" y="7209"/>
                    <a:pt x="22050" y="7213"/>
                  </a:cubicBezTo>
                  <a:cubicBezTo>
                    <a:pt x="21999" y="7218"/>
                    <a:pt x="21949" y="7220"/>
                    <a:pt x="21899" y="7220"/>
                  </a:cubicBezTo>
                  <a:cubicBezTo>
                    <a:pt x="21482" y="7220"/>
                    <a:pt x="21096" y="7086"/>
                    <a:pt x="20786" y="7086"/>
                  </a:cubicBezTo>
                  <a:cubicBezTo>
                    <a:pt x="20733" y="7086"/>
                    <a:pt x="20683" y="7090"/>
                    <a:pt x="20634" y="7099"/>
                  </a:cubicBezTo>
                  <a:cubicBezTo>
                    <a:pt x="20087" y="7168"/>
                    <a:pt x="19653" y="7350"/>
                    <a:pt x="19265" y="7442"/>
                  </a:cubicBezTo>
                  <a:cubicBezTo>
                    <a:pt x="18854" y="7533"/>
                    <a:pt x="18512" y="7898"/>
                    <a:pt x="17941" y="7967"/>
                  </a:cubicBezTo>
                  <a:cubicBezTo>
                    <a:pt x="17576" y="8035"/>
                    <a:pt x="17119" y="8218"/>
                    <a:pt x="16572" y="8241"/>
                  </a:cubicBezTo>
                  <a:cubicBezTo>
                    <a:pt x="16528" y="8244"/>
                    <a:pt x="16485" y="8245"/>
                    <a:pt x="16444" y="8245"/>
                  </a:cubicBezTo>
                  <a:cubicBezTo>
                    <a:pt x="15891" y="8245"/>
                    <a:pt x="15470" y="7981"/>
                    <a:pt x="15088" y="7875"/>
                  </a:cubicBezTo>
                  <a:cubicBezTo>
                    <a:pt x="14563" y="7716"/>
                    <a:pt x="14403" y="7122"/>
                    <a:pt x="13992" y="6848"/>
                  </a:cubicBezTo>
                  <a:cubicBezTo>
                    <a:pt x="13886" y="6783"/>
                    <a:pt x="13759" y="6761"/>
                    <a:pt x="13619" y="6761"/>
                  </a:cubicBezTo>
                  <a:cubicBezTo>
                    <a:pt x="13316" y="6761"/>
                    <a:pt x="12955" y="6865"/>
                    <a:pt x="12629" y="6865"/>
                  </a:cubicBezTo>
                  <a:cubicBezTo>
                    <a:pt x="12523" y="6865"/>
                    <a:pt x="12421" y="6854"/>
                    <a:pt x="12326" y="6825"/>
                  </a:cubicBezTo>
                  <a:cubicBezTo>
                    <a:pt x="11982" y="6711"/>
                    <a:pt x="11670" y="6660"/>
                    <a:pt x="11215" y="6660"/>
                  </a:cubicBezTo>
                  <a:cubicBezTo>
                    <a:pt x="11127" y="6660"/>
                    <a:pt x="11034" y="6662"/>
                    <a:pt x="10934" y="6666"/>
                  </a:cubicBezTo>
                  <a:cubicBezTo>
                    <a:pt x="10917" y="6667"/>
                    <a:pt x="10899" y="6668"/>
                    <a:pt x="10882" y="6668"/>
                  </a:cubicBezTo>
                  <a:cubicBezTo>
                    <a:pt x="10363" y="6668"/>
                    <a:pt x="9888" y="6026"/>
                    <a:pt x="9536" y="6026"/>
                  </a:cubicBezTo>
                  <a:cubicBezTo>
                    <a:pt x="9530" y="6026"/>
                    <a:pt x="9524" y="6026"/>
                    <a:pt x="9519" y="6027"/>
                  </a:cubicBezTo>
                  <a:cubicBezTo>
                    <a:pt x="8948" y="6049"/>
                    <a:pt x="8583" y="6734"/>
                    <a:pt x="8172" y="6757"/>
                  </a:cubicBezTo>
                  <a:cubicBezTo>
                    <a:pt x="7761" y="6780"/>
                    <a:pt x="7373" y="7145"/>
                    <a:pt x="6802" y="7191"/>
                  </a:cubicBezTo>
                  <a:cubicBezTo>
                    <a:pt x="6795" y="7191"/>
                    <a:pt x="6787" y="7191"/>
                    <a:pt x="6779" y="7191"/>
                  </a:cubicBezTo>
                  <a:cubicBezTo>
                    <a:pt x="6425" y="7191"/>
                    <a:pt x="5966" y="6711"/>
                    <a:pt x="5423" y="6711"/>
                  </a:cubicBezTo>
                  <a:cubicBezTo>
                    <a:pt x="5411" y="6711"/>
                    <a:pt x="5399" y="6711"/>
                    <a:pt x="5387" y="6711"/>
                  </a:cubicBezTo>
                  <a:cubicBezTo>
                    <a:pt x="5331" y="6716"/>
                    <a:pt x="5275" y="6717"/>
                    <a:pt x="5218" y="6717"/>
                  </a:cubicBezTo>
                  <a:cubicBezTo>
                    <a:pt x="4852" y="6717"/>
                    <a:pt x="4479" y="6639"/>
                    <a:pt x="4167" y="6639"/>
                  </a:cubicBezTo>
                  <a:cubicBezTo>
                    <a:pt x="4017" y="6639"/>
                    <a:pt x="3881" y="6657"/>
                    <a:pt x="3767" y="6711"/>
                  </a:cubicBezTo>
                  <a:cubicBezTo>
                    <a:pt x="3264" y="6962"/>
                    <a:pt x="3082" y="7647"/>
                    <a:pt x="2694" y="7967"/>
                  </a:cubicBezTo>
                  <a:cubicBezTo>
                    <a:pt x="2329" y="8286"/>
                    <a:pt x="1735" y="8104"/>
                    <a:pt x="1233" y="8355"/>
                  </a:cubicBezTo>
                  <a:cubicBezTo>
                    <a:pt x="845" y="8537"/>
                    <a:pt x="617" y="9359"/>
                    <a:pt x="0" y="9405"/>
                  </a:cubicBezTo>
                  <a:lnTo>
                    <a:pt x="1438" y="35403"/>
                  </a:lnTo>
                  <a:cubicBezTo>
                    <a:pt x="1446" y="35402"/>
                    <a:pt x="1453" y="35402"/>
                    <a:pt x="1460" y="35402"/>
                  </a:cubicBezTo>
                  <a:cubicBezTo>
                    <a:pt x="1993" y="35402"/>
                    <a:pt x="2749" y="36180"/>
                    <a:pt x="3142" y="36180"/>
                  </a:cubicBezTo>
                  <a:cubicBezTo>
                    <a:pt x="3152" y="36180"/>
                    <a:pt x="3163" y="36180"/>
                    <a:pt x="3173" y="36179"/>
                  </a:cubicBezTo>
                  <a:cubicBezTo>
                    <a:pt x="3191" y="36176"/>
                    <a:pt x="3209" y="36174"/>
                    <a:pt x="3226" y="36174"/>
                  </a:cubicBezTo>
                  <a:cubicBezTo>
                    <a:pt x="3719" y="36174"/>
                    <a:pt x="3947" y="37347"/>
                    <a:pt x="4320" y="37347"/>
                  </a:cubicBezTo>
                  <a:cubicBezTo>
                    <a:pt x="4333" y="37347"/>
                    <a:pt x="4347" y="37346"/>
                    <a:pt x="4360" y="37343"/>
                  </a:cubicBezTo>
                  <a:cubicBezTo>
                    <a:pt x="4771" y="37251"/>
                    <a:pt x="5090" y="36658"/>
                    <a:pt x="5638" y="36590"/>
                  </a:cubicBezTo>
                  <a:cubicBezTo>
                    <a:pt x="5670" y="36584"/>
                    <a:pt x="5702" y="36581"/>
                    <a:pt x="5735" y="36581"/>
                  </a:cubicBezTo>
                  <a:cubicBezTo>
                    <a:pt x="6097" y="36581"/>
                    <a:pt x="6544" y="36887"/>
                    <a:pt x="7029" y="36887"/>
                  </a:cubicBezTo>
                  <a:cubicBezTo>
                    <a:pt x="7045" y="36887"/>
                    <a:pt x="7061" y="36887"/>
                    <a:pt x="7076" y="36886"/>
                  </a:cubicBezTo>
                  <a:cubicBezTo>
                    <a:pt x="7114" y="36883"/>
                    <a:pt x="7152" y="36881"/>
                    <a:pt x="7190" y="36881"/>
                  </a:cubicBezTo>
                  <a:cubicBezTo>
                    <a:pt x="7555" y="36881"/>
                    <a:pt x="7945" y="37028"/>
                    <a:pt x="8249" y="37028"/>
                  </a:cubicBezTo>
                  <a:cubicBezTo>
                    <a:pt x="8320" y="37028"/>
                    <a:pt x="8386" y="37020"/>
                    <a:pt x="8446" y="37000"/>
                  </a:cubicBezTo>
                  <a:cubicBezTo>
                    <a:pt x="8879" y="36863"/>
                    <a:pt x="9176" y="36338"/>
                    <a:pt x="9519" y="36133"/>
                  </a:cubicBezTo>
                  <a:cubicBezTo>
                    <a:pt x="9861" y="35905"/>
                    <a:pt x="10272" y="35791"/>
                    <a:pt x="10637" y="35585"/>
                  </a:cubicBezTo>
                  <a:cubicBezTo>
                    <a:pt x="10957" y="35380"/>
                    <a:pt x="11116" y="34741"/>
                    <a:pt x="11550" y="34604"/>
                  </a:cubicBezTo>
                  <a:cubicBezTo>
                    <a:pt x="11596" y="34588"/>
                    <a:pt x="11645" y="34582"/>
                    <a:pt x="11697" y="34582"/>
                  </a:cubicBezTo>
                  <a:cubicBezTo>
                    <a:pt x="12011" y="34582"/>
                    <a:pt x="12408" y="34833"/>
                    <a:pt x="12807" y="34833"/>
                  </a:cubicBezTo>
                  <a:cubicBezTo>
                    <a:pt x="12822" y="34833"/>
                    <a:pt x="12836" y="34833"/>
                    <a:pt x="12851" y="34832"/>
                  </a:cubicBezTo>
                  <a:cubicBezTo>
                    <a:pt x="13346" y="34812"/>
                    <a:pt x="13755" y="34586"/>
                    <a:pt x="14108" y="34586"/>
                  </a:cubicBezTo>
                  <a:cubicBezTo>
                    <a:pt x="14162" y="34586"/>
                    <a:pt x="14215" y="34592"/>
                    <a:pt x="14266" y="34604"/>
                  </a:cubicBezTo>
                  <a:cubicBezTo>
                    <a:pt x="14768" y="34741"/>
                    <a:pt x="15202" y="34923"/>
                    <a:pt x="15567" y="35152"/>
                  </a:cubicBezTo>
                  <a:cubicBezTo>
                    <a:pt x="15955" y="35403"/>
                    <a:pt x="16343" y="35288"/>
                    <a:pt x="16868" y="35425"/>
                  </a:cubicBezTo>
                  <a:cubicBezTo>
                    <a:pt x="17226" y="35537"/>
                    <a:pt x="17539" y="36042"/>
                    <a:pt x="18088" y="36042"/>
                  </a:cubicBezTo>
                  <a:cubicBezTo>
                    <a:pt x="18100" y="36042"/>
                    <a:pt x="18112" y="36042"/>
                    <a:pt x="18124" y="36042"/>
                  </a:cubicBezTo>
                  <a:cubicBezTo>
                    <a:pt x="18649" y="35996"/>
                    <a:pt x="18945" y="35608"/>
                    <a:pt x="19242" y="35517"/>
                  </a:cubicBezTo>
                  <a:cubicBezTo>
                    <a:pt x="19307" y="35500"/>
                    <a:pt x="19373" y="35493"/>
                    <a:pt x="19440" y="35493"/>
                  </a:cubicBezTo>
                  <a:cubicBezTo>
                    <a:pt x="19824" y="35493"/>
                    <a:pt x="20237" y="35727"/>
                    <a:pt x="20519" y="35727"/>
                  </a:cubicBezTo>
                  <a:cubicBezTo>
                    <a:pt x="20589" y="35727"/>
                    <a:pt x="20651" y="35712"/>
                    <a:pt x="20703" y="35677"/>
                  </a:cubicBezTo>
                  <a:cubicBezTo>
                    <a:pt x="20977" y="35471"/>
                    <a:pt x="21000" y="34878"/>
                    <a:pt x="21502" y="34718"/>
                  </a:cubicBezTo>
                  <a:cubicBezTo>
                    <a:pt x="21553" y="34707"/>
                    <a:pt x="21606" y="34702"/>
                    <a:pt x="21662" y="34702"/>
                  </a:cubicBezTo>
                  <a:cubicBezTo>
                    <a:pt x="21935" y="34702"/>
                    <a:pt x="22265" y="34811"/>
                    <a:pt x="22665" y="34811"/>
                  </a:cubicBezTo>
                  <a:cubicBezTo>
                    <a:pt x="22695" y="34811"/>
                    <a:pt x="22726" y="34811"/>
                    <a:pt x="22757" y="34809"/>
                  </a:cubicBezTo>
                  <a:cubicBezTo>
                    <a:pt x="23168" y="34786"/>
                    <a:pt x="23442" y="34102"/>
                    <a:pt x="23898" y="33851"/>
                  </a:cubicBezTo>
                  <a:cubicBezTo>
                    <a:pt x="24286" y="33645"/>
                    <a:pt x="24583" y="33326"/>
                    <a:pt x="24948" y="33029"/>
                  </a:cubicBezTo>
                  <a:cubicBezTo>
                    <a:pt x="25314" y="32732"/>
                    <a:pt x="25724" y="32527"/>
                    <a:pt x="26067" y="32207"/>
                  </a:cubicBezTo>
                  <a:cubicBezTo>
                    <a:pt x="26432" y="31888"/>
                    <a:pt x="26615" y="31773"/>
                    <a:pt x="26934" y="31477"/>
                  </a:cubicBezTo>
                  <a:cubicBezTo>
                    <a:pt x="27123" y="31288"/>
                    <a:pt x="27252" y="31240"/>
                    <a:pt x="27403" y="31240"/>
                  </a:cubicBezTo>
                  <a:cubicBezTo>
                    <a:pt x="27563" y="31240"/>
                    <a:pt x="27747" y="31294"/>
                    <a:pt x="28053" y="31294"/>
                  </a:cubicBezTo>
                  <a:cubicBezTo>
                    <a:pt x="28532" y="31294"/>
                    <a:pt x="28212" y="31659"/>
                    <a:pt x="28144" y="32070"/>
                  </a:cubicBezTo>
                  <a:cubicBezTo>
                    <a:pt x="28053" y="32549"/>
                    <a:pt x="28897" y="33143"/>
                    <a:pt x="28852" y="33554"/>
                  </a:cubicBezTo>
                  <a:cubicBezTo>
                    <a:pt x="28783" y="34056"/>
                    <a:pt x="27984" y="34467"/>
                    <a:pt x="27984" y="34855"/>
                  </a:cubicBezTo>
                  <a:cubicBezTo>
                    <a:pt x="28007" y="35425"/>
                    <a:pt x="28167" y="35973"/>
                    <a:pt x="28304" y="36293"/>
                  </a:cubicBezTo>
                  <a:cubicBezTo>
                    <a:pt x="28532" y="36795"/>
                    <a:pt x="29080" y="37274"/>
                    <a:pt x="29491" y="37388"/>
                  </a:cubicBezTo>
                  <a:cubicBezTo>
                    <a:pt x="29520" y="37395"/>
                    <a:pt x="29551" y="37399"/>
                    <a:pt x="29582" y="37399"/>
                  </a:cubicBezTo>
                  <a:cubicBezTo>
                    <a:pt x="29958" y="37399"/>
                    <a:pt x="30440" y="36921"/>
                    <a:pt x="30883" y="36795"/>
                  </a:cubicBezTo>
                  <a:cubicBezTo>
                    <a:pt x="31294" y="36704"/>
                    <a:pt x="31636" y="36384"/>
                    <a:pt x="32093" y="36224"/>
                  </a:cubicBezTo>
                  <a:cubicBezTo>
                    <a:pt x="32175" y="36192"/>
                    <a:pt x="32266" y="36181"/>
                    <a:pt x="32363" y="36181"/>
                  </a:cubicBezTo>
                  <a:cubicBezTo>
                    <a:pt x="32643" y="36181"/>
                    <a:pt x="32968" y="36280"/>
                    <a:pt x="33251" y="36280"/>
                  </a:cubicBezTo>
                  <a:cubicBezTo>
                    <a:pt x="33360" y="36280"/>
                    <a:pt x="33462" y="36265"/>
                    <a:pt x="33554" y="36224"/>
                  </a:cubicBezTo>
                  <a:cubicBezTo>
                    <a:pt x="33987" y="36042"/>
                    <a:pt x="34352" y="35722"/>
                    <a:pt x="34740" y="35562"/>
                  </a:cubicBezTo>
                  <a:cubicBezTo>
                    <a:pt x="35197" y="35403"/>
                    <a:pt x="35585" y="35243"/>
                    <a:pt x="35905" y="35037"/>
                  </a:cubicBezTo>
                  <a:cubicBezTo>
                    <a:pt x="36293" y="34786"/>
                    <a:pt x="36475" y="34353"/>
                    <a:pt x="36749" y="34079"/>
                  </a:cubicBezTo>
                  <a:cubicBezTo>
                    <a:pt x="37069" y="33759"/>
                    <a:pt x="37525" y="33668"/>
                    <a:pt x="37845" y="33394"/>
                  </a:cubicBezTo>
                  <a:cubicBezTo>
                    <a:pt x="38141" y="33143"/>
                    <a:pt x="38370" y="32869"/>
                    <a:pt x="38803" y="32709"/>
                  </a:cubicBezTo>
                  <a:cubicBezTo>
                    <a:pt x="39146" y="32572"/>
                    <a:pt x="39488" y="32184"/>
                    <a:pt x="39967" y="32161"/>
                  </a:cubicBezTo>
                  <a:cubicBezTo>
                    <a:pt x="40010" y="32159"/>
                    <a:pt x="40052" y="32158"/>
                    <a:pt x="40094" y="32158"/>
                  </a:cubicBezTo>
                  <a:cubicBezTo>
                    <a:pt x="40523" y="32158"/>
                    <a:pt x="40913" y="32259"/>
                    <a:pt x="41246" y="32321"/>
                  </a:cubicBezTo>
                  <a:cubicBezTo>
                    <a:pt x="41679" y="32435"/>
                    <a:pt x="42136" y="32504"/>
                    <a:pt x="42478" y="32709"/>
                  </a:cubicBezTo>
                  <a:cubicBezTo>
                    <a:pt x="42821" y="32915"/>
                    <a:pt x="42980" y="33440"/>
                    <a:pt x="43323" y="33668"/>
                  </a:cubicBezTo>
                  <a:cubicBezTo>
                    <a:pt x="43665" y="33873"/>
                    <a:pt x="43985" y="34284"/>
                    <a:pt x="44441" y="34375"/>
                  </a:cubicBezTo>
                  <a:cubicBezTo>
                    <a:pt x="44494" y="34389"/>
                    <a:pt x="44549" y="34395"/>
                    <a:pt x="44607" y="34395"/>
                  </a:cubicBezTo>
                  <a:cubicBezTo>
                    <a:pt x="44930" y="34395"/>
                    <a:pt x="45336" y="34212"/>
                    <a:pt x="45742" y="34193"/>
                  </a:cubicBezTo>
                  <a:cubicBezTo>
                    <a:pt x="46290" y="34170"/>
                    <a:pt x="46701" y="33896"/>
                    <a:pt x="47089" y="33828"/>
                  </a:cubicBezTo>
                  <a:cubicBezTo>
                    <a:pt x="47142" y="33819"/>
                    <a:pt x="47194" y="33815"/>
                    <a:pt x="47247" y="33815"/>
                  </a:cubicBezTo>
                  <a:cubicBezTo>
                    <a:pt x="47673" y="33815"/>
                    <a:pt x="48080" y="34075"/>
                    <a:pt x="48423" y="34075"/>
                  </a:cubicBezTo>
                  <a:cubicBezTo>
                    <a:pt x="48474" y="34075"/>
                    <a:pt x="48524" y="34069"/>
                    <a:pt x="48573" y="34056"/>
                  </a:cubicBezTo>
                  <a:cubicBezTo>
                    <a:pt x="48983" y="33919"/>
                    <a:pt x="49371" y="33942"/>
                    <a:pt x="49919" y="33828"/>
                  </a:cubicBezTo>
                  <a:cubicBezTo>
                    <a:pt x="50285" y="33782"/>
                    <a:pt x="50673" y="33577"/>
                    <a:pt x="51243" y="33554"/>
                  </a:cubicBezTo>
                  <a:cubicBezTo>
                    <a:pt x="51745" y="33508"/>
                    <a:pt x="52293" y="33440"/>
                    <a:pt x="52636" y="33280"/>
                  </a:cubicBezTo>
                  <a:cubicBezTo>
                    <a:pt x="53046" y="33074"/>
                    <a:pt x="53275" y="32527"/>
                    <a:pt x="53571" y="32230"/>
                  </a:cubicBezTo>
                  <a:cubicBezTo>
                    <a:pt x="53868" y="31933"/>
                    <a:pt x="53959" y="31431"/>
                    <a:pt x="54256" y="31134"/>
                  </a:cubicBezTo>
                  <a:cubicBezTo>
                    <a:pt x="54553" y="30815"/>
                    <a:pt x="54758" y="30221"/>
                    <a:pt x="55169" y="30039"/>
                  </a:cubicBezTo>
                  <a:cubicBezTo>
                    <a:pt x="55220" y="30011"/>
                    <a:pt x="55277" y="30000"/>
                    <a:pt x="55338" y="30000"/>
                  </a:cubicBezTo>
                  <a:cubicBezTo>
                    <a:pt x="55669" y="30000"/>
                    <a:pt x="56132" y="30338"/>
                    <a:pt x="56543" y="30338"/>
                  </a:cubicBezTo>
                  <a:cubicBezTo>
                    <a:pt x="56565" y="30338"/>
                    <a:pt x="56586" y="30337"/>
                    <a:pt x="56607" y="30335"/>
                  </a:cubicBezTo>
                  <a:cubicBezTo>
                    <a:pt x="56685" y="30332"/>
                    <a:pt x="56760" y="30331"/>
                    <a:pt x="56831" y="30331"/>
                  </a:cubicBezTo>
                  <a:cubicBezTo>
                    <a:pt x="57303" y="30331"/>
                    <a:pt x="57640" y="30393"/>
                    <a:pt x="57977" y="30472"/>
                  </a:cubicBezTo>
                  <a:cubicBezTo>
                    <a:pt x="58071" y="30492"/>
                    <a:pt x="58165" y="30499"/>
                    <a:pt x="58260" y="30499"/>
                  </a:cubicBezTo>
                  <a:cubicBezTo>
                    <a:pt x="58566" y="30499"/>
                    <a:pt x="58870" y="30421"/>
                    <a:pt x="59139" y="30421"/>
                  </a:cubicBezTo>
                  <a:cubicBezTo>
                    <a:pt x="59271" y="30421"/>
                    <a:pt x="59394" y="30439"/>
                    <a:pt x="59506" y="30495"/>
                  </a:cubicBezTo>
                  <a:cubicBezTo>
                    <a:pt x="59894" y="30678"/>
                    <a:pt x="60122" y="31545"/>
                    <a:pt x="60670" y="31659"/>
                  </a:cubicBezTo>
                  <a:cubicBezTo>
                    <a:pt x="60699" y="31666"/>
                    <a:pt x="60728" y="31669"/>
                    <a:pt x="60759" y="31669"/>
                  </a:cubicBezTo>
                  <a:cubicBezTo>
                    <a:pt x="61139" y="31669"/>
                    <a:pt x="61650" y="31177"/>
                    <a:pt x="62199" y="31134"/>
                  </a:cubicBezTo>
                  <a:cubicBezTo>
                    <a:pt x="62793" y="31111"/>
                    <a:pt x="63090" y="30723"/>
                    <a:pt x="63478" y="30586"/>
                  </a:cubicBezTo>
                  <a:cubicBezTo>
                    <a:pt x="64003" y="30381"/>
                    <a:pt x="64528" y="30541"/>
                    <a:pt x="64916" y="30267"/>
                  </a:cubicBezTo>
                  <a:cubicBezTo>
                    <a:pt x="65304" y="30016"/>
                    <a:pt x="65577" y="29491"/>
                    <a:pt x="66102" y="29308"/>
                  </a:cubicBezTo>
                  <a:cubicBezTo>
                    <a:pt x="66490" y="29171"/>
                    <a:pt x="67038" y="29194"/>
                    <a:pt x="67632" y="29171"/>
                  </a:cubicBezTo>
                  <a:cubicBezTo>
                    <a:pt x="67646" y="29171"/>
                    <a:pt x="67660" y="29170"/>
                    <a:pt x="67674" y="29170"/>
                  </a:cubicBezTo>
                  <a:cubicBezTo>
                    <a:pt x="68152" y="29170"/>
                    <a:pt x="68464" y="29540"/>
                    <a:pt x="68819" y="29673"/>
                  </a:cubicBezTo>
                  <a:cubicBezTo>
                    <a:pt x="69252" y="29833"/>
                    <a:pt x="69481" y="30107"/>
                    <a:pt x="69800" y="30381"/>
                  </a:cubicBezTo>
                  <a:cubicBezTo>
                    <a:pt x="70120" y="30655"/>
                    <a:pt x="70279" y="31134"/>
                    <a:pt x="70622" y="31431"/>
                  </a:cubicBezTo>
                  <a:cubicBezTo>
                    <a:pt x="70941" y="31705"/>
                    <a:pt x="71649" y="31500"/>
                    <a:pt x="72060" y="31659"/>
                  </a:cubicBezTo>
                  <a:cubicBezTo>
                    <a:pt x="72128" y="31685"/>
                    <a:pt x="72196" y="31695"/>
                    <a:pt x="72265" y="31695"/>
                  </a:cubicBezTo>
                  <a:cubicBezTo>
                    <a:pt x="72566" y="31695"/>
                    <a:pt x="72884" y="31495"/>
                    <a:pt x="73292" y="31477"/>
                  </a:cubicBezTo>
                  <a:cubicBezTo>
                    <a:pt x="73863" y="31431"/>
                    <a:pt x="74297" y="31363"/>
                    <a:pt x="74685" y="31340"/>
                  </a:cubicBezTo>
                  <a:cubicBezTo>
                    <a:pt x="74702" y="31339"/>
                    <a:pt x="74720" y="31339"/>
                    <a:pt x="74738" y="31339"/>
                  </a:cubicBezTo>
                  <a:cubicBezTo>
                    <a:pt x="75227" y="31339"/>
                    <a:pt x="75625" y="31618"/>
                    <a:pt x="76000" y="31618"/>
                  </a:cubicBezTo>
                  <a:cubicBezTo>
                    <a:pt x="76026" y="31618"/>
                    <a:pt x="76051" y="31616"/>
                    <a:pt x="76077" y="31614"/>
                  </a:cubicBezTo>
                  <a:cubicBezTo>
                    <a:pt x="76090" y="31613"/>
                    <a:pt x="76104" y="31613"/>
                    <a:pt x="76117" y="31613"/>
                  </a:cubicBezTo>
                  <a:cubicBezTo>
                    <a:pt x="76503" y="31613"/>
                    <a:pt x="76911" y="31911"/>
                    <a:pt x="77417" y="31911"/>
                  </a:cubicBezTo>
                  <a:cubicBezTo>
                    <a:pt x="77434" y="31911"/>
                    <a:pt x="77452" y="31911"/>
                    <a:pt x="77469" y="31910"/>
                  </a:cubicBezTo>
                  <a:cubicBezTo>
                    <a:pt x="77857" y="31888"/>
                    <a:pt x="78291" y="31842"/>
                    <a:pt x="78862" y="31819"/>
                  </a:cubicBezTo>
                  <a:cubicBezTo>
                    <a:pt x="78907" y="31817"/>
                    <a:pt x="78952" y="31816"/>
                    <a:pt x="78998" y="31816"/>
                  </a:cubicBezTo>
                  <a:cubicBezTo>
                    <a:pt x="79348" y="31816"/>
                    <a:pt x="79685" y="31865"/>
                    <a:pt x="79977" y="31865"/>
                  </a:cubicBezTo>
                  <a:cubicBezTo>
                    <a:pt x="80120" y="31865"/>
                    <a:pt x="80251" y="31853"/>
                    <a:pt x="80368" y="31819"/>
                  </a:cubicBezTo>
                  <a:cubicBezTo>
                    <a:pt x="80893" y="31682"/>
                    <a:pt x="81144" y="30975"/>
                    <a:pt x="81532" y="30792"/>
                  </a:cubicBezTo>
                  <a:cubicBezTo>
                    <a:pt x="81943" y="30609"/>
                    <a:pt x="82308" y="30290"/>
                    <a:pt x="82856" y="30153"/>
                  </a:cubicBezTo>
                  <a:cubicBezTo>
                    <a:pt x="82984" y="30121"/>
                    <a:pt x="83128" y="30111"/>
                    <a:pt x="83287" y="30111"/>
                  </a:cubicBezTo>
                  <a:cubicBezTo>
                    <a:pt x="83529" y="30111"/>
                    <a:pt x="83806" y="30134"/>
                    <a:pt x="84111" y="30134"/>
                  </a:cubicBezTo>
                  <a:cubicBezTo>
                    <a:pt x="84178" y="30134"/>
                    <a:pt x="84247" y="30133"/>
                    <a:pt x="84317" y="30130"/>
                  </a:cubicBezTo>
                  <a:cubicBezTo>
                    <a:pt x="84774" y="30107"/>
                    <a:pt x="85116" y="29902"/>
                    <a:pt x="85458" y="29765"/>
                  </a:cubicBezTo>
                  <a:cubicBezTo>
                    <a:pt x="85869" y="29605"/>
                    <a:pt x="85915" y="29126"/>
                    <a:pt x="86212" y="28852"/>
                  </a:cubicBezTo>
                  <a:cubicBezTo>
                    <a:pt x="86294" y="28787"/>
                    <a:pt x="86413" y="28766"/>
                    <a:pt x="86551" y="28766"/>
                  </a:cubicBezTo>
                  <a:cubicBezTo>
                    <a:pt x="86802" y="28766"/>
                    <a:pt x="87114" y="28836"/>
                    <a:pt x="87365" y="28836"/>
                  </a:cubicBezTo>
                  <a:cubicBezTo>
                    <a:pt x="87511" y="28836"/>
                    <a:pt x="87637" y="28813"/>
                    <a:pt x="87718" y="28738"/>
                  </a:cubicBezTo>
                  <a:cubicBezTo>
                    <a:pt x="88015" y="28487"/>
                    <a:pt x="88129" y="28030"/>
                    <a:pt x="88540" y="27870"/>
                  </a:cubicBezTo>
                  <a:cubicBezTo>
                    <a:pt x="88882" y="27733"/>
                    <a:pt x="89202" y="27026"/>
                    <a:pt x="89681" y="27003"/>
                  </a:cubicBezTo>
                  <a:cubicBezTo>
                    <a:pt x="89711" y="27001"/>
                    <a:pt x="89741" y="26999"/>
                    <a:pt x="89770" y="26999"/>
                  </a:cubicBezTo>
                  <a:cubicBezTo>
                    <a:pt x="90309" y="26999"/>
                    <a:pt x="90820" y="27373"/>
                    <a:pt x="91187" y="27459"/>
                  </a:cubicBezTo>
                  <a:cubicBezTo>
                    <a:pt x="91735" y="27596"/>
                    <a:pt x="92329" y="27528"/>
                    <a:pt x="92740" y="27756"/>
                  </a:cubicBezTo>
                  <a:cubicBezTo>
                    <a:pt x="93150" y="27962"/>
                    <a:pt x="93310" y="28669"/>
                    <a:pt x="93858" y="28806"/>
                  </a:cubicBezTo>
                  <a:cubicBezTo>
                    <a:pt x="94228" y="28893"/>
                    <a:pt x="94701" y="29104"/>
                    <a:pt x="95258" y="29104"/>
                  </a:cubicBezTo>
                  <a:cubicBezTo>
                    <a:pt x="95286" y="29104"/>
                    <a:pt x="95314" y="29104"/>
                    <a:pt x="95342" y="29103"/>
                  </a:cubicBezTo>
                  <a:cubicBezTo>
                    <a:pt x="95779" y="29082"/>
                    <a:pt x="96198" y="28680"/>
                    <a:pt x="96528" y="28680"/>
                  </a:cubicBezTo>
                  <a:cubicBezTo>
                    <a:pt x="96560" y="28680"/>
                    <a:pt x="96590" y="28684"/>
                    <a:pt x="96620" y="28692"/>
                  </a:cubicBezTo>
                  <a:cubicBezTo>
                    <a:pt x="97054" y="28806"/>
                    <a:pt x="97145" y="29559"/>
                    <a:pt x="97464" y="29788"/>
                  </a:cubicBezTo>
                  <a:cubicBezTo>
                    <a:pt x="97807" y="30016"/>
                    <a:pt x="98012" y="30472"/>
                    <a:pt x="98355" y="30701"/>
                  </a:cubicBezTo>
                  <a:cubicBezTo>
                    <a:pt x="98413" y="30742"/>
                    <a:pt x="98485" y="30759"/>
                    <a:pt x="98566" y="30759"/>
                  </a:cubicBezTo>
                  <a:cubicBezTo>
                    <a:pt x="98886" y="30759"/>
                    <a:pt x="99351" y="30502"/>
                    <a:pt x="99700" y="30502"/>
                  </a:cubicBezTo>
                  <a:cubicBezTo>
                    <a:pt x="99748" y="30502"/>
                    <a:pt x="99795" y="30507"/>
                    <a:pt x="99838" y="30518"/>
                  </a:cubicBezTo>
                  <a:cubicBezTo>
                    <a:pt x="100174" y="30630"/>
                    <a:pt x="100488" y="31203"/>
                    <a:pt x="100953" y="31203"/>
                  </a:cubicBezTo>
                  <a:cubicBezTo>
                    <a:pt x="100962" y="31203"/>
                    <a:pt x="100970" y="31203"/>
                    <a:pt x="100980" y="31203"/>
                  </a:cubicBezTo>
                  <a:cubicBezTo>
                    <a:pt x="101596" y="31180"/>
                    <a:pt x="102166" y="31043"/>
                    <a:pt x="102554" y="30860"/>
                  </a:cubicBezTo>
                  <a:cubicBezTo>
                    <a:pt x="103057" y="30632"/>
                    <a:pt x="103422" y="30198"/>
                    <a:pt x="103787" y="29902"/>
                  </a:cubicBezTo>
                  <a:cubicBezTo>
                    <a:pt x="104175" y="29582"/>
                    <a:pt x="104335" y="28943"/>
                    <a:pt x="104837" y="28715"/>
                  </a:cubicBezTo>
                  <a:cubicBezTo>
                    <a:pt x="104929" y="28671"/>
                    <a:pt x="105032" y="28655"/>
                    <a:pt x="105142" y="28655"/>
                  </a:cubicBezTo>
                  <a:cubicBezTo>
                    <a:pt x="105480" y="28655"/>
                    <a:pt x="105894" y="28807"/>
                    <a:pt x="106323" y="28807"/>
                  </a:cubicBezTo>
                  <a:cubicBezTo>
                    <a:pt x="106345" y="28807"/>
                    <a:pt x="106367" y="28807"/>
                    <a:pt x="106389" y="28806"/>
                  </a:cubicBezTo>
                  <a:cubicBezTo>
                    <a:pt x="106960" y="28760"/>
                    <a:pt x="107348" y="28076"/>
                    <a:pt x="107736" y="28053"/>
                  </a:cubicBezTo>
                  <a:cubicBezTo>
                    <a:pt x="107767" y="28049"/>
                    <a:pt x="107798" y="28047"/>
                    <a:pt x="107828" y="28047"/>
                  </a:cubicBezTo>
                  <a:cubicBezTo>
                    <a:pt x="108317" y="28047"/>
                    <a:pt x="108749" y="28512"/>
                    <a:pt x="109126" y="28512"/>
                  </a:cubicBezTo>
                  <a:cubicBezTo>
                    <a:pt x="109142" y="28512"/>
                    <a:pt x="109158" y="28511"/>
                    <a:pt x="109174" y="28509"/>
                  </a:cubicBezTo>
                  <a:cubicBezTo>
                    <a:pt x="109585" y="28441"/>
                    <a:pt x="109973" y="28281"/>
                    <a:pt x="110520" y="28213"/>
                  </a:cubicBezTo>
                  <a:cubicBezTo>
                    <a:pt x="110539" y="28212"/>
                    <a:pt x="110558" y="28211"/>
                    <a:pt x="110577" y="28211"/>
                  </a:cubicBezTo>
                  <a:cubicBezTo>
                    <a:pt x="110933" y="28211"/>
                    <a:pt x="111347" y="28397"/>
                    <a:pt x="111835" y="28397"/>
                  </a:cubicBezTo>
                  <a:cubicBezTo>
                    <a:pt x="111861" y="28397"/>
                    <a:pt x="111887" y="28396"/>
                    <a:pt x="111913" y="28395"/>
                  </a:cubicBezTo>
                  <a:cubicBezTo>
                    <a:pt x="112483" y="28350"/>
                    <a:pt x="112826" y="27505"/>
                    <a:pt x="113214" y="27459"/>
                  </a:cubicBezTo>
                  <a:cubicBezTo>
                    <a:pt x="113762" y="27368"/>
                    <a:pt x="114173" y="27459"/>
                    <a:pt x="114583" y="27345"/>
                  </a:cubicBezTo>
                  <a:cubicBezTo>
                    <a:pt x="114615" y="27336"/>
                    <a:pt x="114649" y="27332"/>
                    <a:pt x="114683" y="27332"/>
                  </a:cubicBezTo>
                  <a:cubicBezTo>
                    <a:pt x="115037" y="27332"/>
                    <a:pt x="115512" y="27788"/>
                    <a:pt x="115979" y="27788"/>
                  </a:cubicBezTo>
                  <a:cubicBezTo>
                    <a:pt x="116016" y="27788"/>
                    <a:pt x="116053" y="27785"/>
                    <a:pt x="116090" y="27779"/>
                  </a:cubicBezTo>
                  <a:cubicBezTo>
                    <a:pt x="116455" y="27711"/>
                    <a:pt x="116843" y="27414"/>
                    <a:pt x="117414" y="27368"/>
                  </a:cubicBezTo>
                  <a:cubicBezTo>
                    <a:pt x="117719" y="27354"/>
                    <a:pt x="117979" y="27302"/>
                    <a:pt x="118215" y="27302"/>
                  </a:cubicBezTo>
                  <a:cubicBezTo>
                    <a:pt x="118350" y="27302"/>
                    <a:pt x="118477" y="27319"/>
                    <a:pt x="118601" y="27368"/>
                  </a:cubicBezTo>
                  <a:cubicBezTo>
                    <a:pt x="119034" y="27505"/>
                    <a:pt x="119103" y="28053"/>
                    <a:pt x="119422" y="28304"/>
                  </a:cubicBezTo>
                  <a:cubicBezTo>
                    <a:pt x="119742" y="28555"/>
                    <a:pt x="120381" y="28441"/>
                    <a:pt x="120723" y="28692"/>
                  </a:cubicBezTo>
                  <a:cubicBezTo>
                    <a:pt x="121043" y="28943"/>
                    <a:pt x="121340" y="29331"/>
                    <a:pt x="121751" y="29491"/>
                  </a:cubicBezTo>
                  <a:cubicBezTo>
                    <a:pt x="121880" y="29531"/>
                    <a:pt x="122021" y="29546"/>
                    <a:pt x="122171" y="29546"/>
                  </a:cubicBezTo>
                  <a:cubicBezTo>
                    <a:pt x="122445" y="29546"/>
                    <a:pt x="122750" y="29498"/>
                    <a:pt x="123074" y="29468"/>
                  </a:cubicBezTo>
                  <a:cubicBezTo>
                    <a:pt x="123562" y="29448"/>
                    <a:pt x="123978" y="29373"/>
                    <a:pt x="124337" y="29373"/>
                  </a:cubicBezTo>
                  <a:cubicBezTo>
                    <a:pt x="124381" y="29373"/>
                    <a:pt x="124424" y="29374"/>
                    <a:pt x="124467" y="29377"/>
                  </a:cubicBezTo>
                  <a:cubicBezTo>
                    <a:pt x="125015" y="29377"/>
                    <a:pt x="125425" y="29468"/>
                    <a:pt x="125836" y="29537"/>
                  </a:cubicBezTo>
                  <a:cubicBezTo>
                    <a:pt x="125870" y="29540"/>
                    <a:pt x="125903" y="29542"/>
                    <a:pt x="125936" y="29542"/>
                  </a:cubicBezTo>
                  <a:cubicBezTo>
                    <a:pt x="126317" y="29542"/>
                    <a:pt x="126689" y="29330"/>
                    <a:pt x="127163" y="29330"/>
                  </a:cubicBezTo>
                  <a:cubicBezTo>
                    <a:pt x="127185" y="29330"/>
                    <a:pt x="127207" y="29330"/>
                    <a:pt x="127229" y="29331"/>
                  </a:cubicBezTo>
                  <a:cubicBezTo>
                    <a:pt x="127587" y="29331"/>
                    <a:pt x="127984" y="29448"/>
                    <a:pt x="128474" y="29448"/>
                  </a:cubicBezTo>
                  <a:cubicBezTo>
                    <a:pt x="128515" y="29448"/>
                    <a:pt x="128556" y="29447"/>
                    <a:pt x="128598" y="29445"/>
                  </a:cubicBezTo>
                  <a:cubicBezTo>
                    <a:pt x="129169" y="29400"/>
                    <a:pt x="129580" y="29308"/>
                    <a:pt x="129968" y="29263"/>
                  </a:cubicBezTo>
                  <a:cubicBezTo>
                    <a:pt x="130001" y="29258"/>
                    <a:pt x="130035" y="29256"/>
                    <a:pt x="130068" y="29256"/>
                  </a:cubicBezTo>
                  <a:cubicBezTo>
                    <a:pt x="130541" y="29256"/>
                    <a:pt x="130961" y="29657"/>
                    <a:pt x="131329" y="29657"/>
                  </a:cubicBezTo>
                  <a:cubicBezTo>
                    <a:pt x="131355" y="29657"/>
                    <a:pt x="131380" y="29655"/>
                    <a:pt x="131406" y="29651"/>
                  </a:cubicBezTo>
                  <a:cubicBezTo>
                    <a:pt x="131817" y="29582"/>
                    <a:pt x="132205" y="29491"/>
                    <a:pt x="132775" y="29445"/>
                  </a:cubicBezTo>
                  <a:cubicBezTo>
                    <a:pt x="133140" y="29400"/>
                    <a:pt x="133483" y="28053"/>
                    <a:pt x="134053" y="28030"/>
                  </a:cubicBezTo>
                  <a:lnTo>
                    <a:pt x="13250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281875" y="4137125"/>
              <a:ext cx="3350200" cy="877650"/>
            </a:xfrm>
            <a:custGeom>
              <a:avLst/>
              <a:gdLst/>
              <a:ahLst/>
              <a:cxnLst/>
              <a:rect l="l" t="t" r="r" b="b"/>
              <a:pathLst>
                <a:path w="134008" h="35106" extrusionOk="0">
                  <a:moveTo>
                    <a:pt x="131109" y="412"/>
                  </a:moveTo>
                  <a:cubicBezTo>
                    <a:pt x="130835" y="389"/>
                    <a:pt x="130584" y="526"/>
                    <a:pt x="130356" y="663"/>
                  </a:cubicBezTo>
                  <a:lnTo>
                    <a:pt x="130356" y="663"/>
                  </a:lnTo>
                  <a:cubicBezTo>
                    <a:pt x="130104" y="822"/>
                    <a:pt x="129876" y="982"/>
                    <a:pt x="129671" y="936"/>
                  </a:cubicBezTo>
                  <a:lnTo>
                    <a:pt x="129671" y="936"/>
                  </a:lnTo>
                  <a:cubicBezTo>
                    <a:pt x="129442" y="914"/>
                    <a:pt x="129237" y="982"/>
                    <a:pt x="129009" y="1073"/>
                  </a:cubicBezTo>
                  <a:lnTo>
                    <a:pt x="129009" y="1073"/>
                  </a:lnTo>
                  <a:cubicBezTo>
                    <a:pt x="128803" y="1142"/>
                    <a:pt x="128575" y="1233"/>
                    <a:pt x="128324" y="1210"/>
                  </a:cubicBezTo>
                  <a:lnTo>
                    <a:pt x="128324" y="1210"/>
                  </a:lnTo>
                  <a:cubicBezTo>
                    <a:pt x="127936" y="1188"/>
                    <a:pt x="127434" y="822"/>
                    <a:pt x="126886" y="845"/>
                  </a:cubicBezTo>
                  <a:lnTo>
                    <a:pt x="126886" y="845"/>
                  </a:lnTo>
                  <a:cubicBezTo>
                    <a:pt x="126635" y="868"/>
                    <a:pt x="126384" y="800"/>
                    <a:pt x="126178" y="754"/>
                  </a:cubicBezTo>
                  <a:lnTo>
                    <a:pt x="126178" y="754"/>
                  </a:lnTo>
                  <a:cubicBezTo>
                    <a:pt x="125882" y="685"/>
                    <a:pt x="125631" y="617"/>
                    <a:pt x="125402" y="708"/>
                  </a:cubicBezTo>
                  <a:lnTo>
                    <a:pt x="125402" y="708"/>
                  </a:lnTo>
                  <a:cubicBezTo>
                    <a:pt x="125174" y="800"/>
                    <a:pt x="124946" y="800"/>
                    <a:pt x="124740" y="777"/>
                  </a:cubicBezTo>
                  <a:lnTo>
                    <a:pt x="124740" y="777"/>
                  </a:lnTo>
                  <a:cubicBezTo>
                    <a:pt x="124512" y="754"/>
                    <a:pt x="124284" y="754"/>
                    <a:pt x="124079" y="891"/>
                  </a:cubicBezTo>
                  <a:lnTo>
                    <a:pt x="124079" y="891"/>
                  </a:lnTo>
                  <a:cubicBezTo>
                    <a:pt x="123713" y="1165"/>
                    <a:pt x="123302" y="1005"/>
                    <a:pt x="122800" y="1210"/>
                  </a:cubicBezTo>
                  <a:lnTo>
                    <a:pt x="122800" y="1210"/>
                  </a:lnTo>
                  <a:cubicBezTo>
                    <a:pt x="122412" y="1347"/>
                    <a:pt x="122116" y="2397"/>
                    <a:pt x="121522" y="2420"/>
                  </a:cubicBezTo>
                  <a:lnTo>
                    <a:pt x="121522" y="2420"/>
                  </a:lnTo>
                  <a:cubicBezTo>
                    <a:pt x="120951" y="2466"/>
                    <a:pt x="120449" y="2238"/>
                    <a:pt x="120061" y="2169"/>
                  </a:cubicBezTo>
                  <a:lnTo>
                    <a:pt x="120061" y="2169"/>
                  </a:lnTo>
                  <a:cubicBezTo>
                    <a:pt x="119810" y="2146"/>
                    <a:pt x="119582" y="2306"/>
                    <a:pt x="119354" y="2466"/>
                  </a:cubicBezTo>
                  <a:lnTo>
                    <a:pt x="119354" y="2466"/>
                  </a:lnTo>
                  <a:cubicBezTo>
                    <a:pt x="119148" y="2648"/>
                    <a:pt x="118920" y="2831"/>
                    <a:pt x="118715" y="2763"/>
                  </a:cubicBezTo>
                  <a:lnTo>
                    <a:pt x="118715" y="2763"/>
                  </a:lnTo>
                  <a:cubicBezTo>
                    <a:pt x="118304" y="2626"/>
                    <a:pt x="117984" y="2192"/>
                    <a:pt x="117436" y="2123"/>
                  </a:cubicBezTo>
                  <a:lnTo>
                    <a:pt x="117436" y="2123"/>
                  </a:lnTo>
                  <a:cubicBezTo>
                    <a:pt x="117048" y="2078"/>
                    <a:pt x="116455" y="2032"/>
                    <a:pt x="115861" y="2055"/>
                  </a:cubicBezTo>
                  <a:lnTo>
                    <a:pt x="115861" y="2055"/>
                  </a:lnTo>
                  <a:cubicBezTo>
                    <a:pt x="115268" y="2078"/>
                    <a:pt x="114766" y="1279"/>
                    <a:pt x="114355" y="1165"/>
                  </a:cubicBezTo>
                  <a:lnTo>
                    <a:pt x="114355" y="1165"/>
                  </a:lnTo>
                  <a:cubicBezTo>
                    <a:pt x="113830" y="1005"/>
                    <a:pt x="113328" y="366"/>
                    <a:pt x="112917" y="115"/>
                  </a:cubicBezTo>
                  <a:lnTo>
                    <a:pt x="112917" y="115"/>
                  </a:lnTo>
                  <a:cubicBezTo>
                    <a:pt x="112712" y="1"/>
                    <a:pt x="112506" y="160"/>
                    <a:pt x="112301" y="320"/>
                  </a:cubicBezTo>
                  <a:lnTo>
                    <a:pt x="112301" y="320"/>
                  </a:lnTo>
                  <a:cubicBezTo>
                    <a:pt x="112095" y="457"/>
                    <a:pt x="111890" y="594"/>
                    <a:pt x="111639" y="526"/>
                  </a:cubicBezTo>
                  <a:lnTo>
                    <a:pt x="111639" y="526"/>
                  </a:lnTo>
                  <a:cubicBezTo>
                    <a:pt x="111228" y="412"/>
                    <a:pt x="110908" y="297"/>
                    <a:pt x="110315" y="343"/>
                  </a:cubicBezTo>
                  <a:lnTo>
                    <a:pt x="110315" y="343"/>
                  </a:lnTo>
                  <a:cubicBezTo>
                    <a:pt x="110041" y="343"/>
                    <a:pt x="109813" y="297"/>
                    <a:pt x="109584" y="229"/>
                  </a:cubicBezTo>
                  <a:lnTo>
                    <a:pt x="109584" y="229"/>
                  </a:lnTo>
                  <a:cubicBezTo>
                    <a:pt x="109333" y="160"/>
                    <a:pt x="109105" y="92"/>
                    <a:pt x="108900" y="138"/>
                  </a:cubicBezTo>
                  <a:lnTo>
                    <a:pt x="108900" y="138"/>
                  </a:lnTo>
                  <a:cubicBezTo>
                    <a:pt x="108375" y="297"/>
                    <a:pt x="108078" y="594"/>
                    <a:pt x="107690" y="800"/>
                  </a:cubicBezTo>
                  <a:lnTo>
                    <a:pt x="107690" y="800"/>
                  </a:lnTo>
                  <a:cubicBezTo>
                    <a:pt x="107302" y="1005"/>
                    <a:pt x="106731" y="982"/>
                    <a:pt x="106184" y="1028"/>
                  </a:cubicBezTo>
                  <a:lnTo>
                    <a:pt x="106184" y="1028"/>
                  </a:lnTo>
                  <a:cubicBezTo>
                    <a:pt x="106092" y="1051"/>
                    <a:pt x="105955" y="1005"/>
                    <a:pt x="105795" y="982"/>
                  </a:cubicBezTo>
                  <a:lnTo>
                    <a:pt x="105795" y="982"/>
                  </a:lnTo>
                  <a:cubicBezTo>
                    <a:pt x="105362" y="914"/>
                    <a:pt x="104814" y="822"/>
                    <a:pt x="104860" y="1758"/>
                  </a:cubicBezTo>
                  <a:lnTo>
                    <a:pt x="104860" y="1758"/>
                  </a:lnTo>
                  <a:cubicBezTo>
                    <a:pt x="104882" y="2123"/>
                    <a:pt x="104494" y="2009"/>
                    <a:pt x="104129" y="1895"/>
                  </a:cubicBezTo>
                  <a:lnTo>
                    <a:pt x="104129" y="1895"/>
                  </a:lnTo>
                  <a:cubicBezTo>
                    <a:pt x="103901" y="1827"/>
                    <a:pt x="103673" y="1735"/>
                    <a:pt x="103513" y="1781"/>
                  </a:cubicBezTo>
                  <a:lnTo>
                    <a:pt x="103513" y="1781"/>
                  </a:lnTo>
                  <a:cubicBezTo>
                    <a:pt x="102988" y="1918"/>
                    <a:pt x="102828" y="2101"/>
                    <a:pt x="102440" y="2283"/>
                  </a:cubicBezTo>
                  <a:lnTo>
                    <a:pt x="102440" y="2283"/>
                  </a:lnTo>
                  <a:cubicBezTo>
                    <a:pt x="102052" y="2466"/>
                    <a:pt x="101481" y="3219"/>
                    <a:pt x="100957" y="3356"/>
                  </a:cubicBezTo>
                  <a:lnTo>
                    <a:pt x="100957" y="3356"/>
                  </a:lnTo>
                  <a:cubicBezTo>
                    <a:pt x="100751" y="3402"/>
                    <a:pt x="100477" y="3265"/>
                    <a:pt x="100180" y="3151"/>
                  </a:cubicBezTo>
                  <a:lnTo>
                    <a:pt x="100180" y="3151"/>
                  </a:lnTo>
                  <a:cubicBezTo>
                    <a:pt x="99929" y="3036"/>
                    <a:pt x="99655" y="2899"/>
                    <a:pt x="99382" y="2922"/>
                  </a:cubicBezTo>
                  <a:lnTo>
                    <a:pt x="99382" y="2922"/>
                  </a:lnTo>
                  <a:cubicBezTo>
                    <a:pt x="98788" y="2945"/>
                    <a:pt x="98491" y="3082"/>
                    <a:pt x="98103" y="2991"/>
                  </a:cubicBezTo>
                  <a:lnTo>
                    <a:pt x="98103" y="2991"/>
                  </a:lnTo>
                  <a:cubicBezTo>
                    <a:pt x="97578" y="2854"/>
                    <a:pt x="97076" y="2032"/>
                    <a:pt x="96665" y="1827"/>
                  </a:cubicBezTo>
                  <a:lnTo>
                    <a:pt x="96665" y="1827"/>
                  </a:lnTo>
                  <a:cubicBezTo>
                    <a:pt x="96437" y="1713"/>
                    <a:pt x="96186" y="1849"/>
                    <a:pt x="95935" y="2009"/>
                  </a:cubicBezTo>
                  <a:lnTo>
                    <a:pt x="95935" y="2009"/>
                  </a:lnTo>
                  <a:cubicBezTo>
                    <a:pt x="95684" y="2146"/>
                    <a:pt x="95433" y="2283"/>
                    <a:pt x="95182" y="2215"/>
                  </a:cubicBezTo>
                  <a:lnTo>
                    <a:pt x="95182" y="2215"/>
                  </a:lnTo>
                  <a:cubicBezTo>
                    <a:pt x="94771" y="2123"/>
                    <a:pt x="94337" y="1576"/>
                    <a:pt x="93744" y="1621"/>
                  </a:cubicBezTo>
                  <a:lnTo>
                    <a:pt x="93744" y="1621"/>
                  </a:lnTo>
                  <a:cubicBezTo>
                    <a:pt x="93173" y="1644"/>
                    <a:pt x="92762" y="1507"/>
                    <a:pt x="92374" y="1461"/>
                  </a:cubicBezTo>
                  <a:lnTo>
                    <a:pt x="92374" y="1461"/>
                  </a:lnTo>
                  <a:cubicBezTo>
                    <a:pt x="91826" y="1393"/>
                    <a:pt x="91438" y="1347"/>
                    <a:pt x="91028" y="1233"/>
                  </a:cubicBezTo>
                  <a:lnTo>
                    <a:pt x="91028" y="1233"/>
                  </a:lnTo>
                  <a:cubicBezTo>
                    <a:pt x="90822" y="1165"/>
                    <a:pt x="90617" y="1302"/>
                    <a:pt x="90411" y="1439"/>
                  </a:cubicBezTo>
                  <a:lnTo>
                    <a:pt x="90411" y="1439"/>
                  </a:lnTo>
                  <a:cubicBezTo>
                    <a:pt x="90229" y="1553"/>
                    <a:pt x="90023" y="1690"/>
                    <a:pt x="89749" y="1644"/>
                  </a:cubicBezTo>
                  <a:lnTo>
                    <a:pt x="89749" y="1644"/>
                  </a:lnTo>
                  <a:cubicBezTo>
                    <a:pt x="89361" y="1598"/>
                    <a:pt x="88836" y="1119"/>
                    <a:pt x="88266" y="1142"/>
                  </a:cubicBezTo>
                  <a:lnTo>
                    <a:pt x="88266" y="1142"/>
                  </a:lnTo>
                  <a:cubicBezTo>
                    <a:pt x="87741" y="1165"/>
                    <a:pt x="87627" y="1644"/>
                    <a:pt x="87261" y="1872"/>
                  </a:cubicBezTo>
                  <a:lnTo>
                    <a:pt x="87261" y="1872"/>
                  </a:lnTo>
                  <a:cubicBezTo>
                    <a:pt x="86896" y="2123"/>
                    <a:pt x="86554" y="2306"/>
                    <a:pt x="86280" y="2671"/>
                  </a:cubicBezTo>
                  <a:lnTo>
                    <a:pt x="86280" y="2671"/>
                  </a:lnTo>
                  <a:cubicBezTo>
                    <a:pt x="86006" y="3014"/>
                    <a:pt x="85093" y="2717"/>
                    <a:pt x="84819" y="3082"/>
                  </a:cubicBezTo>
                  <a:lnTo>
                    <a:pt x="84819" y="3082"/>
                  </a:lnTo>
                  <a:cubicBezTo>
                    <a:pt x="84545" y="3424"/>
                    <a:pt x="84408" y="3744"/>
                    <a:pt x="84020" y="3972"/>
                  </a:cubicBezTo>
                  <a:lnTo>
                    <a:pt x="84020" y="3972"/>
                  </a:lnTo>
                  <a:cubicBezTo>
                    <a:pt x="83655" y="4201"/>
                    <a:pt x="83381" y="4771"/>
                    <a:pt x="82856" y="4794"/>
                  </a:cubicBezTo>
                  <a:lnTo>
                    <a:pt x="82856" y="4794"/>
                  </a:lnTo>
                  <a:cubicBezTo>
                    <a:pt x="82308" y="4817"/>
                    <a:pt x="82034" y="3972"/>
                    <a:pt x="81646" y="3767"/>
                  </a:cubicBezTo>
                  <a:lnTo>
                    <a:pt x="81646" y="3767"/>
                  </a:lnTo>
                  <a:cubicBezTo>
                    <a:pt x="81464" y="3653"/>
                    <a:pt x="81258" y="3698"/>
                    <a:pt x="81076" y="3721"/>
                  </a:cubicBezTo>
                  <a:lnTo>
                    <a:pt x="81076" y="3721"/>
                  </a:lnTo>
                  <a:cubicBezTo>
                    <a:pt x="80825" y="3767"/>
                    <a:pt x="80596" y="3812"/>
                    <a:pt x="80437" y="3607"/>
                  </a:cubicBezTo>
                  <a:lnTo>
                    <a:pt x="80437" y="3607"/>
                  </a:lnTo>
                  <a:cubicBezTo>
                    <a:pt x="80117" y="3265"/>
                    <a:pt x="79752" y="2945"/>
                    <a:pt x="79455" y="2603"/>
                  </a:cubicBezTo>
                  <a:lnTo>
                    <a:pt x="79455" y="2603"/>
                  </a:lnTo>
                  <a:cubicBezTo>
                    <a:pt x="79136" y="2260"/>
                    <a:pt x="78884" y="1690"/>
                    <a:pt x="78474" y="1461"/>
                  </a:cubicBezTo>
                  <a:lnTo>
                    <a:pt x="78474" y="1461"/>
                  </a:lnTo>
                  <a:cubicBezTo>
                    <a:pt x="78086" y="1256"/>
                    <a:pt x="77652" y="1416"/>
                    <a:pt x="77127" y="1439"/>
                  </a:cubicBezTo>
                  <a:lnTo>
                    <a:pt x="77127" y="1439"/>
                  </a:lnTo>
                  <a:cubicBezTo>
                    <a:pt x="76853" y="1461"/>
                    <a:pt x="76670" y="1370"/>
                    <a:pt x="76533" y="1302"/>
                  </a:cubicBezTo>
                  <a:lnTo>
                    <a:pt x="76533" y="1302"/>
                  </a:lnTo>
                  <a:cubicBezTo>
                    <a:pt x="76351" y="1210"/>
                    <a:pt x="76214" y="1119"/>
                    <a:pt x="76008" y="1210"/>
                  </a:cubicBezTo>
                  <a:lnTo>
                    <a:pt x="76008" y="1210"/>
                  </a:lnTo>
                  <a:cubicBezTo>
                    <a:pt x="75483" y="1393"/>
                    <a:pt x="75187" y="2397"/>
                    <a:pt x="74822" y="2671"/>
                  </a:cubicBezTo>
                  <a:lnTo>
                    <a:pt x="74822" y="2671"/>
                  </a:lnTo>
                  <a:cubicBezTo>
                    <a:pt x="74434" y="2968"/>
                    <a:pt x="73909" y="3173"/>
                    <a:pt x="73406" y="3356"/>
                  </a:cubicBezTo>
                  <a:lnTo>
                    <a:pt x="73406" y="3356"/>
                  </a:lnTo>
                  <a:cubicBezTo>
                    <a:pt x="73018" y="3516"/>
                    <a:pt x="72311" y="3881"/>
                    <a:pt x="71717" y="3904"/>
                  </a:cubicBezTo>
                  <a:lnTo>
                    <a:pt x="71717" y="3904"/>
                  </a:lnTo>
                  <a:cubicBezTo>
                    <a:pt x="71124" y="3949"/>
                    <a:pt x="70690" y="3036"/>
                    <a:pt x="70302" y="2945"/>
                  </a:cubicBezTo>
                  <a:lnTo>
                    <a:pt x="70302" y="2945"/>
                  </a:lnTo>
                  <a:cubicBezTo>
                    <a:pt x="70051" y="2899"/>
                    <a:pt x="69823" y="3059"/>
                    <a:pt x="69617" y="3219"/>
                  </a:cubicBezTo>
                  <a:lnTo>
                    <a:pt x="69617" y="3219"/>
                  </a:lnTo>
                  <a:cubicBezTo>
                    <a:pt x="69412" y="3402"/>
                    <a:pt x="69207" y="3561"/>
                    <a:pt x="69001" y="3470"/>
                  </a:cubicBezTo>
                  <a:lnTo>
                    <a:pt x="69001" y="3470"/>
                  </a:lnTo>
                  <a:cubicBezTo>
                    <a:pt x="68590" y="3287"/>
                    <a:pt x="68020" y="2808"/>
                    <a:pt x="67472" y="2717"/>
                  </a:cubicBezTo>
                  <a:lnTo>
                    <a:pt x="67472" y="2717"/>
                  </a:lnTo>
                  <a:cubicBezTo>
                    <a:pt x="67084" y="2626"/>
                    <a:pt x="66673" y="2466"/>
                    <a:pt x="66102" y="2511"/>
                  </a:cubicBezTo>
                  <a:lnTo>
                    <a:pt x="66102" y="2511"/>
                  </a:lnTo>
                  <a:cubicBezTo>
                    <a:pt x="65509" y="2534"/>
                    <a:pt x="65007" y="2854"/>
                    <a:pt x="64619" y="2785"/>
                  </a:cubicBezTo>
                  <a:lnTo>
                    <a:pt x="64619" y="2785"/>
                  </a:lnTo>
                  <a:cubicBezTo>
                    <a:pt x="64071" y="2694"/>
                    <a:pt x="63706" y="1804"/>
                    <a:pt x="63295" y="1644"/>
                  </a:cubicBezTo>
                  <a:lnTo>
                    <a:pt x="63295" y="1644"/>
                  </a:lnTo>
                  <a:cubicBezTo>
                    <a:pt x="62884" y="1461"/>
                    <a:pt x="62564" y="1210"/>
                    <a:pt x="62017" y="1096"/>
                  </a:cubicBezTo>
                  <a:lnTo>
                    <a:pt x="62017" y="1096"/>
                  </a:lnTo>
                  <a:cubicBezTo>
                    <a:pt x="61629" y="1028"/>
                    <a:pt x="61263" y="1142"/>
                    <a:pt x="60670" y="1165"/>
                  </a:cubicBezTo>
                  <a:lnTo>
                    <a:pt x="60670" y="1165"/>
                  </a:lnTo>
                  <a:cubicBezTo>
                    <a:pt x="60533" y="1165"/>
                    <a:pt x="60396" y="1165"/>
                    <a:pt x="60282" y="1142"/>
                  </a:cubicBezTo>
                  <a:lnTo>
                    <a:pt x="60282" y="1142"/>
                  </a:lnTo>
                  <a:cubicBezTo>
                    <a:pt x="60008" y="1142"/>
                    <a:pt x="59802" y="1119"/>
                    <a:pt x="59574" y="1279"/>
                  </a:cubicBezTo>
                  <a:lnTo>
                    <a:pt x="59574" y="1279"/>
                  </a:lnTo>
                  <a:cubicBezTo>
                    <a:pt x="59255" y="1530"/>
                    <a:pt x="58616" y="1507"/>
                    <a:pt x="58387" y="1895"/>
                  </a:cubicBezTo>
                  <a:lnTo>
                    <a:pt x="58387" y="1895"/>
                  </a:lnTo>
                  <a:cubicBezTo>
                    <a:pt x="58159" y="2238"/>
                    <a:pt x="58593" y="3105"/>
                    <a:pt x="58387" y="3493"/>
                  </a:cubicBezTo>
                  <a:lnTo>
                    <a:pt x="58387" y="3493"/>
                  </a:lnTo>
                  <a:cubicBezTo>
                    <a:pt x="58205" y="3858"/>
                    <a:pt x="58091" y="4725"/>
                    <a:pt x="57862" y="5068"/>
                  </a:cubicBezTo>
                  <a:lnTo>
                    <a:pt x="57862" y="5068"/>
                  </a:lnTo>
                  <a:cubicBezTo>
                    <a:pt x="57634" y="5433"/>
                    <a:pt x="56904" y="5547"/>
                    <a:pt x="56584" y="5798"/>
                  </a:cubicBezTo>
                  <a:lnTo>
                    <a:pt x="56584" y="5798"/>
                  </a:lnTo>
                  <a:cubicBezTo>
                    <a:pt x="56242" y="6049"/>
                    <a:pt x="55694" y="6529"/>
                    <a:pt x="55215" y="6552"/>
                  </a:cubicBezTo>
                  <a:lnTo>
                    <a:pt x="55215" y="6552"/>
                  </a:lnTo>
                  <a:cubicBezTo>
                    <a:pt x="54941" y="6574"/>
                    <a:pt x="54690" y="6437"/>
                    <a:pt x="54461" y="6300"/>
                  </a:cubicBezTo>
                  <a:lnTo>
                    <a:pt x="54461" y="6300"/>
                  </a:lnTo>
                  <a:cubicBezTo>
                    <a:pt x="54233" y="6163"/>
                    <a:pt x="54028" y="6027"/>
                    <a:pt x="53822" y="6049"/>
                  </a:cubicBezTo>
                  <a:lnTo>
                    <a:pt x="53822" y="6049"/>
                  </a:lnTo>
                  <a:cubicBezTo>
                    <a:pt x="53274" y="6072"/>
                    <a:pt x="52909" y="6506"/>
                    <a:pt x="52498" y="6552"/>
                  </a:cubicBezTo>
                  <a:lnTo>
                    <a:pt x="52498" y="6552"/>
                  </a:lnTo>
                  <a:cubicBezTo>
                    <a:pt x="52088" y="6574"/>
                    <a:pt x="51654" y="6734"/>
                    <a:pt x="51106" y="6780"/>
                  </a:cubicBezTo>
                  <a:lnTo>
                    <a:pt x="51106" y="6780"/>
                  </a:lnTo>
                  <a:cubicBezTo>
                    <a:pt x="50923" y="6780"/>
                    <a:pt x="50718" y="6757"/>
                    <a:pt x="50490" y="6734"/>
                  </a:cubicBezTo>
                  <a:lnTo>
                    <a:pt x="50490" y="6734"/>
                  </a:lnTo>
                  <a:cubicBezTo>
                    <a:pt x="50262" y="6688"/>
                    <a:pt x="49988" y="6666"/>
                    <a:pt x="49714" y="6688"/>
                  </a:cubicBezTo>
                  <a:lnTo>
                    <a:pt x="49714" y="6688"/>
                  </a:lnTo>
                  <a:cubicBezTo>
                    <a:pt x="49189" y="6711"/>
                    <a:pt x="48664" y="6848"/>
                    <a:pt x="48276" y="6688"/>
                  </a:cubicBezTo>
                  <a:lnTo>
                    <a:pt x="48276" y="6688"/>
                  </a:lnTo>
                  <a:cubicBezTo>
                    <a:pt x="47865" y="6506"/>
                    <a:pt x="47614" y="5753"/>
                    <a:pt x="47294" y="5433"/>
                  </a:cubicBezTo>
                  <a:lnTo>
                    <a:pt x="47294" y="5433"/>
                  </a:lnTo>
                  <a:cubicBezTo>
                    <a:pt x="46975" y="5136"/>
                    <a:pt x="46495" y="5342"/>
                    <a:pt x="46176" y="5045"/>
                  </a:cubicBezTo>
                  <a:lnTo>
                    <a:pt x="46176" y="5045"/>
                  </a:lnTo>
                  <a:cubicBezTo>
                    <a:pt x="45856" y="4748"/>
                    <a:pt x="45582" y="4589"/>
                    <a:pt x="45171" y="4406"/>
                  </a:cubicBezTo>
                  <a:lnTo>
                    <a:pt x="45171" y="4406"/>
                  </a:lnTo>
                  <a:cubicBezTo>
                    <a:pt x="44806" y="4246"/>
                    <a:pt x="44532" y="4383"/>
                    <a:pt x="44007" y="4429"/>
                  </a:cubicBezTo>
                  <a:lnTo>
                    <a:pt x="44007" y="4429"/>
                  </a:lnTo>
                  <a:cubicBezTo>
                    <a:pt x="43460" y="4452"/>
                    <a:pt x="42980" y="4794"/>
                    <a:pt x="42615" y="4794"/>
                  </a:cubicBezTo>
                  <a:lnTo>
                    <a:pt x="42615" y="4794"/>
                  </a:lnTo>
                  <a:cubicBezTo>
                    <a:pt x="42044" y="4817"/>
                    <a:pt x="41634" y="4086"/>
                    <a:pt x="41223" y="4086"/>
                  </a:cubicBezTo>
                  <a:lnTo>
                    <a:pt x="41223" y="4086"/>
                  </a:lnTo>
                  <a:cubicBezTo>
                    <a:pt x="40812" y="4064"/>
                    <a:pt x="40424" y="3949"/>
                    <a:pt x="39853" y="3972"/>
                  </a:cubicBezTo>
                  <a:lnTo>
                    <a:pt x="39853" y="3972"/>
                  </a:lnTo>
                  <a:cubicBezTo>
                    <a:pt x="39488" y="3972"/>
                    <a:pt x="39009" y="4269"/>
                    <a:pt x="38461" y="4292"/>
                  </a:cubicBezTo>
                  <a:lnTo>
                    <a:pt x="38461" y="4292"/>
                  </a:lnTo>
                  <a:cubicBezTo>
                    <a:pt x="37845" y="4337"/>
                    <a:pt x="37593" y="5319"/>
                    <a:pt x="37205" y="5502"/>
                  </a:cubicBezTo>
                  <a:lnTo>
                    <a:pt x="37205" y="5502"/>
                  </a:lnTo>
                  <a:cubicBezTo>
                    <a:pt x="36954" y="5616"/>
                    <a:pt x="36795" y="5547"/>
                    <a:pt x="36635" y="5456"/>
                  </a:cubicBezTo>
                  <a:lnTo>
                    <a:pt x="36635" y="5456"/>
                  </a:lnTo>
                  <a:cubicBezTo>
                    <a:pt x="36475" y="5387"/>
                    <a:pt x="36315" y="5296"/>
                    <a:pt x="36133" y="5479"/>
                  </a:cubicBezTo>
                  <a:lnTo>
                    <a:pt x="36133" y="5479"/>
                  </a:lnTo>
                  <a:cubicBezTo>
                    <a:pt x="35927" y="5638"/>
                    <a:pt x="35630" y="5616"/>
                    <a:pt x="35311" y="5593"/>
                  </a:cubicBezTo>
                  <a:lnTo>
                    <a:pt x="35311" y="5593"/>
                  </a:lnTo>
                  <a:cubicBezTo>
                    <a:pt x="35014" y="5570"/>
                    <a:pt x="34740" y="5547"/>
                    <a:pt x="34512" y="5661"/>
                  </a:cubicBezTo>
                  <a:lnTo>
                    <a:pt x="34512" y="5661"/>
                  </a:lnTo>
                  <a:cubicBezTo>
                    <a:pt x="34124" y="5844"/>
                    <a:pt x="33713" y="6666"/>
                    <a:pt x="33097" y="6711"/>
                  </a:cubicBezTo>
                  <a:lnTo>
                    <a:pt x="33097" y="6711"/>
                  </a:lnTo>
                  <a:cubicBezTo>
                    <a:pt x="32526" y="6734"/>
                    <a:pt x="32024" y="6803"/>
                    <a:pt x="31636" y="6871"/>
                  </a:cubicBezTo>
                  <a:lnTo>
                    <a:pt x="31636" y="6871"/>
                  </a:lnTo>
                  <a:cubicBezTo>
                    <a:pt x="31111" y="6985"/>
                    <a:pt x="30746" y="6940"/>
                    <a:pt x="30335" y="7076"/>
                  </a:cubicBezTo>
                  <a:lnTo>
                    <a:pt x="30335" y="7076"/>
                  </a:lnTo>
                  <a:cubicBezTo>
                    <a:pt x="30130" y="7168"/>
                    <a:pt x="29901" y="7054"/>
                    <a:pt x="29673" y="6940"/>
                  </a:cubicBezTo>
                  <a:lnTo>
                    <a:pt x="29673" y="6940"/>
                  </a:lnTo>
                  <a:cubicBezTo>
                    <a:pt x="29445" y="6848"/>
                    <a:pt x="29194" y="6757"/>
                    <a:pt x="28920" y="6803"/>
                  </a:cubicBezTo>
                  <a:lnTo>
                    <a:pt x="28920" y="6803"/>
                  </a:lnTo>
                  <a:cubicBezTo>
                    <a:pt x="28555" y="6871"/>
                    <a:pt x="28281" y="7989"/>
                    <a:pt x="27710" y="8012"/>
                  </a:cubicBezTo>
                  <a:lnTo>
                    <a:pt x="27710" y="8012"/>
                  </a:lnTo>
                  <a:cubicBezTo>
                    <a:pt x="27139" y="8035"/>
                    <a:pt x="26592" y="7533"/>
                    <a:pt x="26204" y="7510"/>
                  </a:cubicBezTo>
                  <a:lnTo>
                    <a:pt x="26204" y="7510"/>
                  </a:lnTo>
                  <a:cubicBezTo>
                    <a:pt x="25656" y="7465"/>
                    <a:pt x="25268" y="6917"/>
                    <a:pt x="24857" y="6848"/>
                  </a:cubicBezTo>
                  <a:lnTo>
                    <a:pt x="24857" y="6848"/>
                  </a:lnTo>
                  <a:cubicBezTo>
                    <a:pt x="24652" y="6803"/>
                    <a:pt x="24400" y="6894"/>
                    <a:pt x="24149" y="6962"/>
                  </a:cubicBezTo>
                  <a:lnTo>
                    <a:pt x="24149" y="6962"/>
                  </a:lnTo>
                  <a:cubicBezTo>
                    <a:pt x="23944" y="7031"/>
                    <a:pt x="23693" y="7076"/>
                    <a:pt x="23419" y="7076"/>
                  </a:cubicBezTo>
                  <a:lnTo>
                    <a:pt x="23419" y="7076"/>
                  </a:lnTo>
                  <a:cubicBezTo>
                    <a:pt x="23054" y="7054"/>
                    <a:pt x="22597" y="7510"/>
                    <a:pt x="22027" y="7556"/>
                  </a:cubicBezTo>
                  <a:lnTo>
                    <a:pt x="22027" y="7556"/>
                  </a:lnTo>
                  <a:cubicBezTo>
                    <a:pt x="21479" y="7579"/>
                    <a:pt x="21136" y="8012"/>
                    <a:pt x="20771" y="8081"/>
                  </a:cubicBezTo>
                  <a:lnTo>
                    <a:pt x="20771" y="8081"/>
                  </a:lnTo>
                  <a:cubicBezTo>
                    <a:pt x="20497" y="8104"/>
                    <a:pt x="20223" y="7921"/>
                    <a:pt x="19950" y="7716"/>
                  </a:cubicBezTo>
                  <a:lnTo>
                    <a:pt x="19950" y="7716"/>
                  </a:lnTo>
                  <a:cubicBezTo>
                    <a:pt x="19676" y="7533"/>
                    <a:pt x="19425" y="7328"/>
                    <a:pt x="19219" y="7373"/>
                  </a:cubicBezTo>
                  <a:lnTo>
                    <a:pt x="19219" y="7373"/>
                  </a:lnTo>
                  <a:cubicBezTo>
                    <a:pt x="18831" y="7465"/>
                    <a:pt x="18489" y="7944"/>
                    <a:pt x="17918" y="8012"/>
                  </a:cubicBezTo>
                  <a:lnTo>
                    <a:pt x="17918" y="8012"/>
                  </a:lnTo>
                  <a:cubicBezTo>
                    <a:pt x="17735" y="8035"/>
                    <a:pt x="17507" y="7989"/>
                    <a:pt x="17279" y="7944"/>
                  </a:cubicBezTo>
                  <a:lnTo>
                    <a:pt x="17279" y="7944"/>
                  </a:lnTo>
                  <a:cubicBezTo>
                    <a:pt x="17051" y="7898"/>
                    <a:pt x="16822" y="7853"/>
                    <a:pt x="16549" y="7875"/>
                  </a:cubicBezTo>
                  <a:lnTo>
                    <a:pt x="16549" y="7875"/>
                  </a:lnTo>
                  <a:cubicBezTo>
                    <a:pt x="15932" y="7898"/>
                    <a:pt x="15476" y="7944"/>
                    <a:pt x="15065" y="7830"/>
                  </a:cubicBezTo>
                  <a:lnTo>
                    <a:pt x="15065" y="7830"/>
                  </a:lnTo>
                  <a:cubicBezTo>
                    <a:pt x="14540" y="7670"/>
                    <a:pt x="13855" y="7784"/>
                    <a:pt x="13444" y="7556"/>
                  </a:cubicBezTo>
                  <a:lnTo>
                    <a:pt x="13444" y="7556"/>
                  </a:lnTo>
                  <a:cubicBezTo>
                    <a:pt x="13033" y="7305"/>
                    <a:pt x="12828" y="6666"/>
                    <a:pt x="12303" y="6506"/>
                  </a:cubicBezTo>
                  <a:lnTo>
                    <a:pt x="12303" y="6506"/>
                  </a:lnTo>
                  <a:cubicBezTo>
                    <a:pt x="11892" y="6392"/>
                    <a:pt x="11527" y="6780"/>
                    <a:pt x="10911" y="6825"/>
                  </a:cubicBezTo>
                  <a:lnTo>
                    <a:pt x="10911" y="6825"/>
                  </a:lnTo>
                  <a:cubicBezTo>
                    <a:pt x="10637" y="6848"/>
                    <a:pt x="10317" y="6757"/>
                    <a:pt x="10043" y="6666"/>
                  </a:cubicBezTo>
                  <a:lnTo>
                    <a:pt x="10043" y="6666"/>
                  </a:lnTo>
                  <a:cubicBezTo>
                    <a:pt x="9747" y="6597"/>
                    <a:pt x="9496" y="6506"/>
                    <a:pt x="9313" y="6529"/>
                  </a:cubicBezTo>
                  <a:lnTo>
                    <a:pt x="9313" y="6529"/>
                  </a:lnTo>
                  <a:cubicBezTo>
                    <a:pt x="8742" y="6552"/>
                    <a:pt x="8560" y="6871"/>
                    <a:pt x="8149" y="6894"/>
                  </a:cubicBezTo>
                  <a:lnTo>
                    <a:pt x="8149" y="6894"/>
                  </a:lnTo>
                  <a:cubicBezTo>
                    <a:pt x="7943" y="6917"/>
                    <a:pt x="7761" y="6894"/>
                    <a:pt x="7533" y="6871"/>
                  </a:cubicBezTo>
                  <a:lnTo>
                    <a:pt x="7533" y="6871"/>
                  </a:lnTo>
                  <a:cubicBezTo>
                    <a:pt x="7327" y="6848"/>
                    <a:pt x="7076" y="6848"/>
                    <a:pt x="6802" y="6848"/>
                  </a:cubicBezTo>
                  <a:lnTo>
                    <a:pt x="6802" y="6848"/>
                  </a:lnTo>
                  <a:cubicBezTo>
                    <a:pt x="6597" y="6871"/>
                    <a:pt x="6391" y="6757"/>
                    <a:pt x="6163" y="6643"/>
                  </a:cubicBezTo>
                  <a:lnTo>
                    <a:pt x="6163" y="6643"/>
                  </a:lnTo>
                  <a:cubicBezTo>
                    <a:pt x="5912" y="6506"/>
                    <a:pt x="5661" y="6392"/>
                    <a:pt x="5364" y="6415"/>
                  </a:cubicBezTo>
                  <a:lnTo>
                    <a:pt x="5364" y="6415"/>
                  </a:lnTo>
                  <a:cubicBezTo>
                    <a:pt x="4771" y="6437"/>
                    <a:pt x="4474" y="7419"/>
                    <a:pt x="4086" y="7601"/>
                  </a:cubicBezTo>
                  <a:lnTo>
                    <a:pt x="4086" y="7601"/>
                  </a:lnTo>
                  <a:cubicBezTo>
                    <a:pt x="3858" y="7693"/>
                    <a:pt x="3607" y="7647"/>
                    <a:pt x="3378" y="7579"/>
                  </a:cubicBezTo>
                  <a:lnTo>
                    <a:pt x="3378" y="7579"/>
                  </a:lnTo>
                  <a:cubicBezTo>
                    <a:pt x="3104" y="7510"/>
                    <a:pt x="2876" y="7442"/>
                    <a:pt x="2671" y="7601"/>
                  </a:cubicBezTo>
                  <a:lnTo>
                    <a:pt x="2671" y="7601"/>
                  </a:lnTo>
                  <a:cubicBezTo>
                    <a:pt x="2306" y="7898"/>
                    <a:pt x="1712" y="7944"/>
                    <a:pt x="1210" y="8172"/>
                  </a:cubicBezTo>
                  <a:lnTo>
                    <a:pt x="1210" y="8172"/>
                  </a:lnTo>
                  <a:cubicBezTo>
                    <a:pt x="822" y="8332"/>
                    <a:pt x="616" y="8925"/>
                    <a:pt x="0" y="8948"/>
                  </a:cubicBezTo>
                  <a:lnTo>
                    <a:pt x="0" y="8948"/>
                  </a:lnTo>
                  <a:lnTo>
                    <a:pt x="1370" y="33691"/>
                  </a:lnTo>
                  <a:cubicBezTo>
                    <a:pt x="1644" y="33668"/>
                    <a:pt x="1963" y="33714"/>
                    <a:pt x="2260" y="33759"/>
                  </a:cubicBezTo>
                  <a:lnTo>
                    <a:pt x="2260" y="33759"/>
                  </a:lnTo>
                  <a:cubicBezTo>
                    <a:pt x="2579" y="33805"/>
                    <a:pt x="2876" y="33851"/>
                    <a:pt x="3082" y="33828"/>
                  </a:cubicBezTo>
                  <a:lnTo>
                    <a:pt x="3082" y="33828"/>
                  </a:lnTo>
                  <a:cubicBezTo>
                    <a:pt x="3356" y="33782"/>
                    <a:pt x="3515" y="34033"/>
                    <a:pt x="3675" y="34261"/>
                  </a:cubicBezTo>
                  <a:lnTo>
                    <a:pt x="3675" y="34261"/>
                  </a:lnTo>
                  <a:cubicBezTo>
                    <a:pt x="3835" y="34512"/>
                    <a:pt x="3972" y="34764"/>
                    <a:pt x="4177" y="34718"/>
                  </a:cubicBezTo>
                  <a:lnTo>
                    <a:pt x="4177" y="34718"/>
                  </a:lnTo>
                  <a:cubicBezTo>
                    <a:pt x="4588" y="34627"/>
                    <a:pt x="5067" y="34672"/>
                    <a:pt x="5615" y="34604"/>
                  </a:cubicBezTo>
                  <a:lnTo>
                    <a:pt x="5615" y="34604"/>
                  </a:lnTo>
                  <a:cubicBezTo>
                    <a:pt x="5821" y="34581"/>
                    <a:pt x="6049" y="34672"/>
                    <a:pt x="6277" y="34741"/>
                  </a:cubicBezTo>
                  <a:lnTo>
                    <a:pt x="6277" y="34741"/>
                  </a:lnTo>
                  <a:cubicBezTo>
                    <a:pt x="6528" y="34832"/>
                    <a:pt x="6779" y="34900"/>
                    <a:pt x="7053" y="34900"/>
                  </a:cubicBezTo>
                  <a:lnTo>
                    <a:pt x="7053" y="34900"/>
                  </a:lnTo>
                  <a:cubicBezTo>
                    <a:pt x="7236" y="34878"/>
                    <a:pt x="7418" y="34900"/>
                    <a:pt x="7555" y="34900"/>
                  </a:cubicBezTo>
                  <a:lnTo>
                    <a:pt x="7555" y="34900"/>
                  </a:lnTo>
                  <a:cubicBezTo>
                    <a:pt x="7806" y="34923"/>
                    <a:pt x="8012" y="34946"/>
                    <a:pt x="8217" y="34878"/>
                  </a:cubicBezTo>
                  <a:lnTo>
                    <a:pt x="8217" y="34878"/>
                  </a:lnTo>
                  <a:cubicBezTo>
                    <a:pt x="8651" y="34741"/>
                    <a:pt x="8948" y="34330"/>
                    <a:pt x="9290" y="34147"/>
                  </a:cubicBezTo>
                  <a:lnTo>
                    <a:pt x="9290" y="34147"/>
                  </a:lnTo>
                  <a:cubicBezTo>
                    <a:pt x="9473" y="34033"/>
                    <a:pt x="9701" y="34033"/>
                    <a:pt x="9952" y="34033"/>
                  </a:cubicBezTo>
                  <a:lnTo>
                    <a:pt x="9952" y="34033"/>
                  </a:lnTo>
                  <a:cubicBezTo>
                    <a:pt x="10180" y="34056"/>
                    <a:pt x="10431" y="34056"/>
                    <a:pt x="10614" y="33942"/>
                  </a:cubicBezTo>
                  <a:lnTo>
                    <a:pt x="10614" y="33942"/>
                  </a:lnTo>
                  <a:cubicBezTo>
                    <a:pt x="10934" y="33759"/>
                    <a:pt x="11093" y="33257"/>
                    <a:pt x="11527" y="33120"/>
                  </a:cubicBezTo>
                  <a:lnTo>
                    <a:pt x="11527" y="33120"/>
                  </a:lnTo>
                  <a:cubicBezTo>
                    <a:pt x="11710" y="33052"/>
                    <a:pt x="11961" y="33120"/>
                    <a:pt x="12212" y="33211"/>
                  </a:cubicBezTo>
                  <a:lnTo>
                    <a:pt x="12212" y="33211"/>
                  </a:lnTo>
                  <a:cubicBezTo>
                    <a:pt x="12394" y="33257"/>
                    <a:pt x="12623" y="33303"/>
                    <a:pt x="12828" y="33303"/>
                  </a:cubicBezTo>
                  <a:lnTo>
                    <a:pt x="12828" y="33303"/>
                  </a:lnTo>
                  <a:cubicBezTo>
                    <a:pt x="13399" y="33280"/>
                    <a:pt x="13787" y="33074"/>
                    <a:pt x="14152" y="33166"/>
                  </a:cubicBezTo>
                  <a:lnTo>
                    <a:pt x="14152" y="33166"/>
                  </a:lnTo>
                  <a:cubicBezTo>
                    <a:pt x="14654" y="33303"/>
                    <a:pt x="15133" y="33348"/>
                    <a:pt x="15499" y="33577"/>
                  </a:cubicBezTo>
                  <a:lnTo>
                    <a:pt x="15499" y="33577"/>
                  </a:lnTo>
                  <a:cubicBezTo>
                    <a:pt x="15864" y="33805"/>
                    <a:pt x="16320" y="34147"/>
                    <a:pt x="16845" y="34284"/>
                  </a:cubicBezTo>
                  <a:lnTo>
                    <a:pt x="16845" y="34284"/>
                  </a:lnTo>
                  <a:cubicBezTo>
                    <a:pt x="17210" y="34375"/>
                    <a:pt x="17621" y="34627"/>
                    <a:pt x="18192" y="34604"/>
                  </a:cubicBezTo>
                  <a:lnTo>
                    <a:pt x="18192" y="34604"/>
                  </a:lnTo>
                  <a:cubicBezTo>
                    <a:pt x="18717" y="34558"/>
                    <a:pt x="18922" y="34353"/>
                    <a:pt x="19219" y="34284"/>
                  </a:cubicBezTo>
                  <a:lnTo>
                    <a:pt x="19219" y="34284"/>
                  </a:lnTo>
                  <a:cubicBezTo>
                    <a:pt x="19447" y="34216"/>
                    <a:pt x="19721" y="34216"/>
                    <a:pt x="19950" y="34216"/>
                  </a:cubicBezTo>
                  <a:lnTo>
                    <a:pt x="19950" y="34216"/>
                  </a:lnTo>
                  <a:cubicBezTo>
                    <a:pt x="20246" y="34216"/>
                    <a:pt x="20520" y="34216"/>
                    <a:pt x="20680" y="34102"/>
                  </a:cubicBezTo>
                  <a:lnTo>
                    <a:pt x="20680" y="34102"/>
                  </a:lnTo>
                  <a:cubicBezTo>
                    <a:pt x="20954" y="33919"/>
                    <a:pt x="20817" y="33531"/>
                    <a:pt x="21319" y="33394"/>
                  </a:cubicBezTo>
                  <a:lnTo>
                    <a:pt x="21319" y="33394"/>
                  </a:lnTo>
                  <a:cubicBezTo>
                    <a:pt x="21524" y="33348"/>
                    <a:pt x="21753" y="33371"/>
                    <a:pt x="22027" y="33371"/>
                  </a:cubicBezTo>
                  <a:lnTo>
                    <a:pt x="22027" y="33371"/>
                  </a:lnTo>
                  <a:cubicBezTo>
                    <a:pt x="22209" y="33371"/>
                    <a:pt x="22392" y="33371"/>
                    <a:pt x="22597" y="33371"/>
                  </a:cubicBezTo>
                  <a:lnTo>
                    <a:pt x="22597" y="33371"/>
                  </a:lnTo>
                  <a:cubicBezTo>
                    <a:pt x="23008" y="33348"/>
                    <a:pt x="23236" y="32024"/>
                    <a:pt x="23693" y="31796"/>
                  </a:cubicBezTo>
                  <a:lnTo>
                    <a:pt x="23693" y="31796"/>
                  </a:lnTo>
                  <a:cubicBezTo>
                    <a:pt x="23875" y="31705"/>
                    <a:pt x="24081" y="31705"/>
                    <a:pt x="24286" y="31705"/>
                  </a:cubicBezTo>
                  <a:lnTo>
                    <a:pt x="24286" y="31705"/>
                  </a:lnTo>
                  <a:cubicBezTo>
                    <a:pt x="24537" y="31705"/>
                    <a:pt x="24788" y="31728"/>
                    <a:pt x="24994" y="31568"/>
                  </a:cubicBezTo>
                  <a:lnTo>
                    <a:pt x="24994" y="31568"/>
                  </a:lnTo>
                  <a:cubicBezTo>
                    <a:pt x="25359" y="31294"/>
                    <a:pt x="25701" y="30655"/>
                    <a:pt x="26044" y="30358"/>
                  </a:cubicBezTo>
                  <a:lnTo>
                    <a:pt x="26044" y="30358"/>
                  </a:lnTo>
                  <a:cubicBezTo>
                    <a:pt x="26226" y="30198"/>
                    <a:pt x="26341" y="30221"/>
                    <a:pt x="26432" y="30244"/>
                  </a:cubicBezTo>
                  <a:lnTo>
                    <a:pt x="26432" y="30244"/>
                  </a:lnTo>
                  <a:cubicBezTo>
                    <a:pt x="26546" y="30244"/>
                    <a:pt x="26637" y="30267"/>
                    <a:pt x="26797" y="30130"/>
                  </a:cubicBezTo>
                  <a:lnTo>
                    <a:pt x="26797" y="30130"/>
                  </a:lnTo>
                  <a:cubicBezTo>
                    <a:pt x="27185" y="29765"/>
                    <a:pt x="27322" y="29856"/>
                    <a:pt x="27916" y="29856"/>
                  </a:cubicBezTo>
                  <a:lnTo>
                    <a:pt x="27916" y="29856"/>
                  </a:lnTo>
                  <a:cubicBezTo>
                    <a:pt x="28395" y="29856"/>
                    <a:pt x="28692" y="29993"/>
                    <a:pt x="28623" y="30381"/>
                  </a:cubicBezTo>
                  <a:lnTo>
                    <a:pt x="28623" y="30381"/>
                  </a:lnTo>
                  <a:cubicBezTo>
                    <a:pt x="28532" y="30860"/>
                    <a:pt x="29057" y="31454"/>
                    <a:pt x="29011" y="31819"/>
                  </a:cubicBezTo>
                  <a:lnTo>
                    <a:pt x="29011" y="31819"/>
                  </a:lnTo>
                  <a:cubicBezTo>
                    <a:pt x="28966" y="32321"/>
                    <a:pt x="28806" y="32869"/>
                    <a:pt x="28829" y="33234"/>
                  </a:cubicBezTo>
                  <a:lnTo>
                    <a:pt x="28829" y="33234"/>
                  </a:lnTo>
                  <a:cubicBezTo>
                    <a:pt x="28851" y="33759"/>
                    <a:pt x="28144" y="34170"/>
                    <a:pt x="28281" y="34490"/>
                  </a:cubicBezTo>
                  <a:lnTo>
                    <a:pt x="28281" y="34490"/>
                  </a:lnTo>
                  <a:cubicBezTo>
                    <a:pt x="28509" y="34969"/>
                    <a:pt x="29057" y="34900"/>
                    <a:pt x="29468" y="35015"/>
                  </a:cubicBezTo>
                  <a:lnTo>
                    <a:pt x="29468" y="35015"/>
                  </a:lnTo>
                  <a:cubicBezTo>
                    <a:pt x="29856" y="35083"/>
                    <a:pt x="30221" y="34695"/>
                    <a:pt x="30723" y="34604"/>
                  </a:cubicBezTo>
                  <a:lnTo>
                    <a:pt x="30723" y="34604"/>
                  </a:lnTo>
                  <a:cubicBezTo>
                    <a:pt x="30928" y="34558"/>
                    <a:pt x="31157" y="34672"/>
                    <a:pt x="31385" y="34809"/>
                  </a:cubicBezTo>
                  <a:lnTo>
                    <a:pt x="31385" y="34809"/>
                  </a:lnTo>
                  <a:cubicBezTo>
                    <a:pt x="31613" y="34969"/>
                    <a:pt x="31887" y="35106"/>
                    <a:pt x="32115" y="35015"/>
                  </a:cubicBezTo>
                  <a:lnTo>
                    <a:pt x="32115" y="35015"/>
                  </a:lnTo>
                  <a:cubicBezTo>
                    <a:pt x="32526" y="34878"/>
                    <a:pt x="33120" y="34786"/>
                    <a:pt x="33531" y="34604"/>
                  </a:cubicBezTo>
                  <a:lnTo>
                    <a:pt x="33531" y="34604"/>
                  </a:lnTo>
                  <a:cubicBezTo>
                    <a:pt x="33964" y="34444"/>
                    <a:pt x="34375" y="34010"/>
                    <a:pt x="34786" y="33873"/>
                  </a:cubicBezTo>
                  <a:lnTo>
                    <a:pt x="34786" y="33873"/>
                  </a:lnTo>
                  <a:cubicBezTo>
                    <a:pt x="35220" y="33714"/>
                    <a:pt x="35585" y="33714"/>
                    <a:pt x="35882" y="33508"/>
                  </a:cubicBezTo>
                  <a:lnTo>
                    <a:pt x="35882" y="33508"/>
                  </a:lnTo>
                  <a:cubicBezTo>
                    <a:pt x="36270" y="33257"/>
                    <a:pt x="36270" y="32390"/>
                    <a:pt x="36544" y="32116"/>
                  </a:cubicBezTo>
                  <a:lnTo>
                    <a:pt x="36544" y="32116"/>
                  </a:lnTo>
                  <a:cubicBezTo>
                    <a:pt x="36863" y="31819"/>
                    <a:pt x="37502" y="32002"/>
                    <a:pt x="37822" y="31751"/>
                  </a:cubicBezTo>
                  <a:lnTo>
                    <a:pt x="37822" y="31751"/>
                  </a:lnTo>
                  <a:cubicBezTo>
                    <a:pt x="38118" y="31500"/>
                    <a:pt x="38278" y="30860"/>
                    <a:pt x="38712" y="30701"/>
                  </a:cubicBezTo>
                  <a:lnTo>
                    <a:pt x="38712" y="30701"/>
                  </a:lnTo>
                  <a:cubicBezTo>
                    <a:pt x="38895" y="30632"/>
                    <a:pt x="39100" y="30723"/>
                    <a:pt x="39328" y="30838"/>
                  </a:cubicBezTo>
                  <a:lnTo>
                    <a:pt x="39328" y="30838"/>
                  </a:lnTo>
                  <a:cubicBezTo>
                    <a:pt x="39511" y="30906"/>
                    <a:pt x="39739" y="30997"/>
                    <a:pt x="39944" y="30975"/>
                  </a:cubicBezTo>
                  <a:lnTo>
                    <a:pt x="39944" y="30975"/>
                  </a:lnTo>
                  <a:cubicBezTo>
                    <a:pt x="40424" y="30952"/>
                    <a:pt x="40857" y="30472"/>
                    <a:pt x="41223" y="30564"/>
                  </a:cubicBezTo>
                  <a:lnTo>
                    <a:pt x="41223" y="30564"/>
                  </a:lnTo>
                  <a:cubicBezTo>
                    <a:pt x="41656" y="30655"/>
                    <a:pt x="42250" y="30609"/>
                    <a:pt x="42592" y="30792"/>
                  </a:cubicBezTo>
                  <a:lnTo>
                    <a:pt x="42592" y="30792"/>
                  </a:lnTo>
                  <a:cubicBezTo>
                    <a:pt x="42935" y="30997"/>
                    <a:pt x="43049" y="31385"/>
                    <a:pt x="43391" y="31591"/>
                  </a:cubicBezTo>
                  <a:lnTo>
                    <a:pt x="43391" y="31591"/>
                  </a:lnTo>
                  <a:cubicBezTo>
                    <a:pt x="43733" y="31773"/>
                    <a:pt x="43916" y="33029"/>
                    <a:pt x="44350" y="33143"/>
                  </a:cubicBezTo>
                  <a:lnTo>
                    <a:pt x="44350" y="33143"/>
                  </a:lnTo>
                  <a:cubicBezTo>
                    <a:pt x="44715" y="33234"/>
                    <a:pt x="45080" y="32367"/>
                    <a:pt x="45559" y="32344"/>
                  </a:cubicBezTo>
                  <a:lnTo>
                    <a:pt x="45559" y="32344"/>
                  </a:lnTo>
                  <a:cubicBezTo>
                    <a:pt x="45833" y="32344"/>
                    <a:pt x="46107" y="32390"/>
                    <a:pt x="46358" y="32458"/>
                  </a:cubicBezTo>
                  <a:lnTo>
                    <a:pt x="46358" y="32458"/>
                  </a:lnTo>
                  <a:cubicBezTo>
                    <a:pt x="46609" y="32527"/>
                    <a:pt x="46861" y="32595"/>
                    <a:pt x="47066" y="32572"/>
                  </a:cubicBezTo>
                  <a:lnTo>
                    <a:pt x="47066" y="32572"/>
                  </a:lnTo>
                  <a:cubicBezTo>
                    <a:pt x="47614" y="32481"/>
                    <a:pt x="48139" y="32161"/>
                    <a:pt x="48550" y="32047"/>
                  </a:cubicBezTo>
                  <a:lnTo>
                    <a:pt x="48550" y="32047"/>
                  </a:lnTo>
                  <a:cubicBezTo>
                    <a:pt x="48755" y="31979"/>
                    <a:pt x="48983" y="32116"/>
                    <a:pt x="49212" y="32253"/>
                  </a:cubicBezTo>
                  <a:lnTo>
                    <a:pt x="49212" y="32253"/>
                  </a:lnTo>
                  <a:cubicBezTo>
                    <a:pt x="49440" y="32390"/>
                    <a:pt x="49668" y="32504"/>
                    <a:pt x="49942" y="32458"/>
                  </a:cubicBezTo>
                  <a:lnTo>
                    <a:pt x="49942" y="32458"/>
                  </a:lnTo>
                  <a:cubicBezTo>
                    <a:pt x="50330" y="32413"/>
                    <a:pt x="50650" y="31910"/>
                    <a:pt x="51220" y="31888"/>
                  </a:cubicBezTo>
                  <a:lnTo>
                    <a:pt x="51220" y="31888"/>
                  </a:lnTo>
                  <a:cubicBezTo>
                    <a:pt x="51722" y="31865"/>
                    <a:pt x="51882" y="31500"/>
                    <a:pt x="52224" y="31340"/>
                  </a:cubicBezTo>
                  <a:lnTo>
                    <a:pt x="52224" y="31340"/>
                  </a:lnTo>
                  <a:cubicBezTo>
                    <a:pt x="52635" y="31157"/>
                    <a:pt x="52886" y="30929"/>
                    <a:pt x="53183" y="30632"/>
                  </a:cubicBezTo>
                  <a:lnTo>
                    <a:pt x="53183" y="30632"/>
                  </a:lnTo>
                  <a:cubicBezTo>
                    <a:pt x="53480" y="30335"/>
                    <a:pt x="53571" y="29377"/>
                    <a:pt x="53868" y="29080"/>
                  </a:cubicBezTo>
                  <a:lnTo>
                    <a:pt x="53868" y="29080"/>
                  </a:lnTo>
                  <a:cubicBezTo>
                    <a:pt x="54142" y="28806"/>
                    <a:pt x="54735" y="28989"/>
                    <a:pt x="55146" y="28806"/>
                  </a:cubicBezTo>
                  <a:lnTo>
                    <a:pt x="55146" y="28806"/>
                  </a:lnTo>
                  <a:cubicBezTo>
                    <a:pt x="55352" y="28715"/>
                    <a:pt x="55648" y="28760"/>
                    <a:pt x="55968" y="28806"/>
                  </a:cubicBezTo>
                  <a:lnTo>
                    <a:pt x="55968" y="28806"/>
                  </a:lnTo>
                  <a:cubicBezTo>
                    <a:pt x="56173" y="28829"/>
                    <a:pt x="56379" y="28852"/>
                    <a:pt x="56584" y="28852"/>
                  </a:cubicBezTo>
                  <a:lnTo>
                    <a:pt x="56584" y="28852"/>
                  </a:lnTo>
                  <a:cubicBezTo>
                    <a:pt x="57178" y="28806"/>
                    <a:pt x="57520" y="29331"/>
                    <a:pt x="57908" y="29400"/>
                  </a:cubicBezTo>
                  <a:lnTo>
                    <a:pt x="57908" y="29400"/>
                  </a:lnTo>
                  <a:cubicBezTo>
                    <a:pt x="58182" y="29468"/>
                    <a:pt x="58456" y="29263"/>
                    <a:pt x="58707" y="29057"/>
                  </a:cubicBezTo>
                  <a:lnTo>
                    <a:pt x="58707" y="29057"/>
                  </a:lnTo>
                  <a:cubicBezTo>
                    <a:pt x="59004" y="28852"/>
                    <a:pt x="59255" y="28646"/>
                    <a:pt x="59483" y="28738"/>
                  </a:cubicBezTo>
                  <a:lnTo>
                    <a:pt x="59483" y="28738"/>
                  </a:lnTo>
                  <a:cubicBezTo>
                    <a:pt x="59894" y="28920"/>
                    <a:pt x="60099" y="29582"/>
                    <a:pt x="60647" y="29696"/>
                  </a:cubicBezTo>
                  <a:lnTo>
                    <a:pt x="60647" y="29696"/>
                  </a:lnTo>
                  <a:cubicBezTo>
                    <a:pt x="61035" y="29765"/>
                    <a:pt x="61377" y="29331"/>
                    <a:pt x="61971" y="29308"/>
                  </a:cubicBezTo>
                  <a:lnTo>
                    <a:pt x="61971" y="29308"/>
                  </a:lnTo>
                  <a:cubicBezTo>
                    <a:pt x="62199" y="29285"/>
                    <a:pt x="62427" y="29308"/>
                    <a:pt x="62610" y="29308"/>
                  </a:cubicBezTo>
                  <a:lnTo>
                    <a:pt x="62610" y="29308"/>
                  </a:lnTo>
                  <a:cubicBezTo>
                    <a:pt x="62952" y="29354"/>
                    <a:pt x="63226" y="29377"/>
                    <a:pt x="63455" y="29285"/>
                  </a:cubicBezTo>
                  <a:lnTo>
                    <a:pt x="63455" y="29285"/>
                  </a:lnTo>
                  <a:cubicBezTo>
                    <a:pt x="63980" y="29103"/>
                    <a:pt x="64116" y="28646"/>
                    <a:pt x="64505" y="28395"/>
                  </a:cubicBezTo>
                  <a:lnTo>
                    <a:pt x="64505" y="28395"/>
                  </a:lnTo>
                  <a:cubicBezTo>
                    <a:pt x="64893" y="28144"/>
                    <a:pt x="65554" y="28030"/>
                    <a:pt x="66079" y="27847"/>
                  </a:cubicBezTo>
                  <a:lnTo>
                    <a:pt x="66079" y="27847"/>
                  </a:lnTo>
                  <a:cubicBezTo>
                    <a:pt x="66285" y="27779"/>
                    <a:pt x="66536" y="27847"/>
                    <a:pt x="66810" y="27916"/>
                  </a:cubicBezTo>
                  <a:lnTo>
                    <a:pt x="66810" y="27916"/>
                  </a:lnTo>
                  <a:cubicBezTo>
                    <a:pt x="67015" y="27984"/>
                    <a:pt x="67266" y="28030"/>
                    <a:pt x="67517" y="28007"/>
                  </a:cubicBezTo>
                  <a:lnTo>
                    <a:pt x="67517" y="28007"/>
                  </a:lnTo>
                  <a:cubicBezTo>
                    <a:pt x="68020" y="27984"/>
                    <a:pt x="68636" y="27870"/>
                    <a:pt x="69001" y="28007"/>
                  </a:cubicBezTo>
                  <a:lnTo>
                    <a:pt x="69001" y="28007"/>
                  </a:lnTo>
                  <a:cubicBezTo>
                    <a:pt x="69435" y="28167"/>
                    <a:pt x="69458" y="28601"/>
                    <a:pt x="69777" y="28875"/>
                  </a:cubicBezTo>
                  <a:lnTo>
                    <a:pt x="69777" y="28875"/>
                  </a:lnTo>
                  <a:cubicBezTo>
                    <a:pt x="70097" y="29149"/>
                    <a:pt x="70462" y="29194"/>
                    <a:pt x="70804" y="29468"/>
                  </a:cubicBezTo>
                  <a:lnTo>
                    <a:pt x="70804" y="29468"/>
                  </a:lnTo>
                  <a:cubicBezTo>
                    <a:pt x="71124" y="29719"/>
                    <a:pt x="71512" y="30176"/>
                    <a:pt x="71923" y="30335"/>
                  </a:cubicBezTo>
                  <a:lnTo>
                    <a:pt x="71923" y="30335"/>
                  </a:lnTo>
                  <a:cubicBezTo>
                    <a:pt x="72288" y="30450"/>
                    <a:pt x="72767" y="29947"/>
                    <a:pt x="73269" y="29902"/>
                  </a:cubicBezTo>
                  <a:lnTo>
                    <a:pt x="73269" y="29902"/>
                  </a:lnTo>
                  <a:cubicBezTo>
                    <a:pt x="73840" y="29879"/>
                    <a:pt x="73954" y="29240"/>
                    <a:pt x="74342" y="29217"/>
                  </a:cubicBezTo>
                  <a:lnTo>
                    <a:pt x="74342" y="29217"/>
                  </a:lnTo>
                  <a:cubicBezTo>
                    <a:pt x="74616" y="29217"/>
                    <a:pt x="74936" y="29468"/>
                    <a:pt x="75255" y="29696"/>
                  </a:cubicBezTo>
                  <a:lnTo>
                    <a:pt x="75255" y="29696"/>
                  </a:lnTo>
                  <a:cubicBezTo>
                    <a:pt x="75552" y="29947"/>
                    <a:pt x="75849" y="30198"/>
                    <a:pt x="76054" y="30176"/>
                  </a:cubicBezTo>
                  <a:lnTo>
                    <a:pt x="76054" y="30176"/>
                  </a:lnTo>
                  <a:cubicBezTo>
                    <a:pt x="76465" y="30153"/>
                    <a:pt x="77058" y="29879"/>
                    <a:pt x="77606" y="29833"/>
                  </a:cubicBezTo>
                  <a:lnTo>
                    <a:pt x="77606" y="29833"/>
                  </a:lnTo>
                  <a:cubicBezTo>
                    <a:pt x="77789" y="29833"/>
                    <a:pt x="77971" y="29993"/>
                    <a:pt x="78177" y="30130"/>
                  </a:cubicBezTo>
                  <a:lnTo>
                    <a:pt x="78177" y="30130"/>
                  </a:lnTo>
                  <a:cubicBezTo>
                    <a:pt x="78382" y="30290"/>
                    <a:pt x="78611" y="30450"/>
                    <a:pt x="78884" y="30450"/>
                  </a:cubicBezTo>
                  <a:lnTo>
                    <a:pt x="78884" y="30450"/>
                  </a:lnTo>
                  <a:cubicBezTo>
                    <a:pt x="79455" y="30404"/>
                    <a:pt x="79592" y="29970"/>
                    <a:pt x="79980" y="29879"/>
                  </a:cubicBezTo>
                  <a:lnTo>
                    <a:pt x="79980" y="29879"/>
                  </a:lnTo>
                  <a:cubicBezTo>
                    <a:pt x="80528" y="29765"/>
                    <a:pt x="81121" y="29445"/>
                    <a:pt x="81509" y="29263"/>
                  </a:cubicBezTo>
                  <a:lnTo>
                    <a:pt x="81509" y="29263"/>
                  </a:lnTo>
                  <a:cubicBezTo>
                    <a:pt x="81920" y="29103"/>
                    <a:pt x="82171" y="28350"/>
                    <a:pt x="82696" y="28213"/>
                  </a:cubicBezTo>
                  <a:lnTo>
                    <a:pt x="82696" y="28213"/>
                  </a:lnTo>
                  <a:cubicBezTo>
                    <a:pt x="82902" y="28167"/>
                    <a:pt x="83176" y="28304"/>
                    <a:pt x="83472" y="28418"/>
                  </a:cubicBezTo>
                  <a:lnTo>
                    <a:pt x="83472" y="28418"/>
                  </a:lnTo>
                  <a:cubicBezTo>
                    <a:pt x="83723" y="28532"/>
                    <a:pt x="84020" y="28646"/>
                    <a:pt x="84294" y="28624"/>
                  </a:cubicBezTo>
                  <a:lnTo>
                    <a:pt x="84294" y="28624"/>
                  </a:lnTo>
                  <a:cubicBezTo>
                    <a:pt x="84751" y="28601"/>
                    <a:pt x="84751" y="28076"/>
                    <a:pt x="85093" y="27962"/>
                  </a:cubicBezTo>
                  <a:lnTo>
                    <a:pt x="85093" y="27962"/>
                  </a:lnTo>
                  <a:cubicBezTo>
                    <a:pt x="85504" y="27802"/>
                    <a:pt x="85892" y="27870"/>
                    <a:pt x="86189" y="27642"/>
                  </a:cubicBezTo>
                  <a:lnTo>
                    <a:pt x="86189" y="27642"/>
                  </a:lnTo>
                  <a:cubicBezTo>
                    <a:pt x="86508" y="27368"/>
                    <a:pt x="87033" y="27208"/>
                    <a:pt x="87330" y="26934"/>
                  </a:cubicBezTo>
                  <a:lnTo>
                    <a:pt x="87330" y="26934"/>
                  </a:lnTo>
                  <a:cubicBezTo>
                    <a:pt x="87627" y="26706"/>
                    <a:pt x="87878" y="26775"/>
                    <a:pt x="88288" y="26615"/>
                  </a:cubicBezTo>
                  <a:lnTo>
                    <a:pt x="88288" y="26615"/>
                  </a:lnTo>
                  <a:cubicBezTo>
                    <a:pt x="88631" y="26478"/>
                    <a:pt x="89179" y="25428"/>
                    <a:pt x="89658" y="25405"/>
                  </a:cubicBezTo>
                  <a:lnTo>
                    <a:pt x="89658" y="25405"/>
                  </a:lnTo>
                  <a:cubicBezTo>
                    <a:pt x="90229" y="25382"/>
                    <a:pt x="90936" y="25748"/>
                    <a:pt x="91347" y="25839"/>
                  </a:cubicBezTo>
                  <a:lnTo>
                    <a:pt x="91347" y="25839"/>
                  </a:lnTo>
                  <a:cubicBezTo>
                    <a:pt x="91872" y="25953"/>
                    <a:pt x="92306" y="26181"/>
                    <a:pt x="92717" y="26387"/>
                  </a:cubicBezTo>
                  <a:lnTo>
                    <a:pt x="92717" y="26387"/>
                  </a:lnTo>
                  <a:cubicBezTo>
                    <a:pt x="93127" y="26592"/>
                    <a:pt x="93287" y="27437"/>
                    <a:pt x="93835" y="27574"/>
                  </a:cubicBezTo>
                  <a:lnTo>
                    <a:pt x="93835" y="27574"/>
                  </a:lnTo>
                  <a:cubicBezTo>
                    <a:pt x="94223" y="27665"/>
                    <a:pt x="94474" y="27186"/>
                    <a:pt x="95068" y="27163"/>
                  </a:cubicBezTo>
                  <a:lnTo>
                    <a:pt x="95068" y="27163"/>
                  </a:lnTo>
                  <a:cubicBezTo>
                    <a:pt x="95547" y="27140"/>
                    <a:pt x="96255" y="27186"/>
                    <a:pt x="96597" y="27277"/>
                  </a:cubicBezTo>
                  <a:lnTo>
                    <a:pt x="96597" y="27277"/>
                  </a:lnTo>
                  <a:cubicBezTo>
                    <a:pt x="97031" y="27391"/>
                    <a:pt x="97122" y="28099"/>
                    <a:pt x="97441" y="28304"/>
                  </a:cubicBezTo>
                  <a:lnTo>
                    <a:pt x="97441" y="28304"/>
                  </a:lnTo>
                  <a:cubicBezTo>
                    <a:pt x="97784" y="28532"/>
                    <a:pt x="98195" y="28487"/>
                    <a:pt x="98537" y="28715"/>
                  </a:cubicBezTo>
                  <a:lnTo>
                    <a:pt x="98537" y="28715"/>
                  </a:lnTo>
                  <a:cubicBezTo>
                    <a:pt x="98879" y="28920"/>
                    <a:pt x="99382" y="28897"/>
                    <a:pt x="99815" y="29012"/>
                  </a:cubicBezTo>
                  <a:lnTo>
                    <a:pt x="99815" y="29012"/>
                  </a:lnTo>
                  <a:cubicBezTo>
                    <a:pt x="100158" y="29103"/>
                    <a:pt x="100477" y="29673"/>
                    <a:pt x="100957" y="29651"/>
                  </a:cubicBezTo>
                  <a:lnTo>
                    <a:pt x="100957" y="29651"/>
                  </a:lnTo>
                  <a:cubicBezTo>
                    <a:pt x="101573" y="29628"/>
                    <a:pt x="101824" y="29034"/>
                    <a:pt x="102212" y="28875"/>
                  </a:cubicBezTo>
                  <a:lnTo>
                    <a:pt x="102212" y="28875"/>
                  </a:lnTo>
                  <a:cubicBezTo>
                    <a:pt x="102714" y="28646"/>
                    <a:pt x="102828" y="28007"/>
                    <a:pt x="103216" y="27711"/>
                  </a:cubicBezTo>
                  <a:lnTo>
                    <a:pt x="103216" y="27711"/>
                  </a:lnTo>
                  <a:cubicBezTo>
                    <a:pt x="103581" y="27414"/>
                    <a:pt x="104312" y="27505"/>
                    <a:pt x="104814" y="27277"/>
                  </a:cubicBezTo>
                  <a:lnTo>
                    <a:pt x="104814" y="27277"/>
                  </a:lnTo>
                  <a:cubicBezTo>
                    <a:pt x="105019" y="27186"/>
                    <a:pt x="105316" y="27277"/>
                    <a:pt x="105636" y="27345"/>
                  </a:cubicBezTo>
                  <a:lnTo>
                    <a:pt x="105636" y="27345"/>
                  </a:lnTo>
                  <a:cubicBezTo>
                    <a:pt x="105864" y="27414"/>
                    <a:pt x="106115" y="27459"/>
                    <a:pt x="106366" y="27459"/>
                  </a:cubicBezTo>
                  <a:lnTo>
                    <a:pt x="106366" y="27459"/>
                  </a:lnTo>
                  <a:cubicBezTo>
                    <a:pt x="106937" y="27414"/>
                    <a:pt x="107325" y="26683"/>
                    <a:pt x="107713" y="26661"/>
                  </a:cubicBezTo>
                  <a:lnTo>
                    <a:pt x="107713" y="26661"/>
                  </a:lnTo>
                  <a:cubicBezTo>
                    <a:pt x="107987" y="26638"/>
                    <a:pt x="108238" y="26661"/>
                    <a:pt x="108512" y="26706"/>
                  </a:cubicBezTo>
                  <a:lnTo>
                    <a:pt x="108512" y="26706"/>
                  </a:lnTo>
                  <a:cubicBezTo>
                    <a:pt x="108763" y="26729"/>
                    <a:pt x="108991" y="26752"/>
                    <a:pt x="109196" y="26729"/>
                  </a:cubicBezTo>
                  <a:lnTo>
                    <a:pt x="109196" y="26729"/>
                  </a:lnTo>
                  <a:cubicBezTo>
                    <a:pt x="109402" y="26706"/>
                    <a:pt x="109584" y="26752"/>
                    <a:pt x="109790" y="26775"/>
                  </a:cubicBezTo>
                  <a:lnTo>
                    <a:pt x="109790" y="26775"/>
                  </a:lnTo>
                  <a:cubicBezTo>
                    <a:pt x="109995" y="26820"/>
                    <a:pt x="110224" y="26843"/>
                    <a:pt x="110497" y="26820"/>
                  </a:cubicBezTo>
                  <a:lnTo>
                    <a:pt x="110497" y="26820"/>
                  </a:lnTo>
                  <a:cubicBezTo>
                    <a:pt x="110886" y="26798"/>
                    <a:pt x="111342" y="26706"/>
                    <a:pt x="111890" y="26683"/>
                  </a:cubicBezTo>
                  <a:lnTo>
                    <a:pt x="111890" y="26683"/>
                  </a:lnTo>
                  <a:cubicBezTo>
                    <a:pt x="112460" y="26661"/>
                    <a:pt x="112803" y="26158"/>
                    <a:pt x="113191" y="26090"/>
                  </a:cubicBezTo>
                  <a:lnTo>
                    <a:pt x="113191" y="26090"/>
                  </a:lnTo>
                  <a:cubicBezTo>
                    <a:pt x="113739" y="25999"/>
                    <a:pt x="114150" y="26090"/>
                    <a:pt x="114560" y="25999"/>
                  </a:cubicBezTo>
                  <a:lnTo>
                    <a:pt x="114560" y="25999"/>
                  </a:lnTo>
                  <a:cubicBezTo>
                    <a:pt x="114766" y="25930"/>
                    <a:pt x="114994" y="25976"/>
                    <a:pt x="115245" y="26021"/>
                  </a:cubicBezTo>
                  <a:lnTo>
                    <a:pt x="115245" y="26021"/>
                  </a:lnTo>
                  <a:cubicBezTo>
                    <a:pt x="115473" y="26067"/>
                    <a:pt x="115747" y="26113"/>
                    <a:pt x="115998" y="26090"/>
                  </a:cubicBezTo>
                  <a:lnTo>
                    <a:pt x="115998" y="26090"/>
                  </a:lnTo>
                  <a:cubicBezTo>
                    <a:pt x="116386" y="26021"/>
                    <a:pt x="116820" y="26044"/>
                    <a:pt x="117391" y="26021"/>
                  </a:cubicBezTo>
                  <a:lnTo>
                    <a:pt x="117391" y="26021"/>
                  </a:lnTo>
                  <a:cubicBezTo>
                    <a:pt x="117870" y="25999"/>
                    <a:pt x="118235" y="25884"/>
                    <a:pt x="118578" y="25999"/>
                  </a:cubicBezTo>
                  <a:lnTo>
                    <a:pt x="118578" y="25999"/>
                  </a:lnTo>
                  <a:cubicBezTo>
                    <a:pt x="119011" y="26136"/>
                    <a:pt x="119285" y="26341"/>
                    <a:pt x="119605" y="26569"/>
                  </a:cubicBezTo>
                  <a:lnTo>
                    <a:pt x="119605" y="26569"/>
                  </a:lnTo>
                  <a:cubicBezTo>
                    <a:pt x="119947" y="26820"/>
                    <a:pt x="120358" y="27026"/>
                    <a:pt x="120700" y="27277"/>
                  </a:cubicBezTo>
                  <a:lnTo>
                    <a:pt x="120700" y="27277"/>
                  </a:lnTo>
                  <a:cubicBezTo>
                    <a:pt x="121020" y="27528"/>
                    <a:pt x="121568" y="27391"/>
                    <a:pt x="122001" y="27528"/>
                  </a:cubicBezTo>
                  <a:lnTo>
                    <a:pt x="122001" y="27528"/>
                  </a:lnTo>
                  <a:cubicBezTo>
                    <a:pt x="122344" y="27642"/>
                    <a:pt x="122549" y="28053"/>
                    <a:pt x="123051" y="28007"/>
                  </a:cubicBezTo>
                  <a:lnTo>
                    <a:pt x="123051" y="28007"/>
                  </a:lnTo>
                  <a:cubicBezTo>
                    <a:pt x="123599" y="27984"/>
                    <a:pt x="123919" y="27186"/>
                    <a:pt x="124307" y="27186"/>
                  </a:cubicBezTo>
                  <a:lnTo>
                    <a:pt x="124307" y="27186"/>
                  </a:lnTo>
                  <a:cubicBezTo>
                    <a:pt x="124855" y="27208"/>
                    <a:pt x="125402" y="27779"/>
                    <a:pt x="125813" y="27825"/>
                  </a:cubicBezTo>
                  <a:lnTo>
                    <a:pt x="125813" y="27825"/>
                  </a:lnTo>
                  <a:cubicBezTo>
                    <a:pt x="126042" y="27847"/>
                    <a:pt x="126270" y="27733"/>
                    <a:pt x="126521" y="27619"/>
                  </a:cubicBezTo>
                  <a:lnTo>
                    <a:pt x="126521" y="27619"/>
                  </a:lnTo>
                  <a:cubicBezTo>
                    <a:pt x="126749" y="27505"/>
                    <a:pt x="127023" y="27391"/>
                    <a:pt x="127274" y="27391"/>
                  </a:cubicBezTo>
                  <a:lnTo>
                    <a:pt x="127274" y="27391"/>
                  </a:lnTo>
                  <a:cubicBezTo>
                    <a:pt x="127662" y="27414"/>
                    <a:pt x="128027" y="28007"/>
                    <a:pt x="128575" y="27984"/>
                  </a:cubicBezTo>
                  <a:lnTo>
                    <a:pt x="128575" y="27984"/>
                  </a:lnTo>
                  <a:cubicBezTo>
                    <a:pt x="129146" y="27939"/>
                    <a:pt x="129648" y="27277"/>
                    <a:pt x="130036" y="27254"/>
                  </a:cubicBezTo>
                  <a:lnTo>
                    <a:pt x="130036" y="27254"/>
                  </a:lnTo>
                  <a:cubicBezTo>
                    <a:pt x="130310" y="27208"/>
                    <a:pt x="130538" y="27254"/>
                    <a:pt x="130766" y="27300"/>
                  </a:cubicBezTo>
                  <a:lnTo>
                    <a:pt x="130766" y="27300"/>
                  </a:lnTo>
                  <a:cubicBezTo>
                    <a:pt x="130972" y="27345"/>
                    <a:pt x="131177" y="27391"/>
                    <a:pt x="131383" y="27368"/>
                  </a:cubicBezTo>
                  <a:lnTo>
                    <a:pt x="131383" y="27368"/>
                  </a:lnTo>
                  <a:cubicBezTo>
                    <a:pt x="131794" y="27300"/>
                    <a:pt x="131976" y="26866"/>
                    <a:pt x="132524" y="26820"/>
                  </a:cubicBezTo>
                  <a:lnTo>
                    <a:pt x="132524" y="26820"/>
                  </a:lnTo>
                  <a:cubicBezTo>
                    <a:pt x="132729" y="26798"/>
                    <a:pt x="132958" y="26798"/>
                    <a:pt x="133232" y="26820"/>
                  </a:cubicBezTo>
                  <a:lnTo>
                    <a:pt x="133232" y="26820"/>
                  </a:lnTo>
                  <a:cubicBezTo>
                    <a:pt x="133483" y="26820"/>
                    <a:pt x="133734" y="26820"/>
                    <a:pt x="134008" y="26798"/>
                  </a:cubicBezTo>
                  <a:lnTo>
                    <a:pt x="134008" y="26798"/>
                  </a:lnTo>
                  <a:lnTo>
                    <a:pt x="132524" y="1"/>
                  </a:lnTo>
                  <a:cubicBezTo>
                    <a:pt x="131976" y="23"/>
                    <a:pt x="131497" y="434"/>
                    <a:pt x="131109" y="41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713225" y="1170613"/>
            <a:ext cx="3597600" cy="8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13225" y="2094868"/>
            <a:ext cx="3597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rot="-5400000">
            <a:off x="-3184282" y="1737522"/>
            <a:ext cx="5646690" cy="1668463"/>
            <a:chOff x="3281300" y="4114300"/>
            <a:chExt cx="3351350" cy="934975"/>
          </a:xfrm>
        </p:grpSpPr>
        <p:sp>
          <p:nvSpPr>
            <p:cNvPr id="78" name="Google Shape;78;p9"/>
            <p:cNvSpPr/>
            <p:nvPr/>
          </p:nvSpPr>
          <p:spPr>
            <a:xfrm>
              <a:off x="3281300" y="4114300"/>
              <a:ext cx="3351350" cy="934975"/>
            </a:xfrm>
            <a:custGeom>
              <a:avLst/>
              <a:gdLst/>
              <a:ahLst/>
              <a:cxnLst/>
              <a:rect l="l" t="t" r="r" b="b"/>
              <a:pathLst>
                <a:path w="134054" h="37399" extrusionOk="0">
                  <a:moveTo>
                    <a:pt x="132501" y="1"/>
                  </a:moveTo>
                  <a:cubicBezTo>
                    <a:pt x="131964" y="45"/>
                    <a:pt x="131537" y="595"/>
                    <a:pt x="131155" y="595"/>
                  </a:cubicBezTo>
                  <a:cubicBezTo>
                    <a:pt x="131147" y="595"/>
                    <a:pt x="131139" y="595"/>
                    <a:pt x="131132" y="594"/>
                  </a:cubicBezTo>
                  <a:cubicBezTo>
                    <a:pt x="131110" y="593"/>
                    <a:pt x="131088" y="593"/>
                    <a:pt x="131066" y="593"/>
                  </a:cubicBezTo>
                  <a:cubicBezTo>
                    <a:pt x="130606" y="593"/>
                    <a:pt x="130195" y="788"/>
                    <a:pt x="129834" y="788"/>
                  </a:cubicBezTo>
                  <a:cubicBezTo>
                    <a:pt x="129786" y="788"/>
                    <a:pt x="129740" y="784"/>
                    <a:pt x="129694" y="777"/>
                  </a:cubicBezTo>
                  <a:cubicBezTo>
                    <a:pt x="129260" y="708"/>
                    <a:pt x="128895" y="685"/>
                    <a:pt x="128347" y="663"/>
                  </a:cubicBezTo>
                  <a:cubicBezTo>
                    <a:pt x="127971" y="640"/>
                    <a:pt x="127573" y="296"/>
                    <a:pt x="127029" y="296"/>
                  </a:cubicBezTo>
                  <a:cubicBezTo>
                    <a:pt x="127012" y="296"/>
                    <a:pt x="126995" y="297"/>
                    <a:pt x="126978" y="297"/>
                  </a:cubicBezTo>
                  <a:cubicBezTo>
                    <a:pt x="126922" y="302"/>
                    <a:pt x="126867" y="304"/>
                    <a:pt x="126812" y="304"/>
                  </a:cubicBezTo>
                  <a:cubicBezTo>
                    <a:pt x="126418" y="304"/>
                    <a:pt x="126041" y="207"/>
                    <a:pt x="125729" y="207"/>
                  </a:cubicBezTo>
                  <a:cubicBezTo>
                    <a:pt x="125619" y="207"/>
                    <a:pt x="125517" y="219"/>
                    <a:pt x="125425" y="252"/>
                  </a:cubicBezTo>
                  <a:cubicBezTo>
                    <a:pt x="124923" y="457"/>
                    <a:pt x="124490" y="777"/>
                    <a:pt x="124102" y="1051"/>
                  </a:cubicBezTo>
                  <a:cubicBezTo>
                    <a:pt x="123736" y="1347"/>
                    <a:pt x="123325" y="1393"/>
                    <a:pt x="122823" y="1598"/>
                  </a:cubicBezTo>
                  <a:cubicBezTo>
                    <a:pt x="122435" y="1735"/>
                    <a:pt x="122139" y="2374"/>
                    <a:pt x="121545" y="2397"/>
                  </a:cubicBezTo>
                  <a:cubicBezTo>
                    <a:pt x="121101" y="2433"/>
                    <a:pt x="120698" y="2510"/>
                    <a:pt x="120358" y="2510"/>
                  </a:cubicBezTo>
                  <a:cubicBezTo>
                    <a:pt x="120261" y="2510"/>
                    <a:pt x="120170" y="2504"/>
                    <a:pt x="120084" y="2489"/>
                  </a:cubicBezTo>
                  <a:cubicBezTo>
                    <a:pt x="119536" y="2420"/>
                    <a:pt x="119148" y="2101"/>
                    <a:pt x="118738" y="1964"/>
                  </a:cubicBezTo>
                  <a:cubicBezTo>
                    <a:pt x="118327" y="1827"/>
                    <a:pt x="117893" y="1804"/>
                    <a:pt x="117345" y="1713"/>
                  </a:cubicBezTo>
                  <a:cubicBezTo>
                    <a:pt x="117321" y="1710"/>
                    <a:pt x="117297" y="1708"/>
                    <a:pt x="117273" y="1708"/>
                  </a:cubicBezTo>
                  <a:cubicBezTo>
                    <a:pt x="116908" y="1708"/>
                    <a:pt x="116532" y="2011"/>
                    <a:pt x="115976" y="2032"/>
                  </a:cubicBezTo>
                  <a:cubicBezTo>
                    <a:pt x="115969" y="2032"/>
                    <a:pt x="115962" y="2032"/>
                    <a:pt x="115955" y="2032"/>
                  </a:cubicBezTo>
                  <a:cubicBezTo>
                    <a:pt x="115373" y="2032"/>
                    <a:pt x="114990" y="1072"/>
                    <a:pt x="114583" y="959"/>
                  </a:cubicBezTo>
                  <a:cubicBezTo>
                    <a:pt x="114058" y="800"/>
                    <a:pt x="113602" y="845"/>
                    <a:pt x="113191" y="594"/>
                  </a:cubicBezTo>
                  <a:cubicBezTo>
                    <a:pt x="113079" y="522"/>
                    <a:pt x="112948" y="499"/>
                    <a:pt x="112806" y="499"/>
                  </a:cubicBezTo>
                  <a:cubicBezTo>
                    <a:pt x="112556" y="499"/>
                    <a:pt x="112271" y="570"/>
                    <a:pt x="111993" y="570"/>
                  </a:cubicBezTo>
                  <a:cubicBezTo>
                    <a:pt x="111881" y="570"/>
                    <a:pt x="111769" y="558"/>
                    <a:pt x="111662" y="526"/>
                  </a:cubicBezTo>
                  <a:cubicBezTo>
                    <a:pt x="111262" y="415"/>
                    <a:pt x="110949" y="23"/>
                    <a:pt x="110385" y="23"/>
                  </a:cubicBezTo>
                  <a:cubicBezTo>
                    <a:pt x="110370" y="23"/>
                    <a:pt x="110354" y="23"/>
                    <a:pt x="110338" y="23"/>
                  </a:cubicBezTo>
                  <a:cubicBezTo>
                    <a:pt x="109744" y="69"/>
                    <a:pt x="109425" y="457"/>
                    <a:pt x="109037" y="571"/>
                  </a:cubicBezTo>
                  <a:cubicBezTo>
                    <a:pt x="108916" y="608"/>
                    <a:pt x="108793" y="621"/>
                    <a:pt x="108672" y="621"/>
                  </a:cubicBezTo>
                  <a:cubicBezTo>
                    <a:pt x="108414" y="621"/>
                    <a:pt x="108161" y="564"/>
                    <a:pt x="107934" y="564"/>
                  </a:cubicBezTo>
                  <a:cubicBezTo>
                    <a:pt x="107805" y="564"/>
                    <a:pt x="107684" y="583"/>
                    <a:pt x="107576" y="640"/>
                  </a:cubicBezTo>
                  <a:cubicBezTo>
                    <a:pt x="107188" y="868"/>
                    <a:pt x="106754" y="891"/>
                    <a:pt x="106207" y="1051"/>
                  </a:cubicBezTo>
                  <a:cubicBezTo>
                    <a:pt x="105841" y="1165"/>
                    <a:pt x="105476" y="1781"/>
                    <a:pt x="104883" y="1804"/>
                  </a:cubicBezTo>
                  <a:cubicBezTo>
                    <a:pt x="104859" y="1806"/>
                    <a:pt x="104835" y="1807"/>
                    <a:pt x="104811" y="1807"/>
                  </a:cubicBezTo>
                  <a:cubicBezTo>
                    <a:pt x="104312" y="1807"/>
                    <a:pt x="103835" y="1405"/>
                    <a:pt x="103473" y="1405"/>
                  </a:cubicBezTo>
                  <a:cubicBezTo>
                    <a:pt x="103440" y="1405"/>
                    <a:pt x="103407" y="1408"/>
                    <a:pt x="103376" y="1416"/>
                  </a:cubicBezTo>
                  <a:cubicBezTo>
                    <a:pt x="102851" y="1576"/>
                    <a:pt x="102303" y="1598"/>
                    <a:pt x="101915" y="1781"/>
                  </a:cubicBezTo>
                  <a:cubicBezTo>
                    <a:pt x="101504" y="1986"/>
                    <a:pt x="101436" y="2945"/>
                    <a:pt x="100911" y="3105"/>
                  </a:cubicBezTo>
                  <a:cubicBezTo>
                    <a:pt x="100877" y="3113"/>
                    <a:pt x="100842" y="3116"/>
                    <a:pt x="100806" y="3116"/>
                  </a:cubicBezTo>
                  <a:cubicBezTo>
                    <a:pt x="100446" y="3116"/>
                    <a:pt x="99975" y="2759"/>
                    <a:pt x="99483" y="2759"/>
                  </a:cubicBezTo>
                  <a:cubicBezTo>
                    <a:pt x="99457" y="2759"/>
                    <a:pt x="99431" y="2760"/>
                    <a:pt x="99405" y="2762"/>
                  </a:cubicBezTo>
                  <a:cubicBezTo>
                    <a:pt x="99306" y="2766"/>
                    <a:pt x="99212" y="2768"/>
                    <a:pt x="99122" y="2768"/>
                  </a:cubicBezTo>
                  <a:cubicBezTo>
                    <a:pt x="98675" y="2768"/>
                    <a:pt x="98336" y="2721"/>
                    <a:pt x="98012" y="2626"/>
                  </a:cubicBezTo>
                  <a:cubicBezTo>
                    <a:pt x="97487" y="2489"/>
                    <a:pt x="97099" y="2352"/>
                    <a:pt x="96688" y="2123"/>
                  </a:cubicBezTo>
                  <a:cubicBezTo>
                    <a:pt x="96278" y="1895"/>
                    <a:pt x="95730" y="2009"/>
                    <a:pt x="95205" y="1872"/>
                  </a:cubicBezTo>
                  <a:cubicBezTo>
                    <a:pt x="94803" y="1761"/>
                    <a:pt x="94380" y="1301"/>
                    <a:pt x="93808" y="1301"/>
                  </a:cubicBezTo>
                  <a:cubicBezTo>
                    <a:pt x="93794" y="1301"/>
                    <a:pt x="93780" y="1301"/>
                    <a:pt x="93767" y="1302"/>
                  </a:cubicBezTo>
                  <a:cubicBezTo>
                    <a:pt x="93216" y="1346"/>
                    <a:pt x="92730" y="1920"/>
                    <a:pt x="92348" y="1920"/>
                  </a:cubicBezTo>
                  <a:cubicBezTo>
                    <a:pt x="92334" y="1920"/>
                    <a:pt x="92320" y="1920"/>
                    <a:pt x="92306" y="1918"/>
                  </a:cubicBezTo>
                  <a:cubicBezTo>
                    <a:pt x="91758" y="1849"/>
                    <a:pt x="91461" y="1119"/>
                    <a:pt x="91051" y="982"/>
                  </a:cubicBezTo>
                  <a:cubicBezTo>
                    <a:pt x="90640" y="845"/>
                    <a:pt x="90183" y="845"/>
                    <a:pt x="89635" y="777"/>
                  </a:cubicBezTo>
                  <a:cubicBezTo>
                    <a:pt x="89275" y="734"/>
                    <a:pt x="88816" y="475"/>
                    <a:pt x="88295" y="475"/>
                  </a:cubicBezTo>
                  <a:cubicBezTo>
                    <a:pt x="88255" y="475"/>
                    <a:pt x="88215" y="477"/>
                    <a:pt x="88175" y="480"/>
                  </a:cubicBezTo>
                  <a:cubicBezTo>
                    <a:pt x="87650" y="503"/>
                    <a:pt x="87513" y="1370"/>
                    <a:pt x="87147" y="1621"/>
                  </a:cubicBezTo>
                  <a:cubicBezTo>
                    <a:pt x="86759" y="1872"/>
                    <a:pt x="86417" y="1986"/>
                    <a:pt x="86143" y="2374"/>
                  </a:cubicBezTo>
                  <a:cubicBezTo>
                    <a:pt x="85869" y="2740"/>
                    <a:pt x="85002" y="2694"/>
                    <a:pt x="84728" y="3059"/>
                  </a:cubicBezTo>
                  <a:cubicBezTo>
                    <a:pt x="84454" y="3447"/>
                    <a:pt x="84431" y="3904"/>
                    <a:pt x="84043" y="4155"/>
                  </a:cubicBezTo>
                  <a:cubicBezTo>
                    <a:pt x="83678" y="4383"/>
                    <a:pt x="83404" y="4680"/>
                    <a:pt x="82879" y="4703"/>
                  </a:cubicBezTo>
                  <a:cubicBezTo>
                    <a:pt x="82866" y="4703"/>
                    <a:pt x="82854" y="4703"/>
                    <a:pt x="82842" y="4703"/>
                  </a:cubicBezTo>
                  <a:cubicBezTo>
                    <a:pt x="82323" y="4703"/>
                    <a:pt x="82140" y="4241"/>
                    <a:pt x="81783" y="4041"/>
                  </a:cubicBezTo>
                  <a:cubicBezTo>
                    <a:pt x="81373" y="3790"/>
                    <a:pt x="80779" y="3927"/>
                    <a:pt x="80460" y="3539"/>
                  </a:cubicBezTo>
                  <a:cubicBezTo>
                    <a:pt x="80140" y="3196"/>
                    <a:pt x="80003" y="2694"/>
                    <a:pt x="79684" y="2329"/>
                  </a:cubicBezTo>
                  <a:cubicBezTo>
                    <a:pt x="79364" y="1964"/>
                    <a:pt x="78907" y="1735"/>
                    <a:pt x="78497" y="1507"/>
                  </a:cubicBezTo>
                  <a:cubicBezTo>
                    <a:pt x="78182" y="1322"/>
                    <a:pt x="77836" y="1272"/>
                    <a:pt x="77437" y="1272"/>
                  </a:cubicBezTo>
                  <a:cubicBezTo>
                    <a:pt x="77344" y="1272"/>
                    <a:pt x="77249" y="1275"/>
                    <a:pt x="77150" y="1279"/>
                  </a:cubicBezTo>
                  <a:cubicBezTo>
                    <a:pt x="76534" y="1325"/>
                    <a:pt x="76100" y="1393"/>
                    <a:pt x="75712" y="1553"/>
                  </a:cubicBezTo>
                  <a:cubicBezTo>
                    <a:pt x="75210" y="1781"/>
                    <a:pt x="75050" y="2329"/>
                    <a:pt x="74662" y="2626"/>
                  </a:cubicBezTo>
                  <a:cubicBezTo>
                    <a:pt x="74297" y="2899"/>
                    <a:pt x="73772" y="3128"/>
                    <a:pt x="73270" y="3333"/>
                  </a:cubicBezTo>
                  <a:cubicBezTo>
                    <a:pt x="72882" y="3516"/>
                    <a:pt x="72334" y="3721"/>
                    <a:pt x="71740" y="3744"/>
                  </a:cubicBezTo>
                  <a:cubicBezTo>
                    <a:pt x="71720" y="3746"/>
                    <a:pt x="71700" y="3746"/>
                    <a:pt x="71680" y="3746"/>
                  </a:cubicBezTo>
                  <a:cubicBezTo>
                    <a:pt x="71117" y="3746"/>
                    <a:pt x="70700" y="3148"/>
                    <a:pt x="70325" y="3082"/>
                  </a:cubicBezTo>
                  <a:cubicBezTo>
                    <a:pt x="69777" y="2968"/>
                    <a:pt x="69412" y="2808"/>
                    <a:pt x="69024" y="2603"/>
                  </a:cubicBezTo>
                  <a:cubicBezTo>
                    <a:pt x="68915" y="2554"/>
                    <a:pt x="68795" y="2538"/>
                    <a:pt x="68667" y="2538"/>
                  </a:cubicBezTo>
                  <a:cubicBezTo>
                    <a:pt x="68401" y="2538"/>
                    <a:pt x="68101" y="2609"/>
                    <a:pt x="67798" y="2609"/>
                  </a:cubicBezTo>
                  <a:cubicBezTo>
                    <a:pt x="67697" y="2609"/>
                    <a:pt x="67595" y="2601"/>
                    <a:pt x="67495" y="2580"/>
                  </a:cubicBezTo>
                  <a:cubicBezTo>
                    <a:pt x="67141" y="2497"/>
                    <a:pt x="66768" y="2394"/>
                    <a:pt x="66272" y="2394"/>
                  </a:cubicBezTo>
                  <a:cubicBezTo>
                    <a:pt x="66224" y="2394"/>
                    <a:pt x="66175" y="2395"/>
                    <a:pt x="66125" y="2397"/>
                  </a:cubicBezTo>
                  <a:cubicBezTo>
                    <a:pt x="65960" y="2410"/>
                    <a:pt x="65801" y="2416"/>
                    <a:pt x="65650" y="2416"/>
                  </a:cubicBezTo>
                  <a:cubicBezTo>
                    <a:pt x="65260" y="2416"/>
                    <a:pt x="64921" y="2378"/>
                    <a:pt x="64642" y="2329"/>
                  </a:cubicBezTo>
                  <a:cubicBezTo>
                    <a:pt x="64094" y="2238"/>
                    <a:pt x="63729" y="1872"/>
                    <a:pt x="63318" y="1690"/>
                  </a:cubicBezTo>
                  <a:cubicBezTo>
                    <a:pt x="62907" y="1507"/>
                    <a:pt x="62587" y="868"/>
                    <a:pt x="62040" y="754"/>
                  </a:cubicBezTo>
                  <a:cubicBezTo>
                    <a:pt x="62024" y="751"/>
                    <a:pt x="62007" y="750"/>
                    <a:pt x="61991" y="750"/>
                  </a:cubicBezTo>
                  <a:cubicBezTo>
                    <a:pt x="61607" y="750"/>
                    <a:pt x="61080" y="1486"/>
                    <a:pt x="60533" y="1530"/>
                  </a:cubicBezTo>
                  <a:cubicBezTo>
                    <a:pt x="60054" y="1553"/>
                    <a:pt x="59825" y="1598"/>
                    <a:pt x="59506" y="1849"/>
                  </a:cubicBezTo>
                  <a:cubicBezTo>
                    <a:pt x="59164" y="2101"/>
                    <a:pt x="58524" y="2101"/>
                    <a:pt x="58273" y="2489"/>
                  </a:cubicBezTo>
                  <a:cubicBezTo>
                    <a:pt x="58068" y="2854"/>
                    <a:pt x="57817" y="3242"/>
                    <a:pt x="57611" y="3630"/>
                  </a:cubicBezTo>
                  <a:cubicBezTo>
                    <a:pt x="57406" y="4018"/>
                    <a:pt x="57840" y="4771"/>
                    <a:pt x="57634" y="5136"/>
                  </a:cubicBezTo>
                  <a:cubicBezTo>
                    <a:pt x="57383" y="5524"/>
                    <a:pt x="56790" y="5661"/>
                    <a:pt x="56470" y="5935"/>
                  </a:cubicBezTo>
                  <a:cubicBezTo>
                    <a:pt x="56128" y="6186"/>
                    <a:pt x="55717" y="6118"/>
                    <a:pt x="55238" y="6141"/>
                  </a:cubicBezTo>
                  <a:cubicBezTo>
                    <a:pt x="55187" y="6143"/>
                    <a:pt x="55138" y="6144"/>
                    <a:pt x="55089" y="6144"/>
                  </a:cubicBezTo>
                  <a:cubicBezTo>
                    <a:pt x="54655" y="6144"/>
                    <a:pt x="54281" y="6069"/>
                    <a:pt x="53954" y="6069"/>
                  </a:cubicBezTo>
                  <a:cubicBezTo>
                    <a:pt x="53917" y="6069"/>
                    <a:pt x="53881" y="6070"/>
                    <a:pt x="53845" y="6072"/>
                  </a:cubicBezTo>
                  <a:cubicBezTo>
                    <a:pt x="53297" y="6095"/>
                    <a:pt x="52932" y="6825"/>
                    <a:pt x="52521" y="6848"/>
                  </a:cubicBezTo>
                  <a:cubicBezTo>
                    <a:pt x="52497" y="6850"/>
                    <a:pt x="52473" y="6850"/>
                    <a:pt x="52448" y="6850"/>
                  </a:cubicBezTo>
                  <a:cubicBezTo>
                    <a:pt x="52083" y="6850"/>
                    <a:pt x="51696" y="6709"/>
                    <a:pt x="51225" y="6709"/>
                  </a:cubicBezTo>
                  <a:cubicBezTo>
                    <a:pt x="51193" y="6709"/>
                    <a:pt x="51161" y="6710"/>
                    <a:pt x="51129" y="6711"/>
                  </a:cubicBezTo>
                  <a:cubicBezTo>
                    <a:pt x="51093" y="6713"/>
                    <a:pt x="51057" y="6714"/>
                    <a:pt x="51019" y="6714"/>
                  </a:cubicBezTo>
                  <a:cubicBezTo>
                    <a:pt x="50724" y="6714"/>
                    <a:pt x="50389" y="6655"/>
                    <a:pt x="50008" y="6655"/>
                  </a:cubicBezTo>
                  <a:cubicBezTo>
                    <a:pt x="49920" y="6655"/>
                    <a:pt x="49830" y="6658"/>
                    <a:pt x="49737" y="6666"/>
                  </a:cubicBezTo>
                  <a:cubicBezTo>
                    <a:pt x="49725" y="6666"/>
                    <a:pt x="49713" y="6666"/>
                    <a:pt x="49701" y="6666"/>
                  </a:cubicBezTo>
                  <a:cubicBezTo>
                    <a:pt x="49201" y="6666"/>
                    <a:pt x="48975" y="6205"/>
                    <a:pt x="48618" y="6049"/>
                  </a:cubicBezTo>
                  <a:cubicBezTo>
                    <a:pt x="48185" y="5844"/>
                    <a:pt x="47637" y="6004"/>
                    <a:pt x="47317" y="5707"/>
                  </a:cubicBezTo>
                  <a:cubicBezTo>
                    <a:pt x="46998" y="5387"/>
                    <a:pt x="46701" y="5022"/>
                    <a:pt x="46381" y="4703"/>
                  </a:cubicBezTo>
                  <a:cubicBezTo>
                    <a:pt x="46062" y="4383"/>
                    <a:pt x="45605" y="4383"/>
                    <a:pt x="45194" y="4200"/>
                  </a:cubicBezTo>
                  <a:cubicBezTo>
                    <a:pt x="44866" y="4036"/>
                    <a:pt x="44612" y="3946"/>
                    <a:pt x="44182" y="3946"/>
                  </a:cubicBezTo>
                  <a:cubicBezTo>
                    <a:pt x="44134" y="3946"/>
                    <a:pt x="44083" y="3947"/>
                    <a:pt x="44030" y="3949"/>
                  </a:cubicBezTo>
                  <a:cubicBezTo>
                    <a:pt x="44019" y="3950"/>
                    <a:pt x="44008" y="3950"/>
                    <a:pt x="43997" y="3950"/>
                  </a:cubicBezTo>
                  <a:cubicBezTo>
                    <a:pt x="43463" y="3950"/>
                    <a:pt x="42996" y="3424"/>
                    <a:pt x="42638" y="3424"/>
                  </a:cubicBezTo>
                  <a:cubicBezTo>
                    <a:pt x="42067" y="3447"/>
                    <a:pt x="41657" y="4109"/>
                    <a:pt x="41246" y="4109"/>
                  </a:cubicBezTo>
                  <a:cubicBezTo>
                    <a:pt x="41167" y="4105"/>
                    <a:pt x="41090" y="4103"/>
                    <a:pt x="41011" y="4103"/>
                  </a:cubicBezTo>
                  <a:cubicBezTo>
                    <a:pt x="40680" y="4103"/>
                    <a:pt x="40338" y="4136"/>
                    <a:pt x="39876" y="4155"/>
                  </a:cubicBezTo>
                  <a:cubicBezTo>
                    <a:pt x="39518" y="4155"/>
                    <a:pt x="39051" y="3629"/>
                    <a:pt x="38517" y="3629"/>
                  </a:cubicBezTo>
                  <a:cubicBezTo>
                    <a:pt x="38506" y="3629"/>
                    <a:pt x="38495" y="3629"/>
                    <a:pt x="38484" y="3630"/>
                  </a:cubicBezTo>
                  <a:cubicBezTo>
                    <a:pt x="37868" y="3676"/>
                    <a:pt x="37320" y="3790"/>
                    <a:pt x="36909" y="3972"/>
                  </a:cubicBezTo>
                  <a:cubicBezTo>
                    <a:pt x="36430" y="4223"/>
                    <a:pt x="36521" y="5136"/>
                    <a:pt x="36156" y="5479"/>
                  </a:cubicBezTo>
                  <a:cubicBezTo>
                    <a:pt x="35790" y="5798"/>
                    <a:pt x="35014" y="5684"/>
                    <a:pt x="34535" y="5935"/>
                  </a:cubicBezTo>
                  <a:cubicBezTo>
                    <a:pt x="34147" y="6118"/>
                    <a:pt x="33736" y="6734"/>
                    <a:pt x="33120" y="6780"/>
                  </a:cubicBezTo>
                  <a:cubicBezTo>
                    <a:pt x="33105" y="6780"/>
                    <a:pt x="33091" y="6781"/>
                    <a:pt x="33076" y="6781"/>
                  </a:cubicBezTo>
                  <a:cubicBezTo>
                    <a:pt x="32565" y="6781"/>
                    <a:pt x="32111" y="6430"/>
                    <a:pt x="31746" y="6430"/>
                  </a:cubicBezTo>
                  <a:cubicBezTo>
                    <a:pt x="31717" y="6430"/>
                    <a:pt x="31688" y="6432"/>
                    <a:pt x="31659" y="6437"/>
                  </a:cubicBezTo>
                  <a:cubicBezTo>
                    <a:pt x="31134" y="6551"/>
                    <a:pt x="30769" y="6848"/>
                    <a:pt x="30358" y="7008"/>
                  </a:cubicBezTo>
                  <a:cubicBezTo>
                    <a:pt x="30205" y="7071"/>
                    <a:pt x="30038" y="7084"/>
                    <a:pt x="29857" y="7084"/>
                  </a:cubicBezTo>
                  <a:cubicBezTo>
                    <a:pt x="29726" y="7084"/>
                    <a:pt x="29588" y="7077"/>
                    <a:pt x="29443" y="7077"/>
                  </a:cubicBezTo>
                  <a:cubicBezTo>
                    <a:pt x="29284" y="7077"/>
                    <a:pt x="29117" y="7086"/>
                    <a:pt x="28943" y="7122"/>
                  </a:cubicBezTo>
                  <a:cubicBezTo>
                    <a:pt x="28578" y="7213"/>
                    <a:pt x="28190" y="7647"/>
                    <a:pt x="27619" y="7670"/>
                  </a:cubicBezTo>
                  <a:cubicBezTo>
                    <a:pt x="27587" y="7672"/>
                    <a:pt x="27556" y="7674"/>
                    <a:pt x="27525" y="7674"/>
                  </a:cubicBezTo>
                  <a:cubicBezTo>
                    <a:pt x="27000" y="7674"/>
                    <a:pt x="26593" y="7326"/>
                    <a:pt x="26227" y="7305"/>
                  </a:cubicBezTo>
                  <a:cubicBezTo>
                    <a:pt x="25679" y="7282"/>
                    <a:pt x="25291" y="7259"/>
                    <a:pt x="24880" y="7168"/>
                  </a:cubicBezTo>
                  <a:cubicBezTo>
                    <a:pt x="24820" y="7158"/>
                    <a:pt x="24760" y="7154"/>
                    <a:pt x="24698" y="7154"/>
                  </a:cubicBezTo>
                  <a:cubicBezTo>
                    <a:pt x="24377" y="7154"/>
                    <a:pt x="24025" y="7266"/>
                    <a:pt x="23613" y="7266"/>
                  </a:cubicBezTo>
                  <a:cubicBezTo>
                    <a:pt x="23557" y="7266"/>
                    <a:pt x="23500" y="7264"/>
                    <a:pt x="23442" y="7259"/>
                  </a:cubicBezTo>
                  <a:cubicBezTo>
                    <a:pt x="23146" y="7241"/>
                    <a:pt x="22791" y="7207"/>
                    <a:pt x="22364" y="7207"/>
                  </a:cubicBezTo>
                  <a:cubicBezTo>
                    <a:pt x="22263" y="7207"/>
                    <a:pt x="22159" y="7209"/>
                    <a:pt x="22050" y="7213"/>
                  </a:cubicBezTo>
                  <a:cubicBezTo>
                    <a:pt x="21999" y="7218"/>
                    <a:pt x="21949" y="7220"/>
                    <a:pt x="21899" y="7220"/>
                  </a:cubicBezTo>
                  <a:cubicBezTo>
                    <a:pt x="21482" y="7220"/>
                    <a:pt x="21096" y="7086"/>
                    <a:pt x="20786" y="7086"/>
                  </a:cubicBezTo>
                  <a:cubicBezTo>
                    <a:pt x="20733" y="7086"/>
                    <a:pt x="20683" y="7090"/>
                    <a:pt x="20634" y="7099"/>
                  </a:cubicBezTo>
                  <a:cubicBezTo>
                    <a:pt x="20087" y="7168"/>
                    <a:pt x="19653" y="7350"/>
                    <a:pt x="19265" y="7442"/>
                  </a:cubicBezTo>
                  <a:cubicBezTo>
                    <a:pt x="18854" y="7533"/>
                    <a:pt x="18512" y="7898"/>
                    <a:pt x="17941" y="7967"/>
                  </a:cubicBezTo>
                  <a:cubicBezTo>
                    <a:pt x="17576" y="8035"/>
                    <a:pt x="17119" y="8218"/>
                    <a:pt x="16572" y="8241"/>
                  </a:cubicBezTo>
                  <a:cubicBezTo>
                    <a:pt x="16528" y="8244"/>
                    <a:pt x="16485" y="8245"/>
                    <a:pt x="16444" y="8245"/>
                  </a:cubicBezTo>
                  <a:cubicBezTo>
                    <a:pt x="15891" y="8245"/>
                    <a:pt x="15470" y="7981"/>
                    <a:pt x="15088" y="7875"/>
                  </a:cubicBezTo>
                  <a:cubicBezTo>
                    <a:pt x="14563" y="7716"/>
                    <a:pt x="14403" y="7122"/>
                    <a:pt x="13992" y="6848"/>
                  </a:cubicBezTo>
                  <a:cubicBezTo>
                    <a:pt x="13886" y="6783"/>
                    <a:pt x="13759" y="6761"/>
                    <a:pt x="13619" y="6761"/>
                  </a:cubicBezTo>
                  <a:cubicBezTo>
                    <a:pt x="13316" y="6761"/>
                    <a:pt x="12955" y="6865"/>
                    <a:pt x="12629" y="6865"/>
                  </a:cubicBezTo>
                  <a:cubicBezTo>
                    <a:pt x="12523" y="6865"/>
                    <a:pt x="12421" y="6854"/>
                    <a:pt x="12326" y="6825"/>
                  </a:cubicBezTo>
                  <a:cubicBezTo>
                    <a:pt x="11982" y="6711"/>
                    <a:pt x="11670" y="6660"/>
                    <a:pt x="11215" y="6660"/>
                  </a:cubicBezTo>
                  <a:cubicBezTo>
                    <a:pt x="11127" y="6660"/>
                    <a:pt x="11034" y="6662"/>
                    <a:pt x="10934" y="6666"/>
                  </a:cubicBezTo>
                  <a:cubicBezTo>
                    <a:pt x="10917" y="6667"/>
                    <a:pt x="10899" y="6668"/>
                    <a:pt x="10882" y="6668"/>
                  </a:cubicBezTo>
                  <a:cubicBezTo>
                    <a:pt x="10363" y="6668"/>
                    <a:pt x="9888" y="6026"/>
                    <a:pt x="9536" y="6026"/>
                  </a:cubicBezTo>
                  <a:cubicBezTo>
                    <a:pt x="9530" y="6026"/>
                    <a:pt x="9524" y="6026"/>
                    <a:pt x="9519" y="6027"/>
                  </a:cubicBezTo>
                  <a:cubicBezTo>
                    <a:pt x="8948" y="6049"/>
                    <a:pt x="8583" y="6734"/>
                    <a:pt x="8172" y="6757"/>
                  </a:cubicBezTo>
                  <a:cubicBezTo>
                    <a:pt x="7761" y="6780"/>
                    <a:pt x="7373" y="7145"/>
                    <a:pt x="6802" y="7191"/>
                  </a:cubicBezTo>
                  <a:cubicBezTo>
                    <a:pt x="6795" y="7191"/>
                    <a:pt x="6787" y="7191"/>
                    <a:pt x="6779" y="7191"/>
                  </a:cubicBezTo>
                  <a:cubicBezTo>
                    <a:pt x="6425" y="7191"/>
                    <a:pt x="5966" y="6711"/>
                    <a:pt x="5423" y="6711"/>
                  </a:cubicBezTo>
                  <a:cubicBezTo>
                    <a:pt x="5411" y="6711"/>
                    <a:pt x="5399" y="6711"/>
                    <a:pt x="5387" y="6711"/>
                  </a:cubicBezTo>
                  <a:cubicBezTo>
                    <a:pt x="5331" y="6716"/>
                    <a:pt x="5275" y="6717"/>
                    <a:pt x="5218" y="6717"/>
                  </a:cubicBezTo>
                  <a:cubicBezTo>
                    <a:pt x="4852" y="6717"/>
                    <a:pt x="4479" y="6639"/>
                    <a:pt x="4167" y="6639"/>
                  </a:cubicBezTo>
                  <a:cubicBezTo>
                    <a:pt x="4017" y="6639"/>
                    <a:pt x="3881" y="6657"/>
                    <a:pt x="3767" y="6711"/>
                  </a:cubicBezTo>
                  <a:cubicBezTo>
                    <a:pt x="3264" y="6962"/>
                    <a:pt x="3082" y="7647"/>
                    <a:pt x="2694" y="7967"/>
                  </a:cubicBezTo>
                  <a:cubicBezTo>
                    <a:pt x="2329" y="8286"/>
                    <a:pt x="1735" y="8104"/>
                    <a:pt x="1233" y="8355"/>
                  </a:cubicBezTo>
                  <a:cubicBezTo>
                    <a:pt x="845" y="8537"/>
                    <a:pt x="617" y="9359"/>
                    <a:pt x="0" y="9405"/>
                  </a:cubicBezTo>
                  <a:lnTo>
                    <a:pt x="1438" y="35403"/>
                  </a:lnTo>
                  <a:cubicBezTo>
                    <a:pt x="1446" y="35402"/>
                    <a:pt x="1453" y="35402"/>
                    <a:pt x="1460" y="35402"/>
                  </a:cubicBezTo>
                  <a:cubicBezTo>
                    <a:pt x="1993" y="35402"/>
                    <a:pt x="2749" y="36180"/>
                    <a:pt x="3142" y="36180"/>
                  </a:cubicBezTo>
                  <a:cubicBezTo>
                    <a:pt x="3152" y="36180"/>
                    <a:pt x="3163" y="36180"/>
                    <a:pt x="3173" y="36179"/>
                  </a:cubicBezTo>
                  <a:cubicBezTo>
                    <a:pt x="3191" y="36176"/>
                    <a:pt x="3209" y="36174"/>
                    <a:pt x="3226" y="36174"/>
                  </a:cubicBezTo>
                  <a:cubicBezTo>
                    <a:pt x="3719" y="36174"/>
                    <a:pt x="3947" y="37347"/>
                    <a:pt x="4320" y="37347"/>
                  </a:cubicBezTo>
                  <a:cubicBezTo>
                    <a:pt x="4333" y="37347"/>
                    <a:pt x="4347" y="37346"/>
                    <a:pt x="4360" y="37343"/>
                  </a:cubicBezTo>
                  <a:cubicBezTo>
                    <a:pt x="4771" y="37251"/>
                    <a:pt x="5090" y="36658"/>
                    <a:pt x="5638" y="36590"/>
                  </a:cubicBezTo>
                  <a:cubicBezTo>
                    <a:pt x="5670" y="36584"/>
                    <a:pt x="5702" y="36581"/>
                    <a:pt x="5735" y="36581"/>
                  </a:cubicBezTo>
                  <a:cubicBezTo>
                    <a:pt x="6097" y="36581"/>
                    <a:pt x="6544" y="36887"/>
                    <a:pt x="7029" y="36887"/>
                  </a:cubicBezTo>
                  <a:cubicBezTo>
                    <a:pt x="7045" y="36887"/>
                    <a:pt x="7061" y="36887"/>
                    <a:pt x="7076" y="36886"/>
                  </a:cubicBezTo>
                  <a:cubicBezTo>
                    <a:pt x="7114" y="36883"/>
                    <a:pt x="7152" y="36881"/>
                    <a:pt x="7190" y="36881"/>
                  </a:cubicBezTo>
                  <a:cubicBezTo>
                    <a:pt x="7555" y="36881"/>
                    <a:pt x="7945" y="37028"/>
                    <a:pt x="8249" y="37028"/>
                  </a:cubicBezTo>
                  <a:cubicBezTo>
                    <a:pt x="8320" y="37028"/>
                    <a:pt x="8386" y="37020"/>
                    <a:pt x="8446" y="37000"/>
                  </a:cubicBezTo>
                  <a:cubicBezTo>
                    <a:pt x="8879" y="36863"/>
                    <a:pt x="9176" y="36338"/>
                    <a:pt x="9519" y="36133"/>
                  </a:cubicBezTo>
                  <a:cubicBezTo>
                    <a:pt x="9861" y="35905"/>
                    <a:pt x="10272" y="35791"/>
                    <a:pt x="10637" y="35585"/>
                  </a:cubicBezTo>
                  <a:cubicBezTo>
                    <a:pt x="10957" y="35380"/>
                    <a:pt x="11116" y="34741"/>
                    <a:pt x="11550" y="34604"/>
                  </a:cubicBezTo>
                  <a:cubicBezTo>
                    <a:pt x="11596" y="34588"/>
                    <a:pt x="11645" y="34582"/>
                    <a:pt x="11697" y="34582"/>
                  </a:cubicBezTo>
                  <a:cubicBezTo>
                    <a:pt x="12011" y="34582"/>
                    <a:pt x="12408" y="34833"/>
                    <a:pt x="12807" y="34833"/>
                  </a:cubicBezTo>
                  <a:cubicBezTo>
                    <a:pt x="12822" y="34833"/>
                    <a:pt x="12836" y="34833"/>
                    <a:pt x="12851" y="34832"/>
                  </a:cubicBezTo>
                  <a:cubicBezTo>
                    <a:pt x="13346" y="34812"/>
                    <a:pt x="13755" y="34586"/>
                    <a:pt x="14108" y="34586"/>
                  </a:cubicBezTo>
                  <a:cubicBezTo>
                    <a:pt x="14162" y="34586"/>
                    <a:pt x="14215" y="34592"/>
                    <a:pt x="14266" y="34604"/>
                  </a:cubicBezTo>
                  <a:cubicBezTo>
                    <a:pt x="14768" y="34741"/>
                    <a:pt x="15202" y="34923"/>
                    <a:pt x="15567" y="35152"/>
                  </a:cubicBezTo>
                  <a:cubicBezTo>
                    <a:pt x="15955" y="35403"/>
                    <a:pt x="16343" y="35288"/>
                    <a:pt x="16868" y="35425"/>
                  </a:cubicBezTo>
                  <a:cubicBezTo>
                    <a:pt x="17226" y="35537"/>
                    <a:pt x="17539" y="36042"/>
                    <a:pt x="18088" y="36042"/>
                  </a:cubicBezTo>
                  <a:cubicBezTo>
                    <a:pt x="18100" y="36042"/>
                    <a:pt x="18112" y="36042"/>
                    <a:pt x="18124" y="36042"/>
                  </a:cubicBezTo>
                  <a:cubicBezTo>
                    <a:pt x="18649" y="35996"/>
                    <a:pt x="18945" y="35608"/>
                    <a:pt x="19242" y="35517"/>
                  </a:cubicBezTo>
                  <a:cubicBezTo>
                    <a:pt x="19307" y="35500"/>
                    <a:pt x="19373" y="35493"/>
                    <a:pt x="19440" y="35493"/>
                  </a:cubicBezTo>
                  <a:cubicBezTo>
                    <a:pt x="19824" y="35493"/>
                    <a:pt x="20237" y="35727"/>
                    <a:pt x="20519" y="35727"/>
                  </a:cubicBezTo>
                  <a:cubicBezTo>
                    <a:pt x="20589" y="35727"/>
                    <a:pt x="20651" y="35712"/>
                    <a:pt x="20703" y="35677"/>
                  </a:cubicBezTo>
                  <a:cubicBezTo>
                    <a:pt x="20977" y="35471"/>
                    <a:pt x="21000" y="34878"/>
                    <a:pt x="21502" y="34718"/>
                  </a:cubicBezTo>
                  <a:cubicBezTo>
                    <a:pt x="21553" y="34707"/>
                    <a:pt x="21606" y="34702"/>
                    <a:pt x="21662" y="34702"/>
                  </a:cubicBezTo>
                  <a:cubicBezTo>
                    <a:pt x="21935" y="34702"/>
                    <a:pt x="22265" y="34811"/>
                    <a:pt x="22665" y="34811"/>
                  </a:cubicBezTo>
                  <a:cubicBezTo>
                    <a:pt x="22695" y="34811"/>
                    <a:pt x="22726" y="34811"/>
                    <a:pt x="22757" y="34809"/>
                  </a:cubicBezTo>
                  <a:cubicBezTo>
                    <a:pt x="23168" y="34786"/>
                    <a:pt x="23442" y="34102"/>
                    <a:pt x="23898" y="33851"/>
                  </a:cubicBezTo>
                  <a:cubicBezTo>
                    <a:pt x="24286" y="33645"/>
                    <a:pt x="24583" y="33326"/>
                    <a:pt x="24948" y="33029"/>
                  </a:cubicBezTo>
                  <a:cubicBezTo>
                    <a:pt x="25314" y="32732"/>
                    <a:pt x="25724" y="32527"/>
                    <a:pt x="26067" y="32207"/>
                  </a:cubicBezTo>
                  <a:cubicBezTo>
                    <a:pt x="26432" y="31888"/>
                    <a:pt x="26615" y="31773"/>
                    <a:pt x="26934" y="31477"/>
                  </a:cubicBezTo>
                  <a:cubicBezTo>
                    <a:pt x="27123" y="31288"/>
                    <a:pt x="27252" y="31240"/>
                    <a:pt x="27403" y="31240"/>
                  </a:cubicBezTo>
                  <a:cubicBezTo>
                    <a:pt x="27563" y="31240"/>
                    <a:pt x="27747" y="31294"/>
                    <a:pt x="28053" y="31294"/>
                  </a:cubicBezTo>
                  <a:cubicBezTo>
                    <a:pt x="28532" y="31294"/>
                    <a:pt x="28212" y="31659"/>
                    <a:pt x="28144" y="32070"/>
                  </a:cubicBezTo>
                  <a:cubicBezTo>
                    <a:pt x="28053" y="32549"/>
                    <a:pt x="28897" y="33143"/>
                    <a:pt x="28852" y="33554"/>
                  </a:cubicBezTo>
                  <a:cubicBezTo>
                    <a:pt x="28783" y="34056"/>
                    <a:pt x="27984" y="34467"/>
                    <a:pt x="27984" y="34855"/>
                  </a:cubicBezTo>
                  <a:cubicBezTo>
                    <a:pt x="28007" y="35425"/>
                    <a:pt x="28167" y="35973"/>
                    <a:pt x="28304" y="36293"/>
                  </a:cubicBezTo>
                  <a:cubicBezTo>
                    <a:pt x="28532" y="36795"/>
                    <a:pt x="29080" y="37274"/>
                    <a:pt x="29491" y="37388"/>
                  </a:cubicBezTo>
                  <a:cubicBezTo>
                    <a:pt x="29520" y="37395"/>
                    <a:pt x="29551" y="37399"/>
                    <a:pt x="29582" y="37399"/>
                  </a:cubicBezTo>
                  <a:cubicBezTo>
                    <a:pt x="29958" y="37399"/>
                    <a:pt x="30440" y="36921"/>
                    <a:pt x="30883" y="36795"/>
                  </a:cubicBezTo>
                  <a:cubicBezTo>
                    <a:pt x="31294" y="36704"/>
                    <a:pt x="31636" y="36384"/>
                    <a:pt x="32093" y="36224"/>
                  </a:cubicBezTo>
                  <a:cubicBezTo>
                    <a:pt x="32175" y="36192"/>
                    <a:pt x="32266" y="36181"/>
                    <a:pt x="32363" y="36181"/>
                  </a:cubicBezTo>
                  <a:cubicBezTo>
                    <a:pt x="32643" y="36181"/>
                    <a:pt x="32968" y="36280"/>
                    <a:pt x="33251" y="36280"/>
                  </a:cubicBezTo>
                  <a:cubicBezTo>
                    <a:pt x="33360" y="36280"/>
                    <a:pt x="33462" y="36265"/>
                    <a:pt x="33554" y="36224"/>
                  </a:cubicBezTo>
                  <a:cubicBezTo>
                    <a:pt x="33987" y="36042"/>
                    <a:pt x="34352" y="35722"/>
                    <a:pt x="34740" y="35562"/>
                  </a:cubicBezTo>
                  <a:cubicBezTo>
                    <a:pt x="35197" y="35403"/>
                    <a:pt x="35585" y="35243"/>
                    <a:pt x="35905" y="35037"/>
                  </a:cubicBezTo>
                  <a:cubicBezTo>
                    <a:pt x="36293" y="34786"/>
                    <a:pt x="36475" y="34353"/>
                    <a:pt x="36749" y="34079"/>
                  </a:cubicBezTo>
                  <a:cubicBezTo>
                    <a:pt x="37069" y="33759"/>
                    <a:pt x="37525" y="33668"/>
                    <a:pt x="37845" y="33394"/>
                  </a:cubicBezTo>
                  <a:cubicBezTo>
                    <a:pt x="38141" y="33143"/>
                    <a:pt x="38370" y="32869"/>
                    <a:pt x="38803" y="32709"/>
                  </a:cubicBezTo>
                  <a:cubicBezTo>
                    <a:pt x="39146" y="32572"/>
                    <a:pt x="39488" y="32184"/>
                    <a:pt x="39967" y="32161"/>
                  </a:cubicBezTo>
                  <a:cubicBezTo>
                    <a:pt x="40010" y="32159"/>
                    <a:pt x="40052" y="32158"/>
                    <a:pt x="40094" y="32158"/>
                  </a:cubicBezTo>
                  <a:cubicBezTo>
                    <a:pt x="40523" y="32158"/>
                    <a:pt x="40913" y="32259"/>
                    <a:pt x="41246" y="32321"/>
                  </a:cubicBezTo>
                  <a:cubicBezTo>
                    <a:pt x="41679" y="32435"/>
                    <a:pt x="42136" y="32504"/>
                    <a:pt x="42478" y="32709"/>
                  </a:cubicBezTo>
                  <a:cubicBezTo>
                    <a:pt x="42821" y="32915"/>
                    <a:pt x="42980" y="33440"/>
                    <a:pt x="43323" y="33668"/>
                  </a:cubicBezTo>
                  <a:cubicBezTo>
                    <a:pt x="43665" y="33873"/>
                    <a:pt x="43985" y="34284"/>
                    <a:pt x="44441" y="34375"/>
                  </a:cubicBezTo>
                  <a:cubicBezTo>
                    <a:pt x="44494" y="34389"/>
                    <a:pt x="44549" y="34395"/>
                    <a:pt x="44607" y="34395"/>
                  </a:cubicBezTo>
                  <a:cubicBezTo>
                    <a:pt x="44930" y="34395"/>
                    <a:pt x="45336" y="34212"/>
                    <a:pt x="45742" y="34193"/>
                  </a:cubicBezTo>
                  <a:cubicBezTo>
                    <a:pt x="46290" y="34170"/>
                    <a:pt x="46701" y="33896"/>
                    <a:pt x="47089" y="33828"/>
                  </a:cubicBezTo>
                  <a:cubicBezTo>
                    <a:pt x="47142" y="33819"/>
                    <a:pt x="47194" y="33815"/>
                    <a:pt x="47247" y="33815"/>
                  </a:cubicBezTo>
                  <a:cubicBezTo>
                    <a:pt x="47673" y="33815"/>
                    <a:pt x="48080" y="34075"/>
                    <a:pt x="48423" y="34075"/>
                  </a:cubicBezTo>
                  <a:cubicBezTo>
                    <a:pt x="48474" y="34075"/>
                    <a:pt x="48524" y="34069"/>
                    <a:pt x="48573" y="34056"/>
                  </a:cubicBezTo>
                  <a:cubicBezTo>
                    <a:pt x="48983" y="33919"/>
                    <a:pt x="49371" y="33942"/>
                    <a:pt x="49919" y="33828"/>
                  </a:cubicBezTo>
                  <a:cubicBezTo>
                    <a:pt x="50285" y="33782"/>
                    <a:pt x="50673" y="33577"/>
                    <a:pt x="51243" y="33554"/>
                  </a:cubicBezTo>
                  <a:cubicBezTo>
                    <a:pt x="51745" y="33508"/>
                    <a:pt x="52293" y="33440"/>
                    <a:pt x="52636" y="33280"/>
                  </a:cubicBezTo>
                  <a:cubicBezTo>
                    <a:pt x="53046" y="33074"/>
                    <a:pt x="53275" y="32527"/>
                    <a:pt x="53571" y="32230"/>
                  </a:cubicBezTo>
                  <a:cubicBezTo>
                    <a:pt x="53868" y="31933"/>
                    <a:pt x="53959" y="31431"/>
                    <a:pt x="54256" y="31134"/>
                  </a:cubicBezTo>
                  <a:cubicBezTo>
                    <a:pt x="54553" y="30815"/>
                    <a:pt x="54758" y="30221"/>
                    <a:pt x="55169" y="30039"/>
                  </a:cubicBezTo>
                  <a:cubicBezTo>
                    <a:pt x="55220" y="30011"/>
                    <a:pt x="55277" y="30000"/>
                    <a:pt x="55338" y="30000"/>
                  </a:cubicBezTo>
                  <a:cubicBezTo>
                    <a:pt x="55669" y="30000"/>
                    <a:pt x="56132" y="30338"/>
                    <a:pt x="56543" y="30338"/>
                  </a:cubicBezTo>
                  <a:cubicBezTo>
                    <a:pt x="56565" y="30338"/>
                    <a:pt x="56586" y="30337"/>
                    <a:pt x="56607" y="30335"/>
                  </a:cubicBezTo>
                  <a:cubicBezTo>
                    <a:pt x="56685" y="30332"/>
                    <a:pt x="56760" y="30331"/>
                    <a:pt x="56831" y="30331"/>
                  </a:cubicBezTo>
                  <a:cubicBezTo>
                    <a:pt x="57303" y="30331"/>
                    <a:pt x="57640" y="30393"/>
                    <a:pt x="57977" y="30472"/>
                  </a:cubicBezTo>
                  <a:cubicBezTo>
                    <a:pt x="58071" y="30492"/>
                    <a:pt x="58165" y="30499"/>
                    <a:pt x="58260" y="30499"/>
                  </a:cubicBezTo>
                  <a:cubicBezTo>
                    <a:pt x="58566" y="30499"/>
                    <a:pt x="58870" y="30421"/>
                    <a:pt x="59139" y="30421"/>
                  </a:cubicBezTo>
                  <a:cubicBezTo>
                    <a:pt x="59271" y="30421"/>
                    <a:pt x="59394" y="30439"/>
                    <a:pt x="59506" y="30495"/>
                  </a:cubicBezTo>
                  <a:cubicBezTo>
                    <a:pt x="59894" y="30678"/>
                    <a:pt x="60122" y="31545"/>
                    <a:pt x="60670" y="31659"/>
                  </a:cubicBezTo>
                  <a:cubicBezTo>
                    <a:pt x="60699" y="31666"/>
                    <a:pt x="60728" y="31669"/>
                    <a:pt x="60759" y="31669"/>
                  </a:cubicBezTo>
                  <a:cubicBezTo>
                    <a:pt x="61139" y="31669"/>
                    <a:pt x="61650" y="31177"/>
                    <a:pt x="62199" y="31134"/>
                  </a:cubicBezTo>
                  <a:cubicBezTo>
                    <a:pt x="62793" y="31111"/>
                    <a:pt x="63090" y="30723"/>
                    <a:pt x="63478" y="30586"/>
                  </a:cubicBezTo>
                  <a:cubicBezTo>
                    <a:pt x="64003" y="30381"/>
                    <a:pt x="64528" y="30541"/>
                    <a:pt x="64916" y="30267"/>
                  </a:cubicBezTo>
                  <a:cubicBezTo>
                    <a:pt x="65304" y="30016"/>
                    <a:pt x="65577" y="29491"/>
                    <a:pt x="66102" y="29308"/>
                  </a:cubicBezTo>
                  <a:cubicBezTo>
                    <a:pt x="66490" y="29171"/>
                    <a:pt x="67038" y="29194"/>
                    <a:pt x="67632" y="29171"/>
                  </a:cubicBezTo>
                  <a:cubicBezTo>
                    <a:pt x="67646" y="29171"/>
                    <a:pt x="67660" y="29170"/>
                    <a:pt x="67674" y="29170"/>
                  </a:cubicBezTo>
                  <a:cubicBezTo>
                    <a:pt x="68152" y="29170"/>
                    <a:pt x="68464" y="29540"/>
                    <a:pt x="68819" y="29673"/>
                  </a:cubicBezTo>
                  <a:cubicBezTo>
                    <a:pt x="69252" y="29833"/>
                    <a:pt x="69481" y="30107"/>
                    <a:pt x="69800" y="30381"/>
                  </a:cubicBezTo>
                  <a:cubicBezTo>
                    <a:pt x="70120" y="30655"/>
                    <a:pt x="70279" y="31134"/>
                    <a:pt x="70622" y="31431"/>
                  </a:cubicBezTo>
                  <a:cubicBezTo>
                    <a:pt x="70941" y="31705"/>
                    <a:pt x="71649" y="31500"/>
                    <a:pt x="72060" y="31659"/>
                  </a:cubicBezTo>
                  <a:cubicBezTo>
                    <a:pt x="72128" y="31685"/>
                    <a:pt x="72196" y="31695"/>
                    <a:pt x="72265" y="31695"/>
                  </a:cubicBezTo>
                  <a:cubicBezTo>
                    <a:pt x="72566" y="31695"/>
                    <a:pt x="72884" y="31495"/>
                    <a:pt x="73292" y="31477"/>
                  </a:cubicBezTo>
                  <a:cubicBezTo>
                    <a:pt x="73863" y="31431"/>
                    <a:pt x="74297" y="31363"/>
                    <a:pt x="74685" y="31340"/>
                  </a:cubicBezTo>
                  <a:cubicBezTo>
                    <a:pt x="74702" y="31339"/>
                    <a:pt x="74720" y="31339"/>
                    <a:pt x="74738" y="31339"/>
                  </a:cubicBezTo>
                  <a:cubicBezTo>
                    <a:pt x="75227" y="31339"/>
                    <a:pt x="75625" y="31618"/>
                    <a:pt x="76000" y="31618"/>
                  </a:cubicBezTo>
                  <a:cubicBezTo>
                    <a:pt x="76026" y="31618"/>
                    <a:pt x="76051" y="31616"/>
                    <a:pt x="76077" y="31614"/>
                  </a:cubicBezTo>
                  <a:cubicBezTo>
                    <a:pt x="76090" y="31613"/>
                    <a:pt x="76104" y="31613"/>
                    <a:pt x="76117" y="31613"/>
                  </a:cubicBezTo>
                  <a:cubicBezTo>
                    <a:pt x="76503" y="31613"/>
                    <a:pt x="76911" y="31911"/>
                    <a:pt x="77417" y="31911"/>
                  </a:cubicBezTo>
                  <a:cubicBezTo>
                    <a:pt x="77434" y="31911"/>
                    <a:pt x="77452" y="31911"/>
                    <a:pt x="77469" y="31910"/>
                  </a:cubicBezTo>
                  <a:cubicBezTo>
                    <a:pt x="77857" y="31888"/>
                    <a:pt x="78291" y="31842"/>
                    <a:pt x="78862" y="31819"/>
                  </a:cubicBezTo>
                  <a:cubicBezTo>
                    <a:pt x="78907" y="31817"/>
                    <a:pt x="78952" y="31816"/>
                    <a:pt x="78998" y="31816"/>
                  </a:cubicBezTo>
                  <a:cubicBezTo>
                    <a:pt x="79348" y="31816"/>
                    <a:pt x="79685" y="31865"/>
                    <a:pt x="79977" y="31865"/>
                  </a:cubicBezTo>
                  <a:cubicBezTo>
                    <a:pt x="80120" y="31865"/>
                    <a:pt x="80251" y="31853"/>
                    <a:pt x="80368" y="31819"/>
                  </a:cubicBezTo>
                  <a:cubicBezTo>
                    <a:pt x="80893" y="31682"/>
                    <a:pt x="81144" y="30975"/>
                    <a:pt x="81532" y="30792"/>
                  </a:cubicBezTo>
                  <a:cubicBezTo>
                    <a:pt x="81943" y="30609"/>
                    <a:pt x="82308" y="30290"/>
                    <a:pt x="82856" y="30153"/>
                  </a:cubicBezTo>
                  <a:cubicBezTo>
                    <a:pt x="82984" y="30121"/>
                    <a:pt x="83128" y="30111"/>
                    <a:pt x="83287" y="30111"/>
                  </a:cubicBezTo>
                  <a:cubicBezTo>
                    <a:pt x="83529" y="30111"/>
                    <a:pt x="83806" y="30134"/>
                    <a:pt x="84111" y="30134"/>
                  </a:cubicBezTo>
                  <a:cubicBezTo>
                    <a:pt x="84178" y="30134"/>
                    <a:pt x="84247" y="30133"/>
                    <a:pt x="84317" y="30130"/>
                  </a:cubicBezTo>
                  <a:cubicBezTo>
                    <a:pt x="84774" y="30107"/>
                    <a:pt x="85116" y="29902"/>
                    <a:pt x="85458" y="29765"/>
                  </a:cubicBezTo>
                  <a:cubicBezTo>
                    <a:pt x="85869" y="29605"/>
                    <a:pt x="85915" y="29126"/>
                    <a:pt x="86212" y="28852"/>
                  </a:cubicBezTo>
                  <a:cubicBezTo>
                    <a:pt x="86294" y="28787"/>
                    <a:pt x="86413" y="28766"/>
                    <a:pt x="86551" y="28766"/>
                  </a:cubicBezTo>
                  <a:cubicBezTo>
                    <a:pt x="86802" y="28766"/>
                    <a:pt x="87114" y="28836"/>
                    <a:pt x="87365" y="28836"/>
                  </a:cubicBezTo>
                  <a:cubicBezTo>
                    <a:pt x="87511" y="28836"/>
                    <a:pt x="87637" y="28813"/>
                    <a:pt x="87718" y="28738"/>
                  </a:cubicBezTo>
                  <a:cubicBezTo>
                    <a:pt x="88015" y="28487"/>
                    <a:pt x="88129" y="28030"/>
                    <a:pt x="88540" y="27870"/>
                  </a:cubicBezTo>
                  <a:cubicBezTo>
                    <a:pt x="88882" y="27733"/>
                    <a:pt x="89202" y="27026"/>
                    <a:pt x="89681" y="27003"/>
                  </a:cubicBezTo>
                  <a:cubicBezTo>
                    <a:pt x="89711" y="27001"/>
                    <a:pt x="89741" y="26999"/>
                    <a:pt x="89770" y="26999"/>
                  </a:cubicBezTo>
                  <a:cubicBezTo>
                    <a:pt x="90309" y="26999"/>
                    <a:pt x="90820" y="27373"/>
                    <a:pt x="91187" y="27459"/>
                  </a:cubicBezTo>
                  <a:cubicBezTo>
                    <a:pt x="91735" y="27596"/>
                    <a:pt x="92329" y="27528"/>
                    <a:pt x="92740" y="27756"/>
                  </a:cubicBezTo>
                  <a:cubicBezTo>
                    <a:pt x="93150" y="27962"/>
                    <a:pt x="93310" y="28669"/>
                    <a:pt x="93858" y="28806"/>
                  </a:cubicBezTo>
                  <a:cubicBezTo>
                    <a:pt x="94228" y="28893"/>
                    <a:pt x="94701" y="29104"/>
                    <a:pt x="95258" y="29104"/>
                  </a:cubicBezTo>
                  <a:cubicBezTo>
                    <a:pt x="95286" y="29104"/>
                    <a:pt x="95314" y="29104"/>
                    <a:pt x="95342" y="29103"/>
                  </a:cubicBezTo>
                  <a:cubicBezTo>
                    <a:pt x="95779" y="29082"/>
                    <a:pt x="96198" y="28680"/>
                    <a:pt x="96528" y="28680"/>
                  </a:cubicBezTo>
                  <a:cubicBezTo>
                    <a:pt x="96560" y="28680"/>
                    <a:pt x="96590" y="28684"/>
                    <a:pt x="96620" y="28692"/>
                  </a:cubicBezTo>
                  <a:cubicBezTo>
                    <a:pt x="97054" y="28806"/>
                    <a:pt x="97145" y="29559"/>
                    <a:pt x="97464" y="29788"/>
                  </a:cubicBezTo>
                  <a:cubicBezTo>
                    <a:pt x="97807" y="30016"/>
                    <a:pt x="98012" y="30472"/>
                    <a:pt x="98355" y="30701"/>
                  </a:cubicBezTo>
                  <a:cubicBezTo>
                    <a:pt x="98413" y="30742"/>
                    <a:pt x="98485" y="30759"/>
                    <a:pt x="98566" y="30759"/>
                  </a:cubicBezTo>
                  <a:cubicBezTo>
                    <a:pt x="98886" y="30759"/>
                    <a:pt x="99351" y="30502"/>
                    <a:pt x="99700" y="30502"/>
                  </a:cubicBezTo>
                  <a:cubicBezTo>
                    <a:pt x="99748" y="30502"/>
                    <a:pt x="99795" y="30507"/>
                    <a:pt x="99838" y="30518"/>
                  </a:cubicBezTo>
                  <a:cubicBezTo>
                    <a:pt x="100174" y="30630"/>
                    <a:pt x="100488" y="31203"/>
                    <a:pt x="100953" y="31203"/>
                  </a:cubicBezTo>
                  <a:cubicBezTo>
                    <a:pt x="100962" y="31203"/>
                    <a:pt x="100970" y="31203"/>
                    <a:pt x="100980" y="31203"/>
                  </a:cubicBezTo>
                  <a:cubicBezTo>
                    <a:pt x="101596" y="31180"/>
                    <a:pt x="102166" y="31043"/>
                    <a:pt x="102554" y="30860"/>
                  </a:cubicBezTo>
                  <a:cubicBezTo>
                    <a:pt x="103057" y="30632"/>
                    <a:pt x="103422" y="30198"/>
                    <a:pt x="103787" y="29902"/>
                  </a:cubicBezTo>
                  <a:cubicBezTo>
                    <a:pt x="104175" y="29582"/>
                    <a:pt x="104335" y="28943"/>
                    <a:pt x="104837" y="28715"/>
                  </a:cubicBezTo>
                  <a:cubicBezTo>
                    <a:pt x="104929" y="28671"/>
                    <a:pt x="105032" y="28655"/>
                    <a:pt x="105142" y="28655"/>
                  </a:cubicBezTo>
                  <a:cubicBezTo>
                    <a:pt x="105480" y="28655"/>
                    <a:pt x="105894" y="28807"/>
                    <a:pt x="106323" y="28807"/>
                  </a:cubicBezTo>
                  <a:cubicBezTo>
                    <a:pt x="106345" y="28807"/>
                    <a:pt x="106367" y="28807"/>
                    <a:pt x="106389" y="28806"/>
                  </a:cubicBezTo>
                  <a:cubicBezTo>
                    <a:pt x="106960" y="28760"/>
                    <a:pt x="107348" y="28076"/>
                    <a:pt x="107736" y="28053"/>
                  </a:cubicBezTo>
                  <a:cubicBezTo>
                    <a:pt x="107767" y="28049"/>
                    <a:pt x="107798" y="28047"/>
                    <a:pt x="107828" y="28047"/>
                  </a:cubicBezTo>
                  <a:cubicBezTo>
                    <a:pt x="108317" y="28047"/>
                    <a:pt x="108749" y="28512"/>
                    <a:pt x="109126" y="28512"/>
                  </a:cubicBezTo>
                  <a:cubicBezTo>
                    <a:pt x="109142" y="28512"/>
                    <a:pt x="109158" y="28511"/>
                    <a:pt x="109174" y="28509"/>
                  </a:cubicBezTo>
                  <a:cubicBezTo>
                    <a:pt x="109585" y="28441"/>
                    <a:pt x="109973" y="28281"/>
                    <a:pt x="110520" y="28213"/>
                  </a:cubicBezTo>
                  <a:cubicBezTo>
                    <a:pt x="110539" y="28212"/>
                    <a:pt x="110558" y="28211"/>
                    <a:pt x="110577" y="28211"/>
                  </a:cubicBezTo>
                  <a:cubicBezTo>
                    <a:pt x="110933" y="28211"/>
                    <a:pt x="111347" y="28397"/>
                    <a:pt x="111835" y="28397"/>
                  </a:cubicBezTo>
                  <a:cubicBezTo>
                    <a:pt x="111861" y="28397"/>
                    <a:pt x="111887" y="28396"/>
                    <a:pt x="111913" y="28395"/>
                  </a:cubicBezTo>
                  <a:cubicBezTo>
                    <a:pt x="112483" y="28350"/>
                    <a:pt x="112826" y="27505"/>
                    <a:pt x="113214" y="27459"/>
                  </a:cubicBezTo>
                  <a:cubicBezTo>
                    <a:pt x="113762" y="27368"/>
                    <a:pt x="114173" y="27459"/>
                    <a:pt x="114583" y="27345"/>
                  </a:cubicBezTo>
                  <a:cubicBezTo>
                    <a:pt x="114615" y="27336"/>
                    <a:pt x="114649" y="27332"/>
                    <a:pt x="114683" y="27332"/>
                  </a:cubicBezTo>
                  <a:cubicBezTo>
                    <a:pt x="115037" y="27332"/>
                    <a:pt x="115512" y="27788"/>
                    <a:pt x="115979" y="27788"/>
                  </a:cubicBezTo>
                  <a:cubicBezTo>
                    <a:pt x="116016" y="27788"/>
                    <a:pt x="116053" y="27785"/>
                    <a:pt x="116090" y="27779"/>
                  </a:cubicBezTo>
                  <a:cubicBezTo>
                    <a:pt x="116455" y="27711"/>
                    <a:pt x="116843" y="27414"/>
                    <a:pt x="117414" y="27368"/>
                  </a:cubicBezTo>
                  <a:cubicBezTo>
                    <a:pt x="117719" y="27354"/>
                    <a:pt x="117979" y="27302"/>
                    <a:pt x="118215" y="27302"/>
                  </a:cubicBezTo>
                  <a:cubicBezTo>
                    <a:pt x="118350" y="27302"/>
                    <a:pt x="118477" y="27319"/>
                    <a:pt x="118601" y="27368"/>
                  </a:cubicBezTo>
                  <a:cubicBezTo>
                    <a:pt x="119034" y="27505"/>
                    <a:pt x="119103" y="28053"/>
                    <a:pt x="119422" y="28304"/>
                  </a:cubicBezTo>
                  <a:cubicBezTo>
                    <a:pt x="119742" y="28555"/>
                    <a:pt x="120381" y="28441"/>
                    <a:pt x="120723" y="28692"/>
                  </a:cubicBezTo>
                  <a:cubicBezTo>
                    <a:pt x="121043" y="28943"/>
                    <a:pt x="121340" y="29331"/>
                    <a:pt x="121751" y="29491"/>
                  </a:cubicBezTo>
                  <a:cubicBezTo>
                    <a:pt x="121880" y="29531"/>
                    <a:pt x="122021" y="29546"/>
                    <a:pt x="122171" y="29546"/>
                  </a:cubicBezTo>
                  <a:cubicBezTo>
                    <a:pt x="122445" y="29546"/>
                    <a:pt x="122750" y="29498"/>
                    <a:pt x="123074" y="29468"/>
                  </a:cubicBezTo>
                  <a:cubicBezTo>
                    <a:pt x="123562" y="29448"/>
                    <a:pt x="123978" y="29373"/>
                    <a:pt x="124337" y="29373"/>
                  </a:cubicBezTo>
                  <a:cubicBezTo>
                    <a:pt x="124381" y="29373"/>
                    <a:pt x="124424" y="29374"/>
                    <a:pt x="124467" y="29377"/>
                  </a:cubicBezTo>
                  <a:cubicBezTo>
                    <a:pt x="125015" y="29377"/>
                    <a:pt x="125425" y="29468"/>
                    <a:pt x="125836" y="29537"/>
                  </a:cubicBezTo>
                  <a:cubicBezTo>
                    <a:pt x="125870" y="29540"/>
                    <a:pt x="125903" y="29542"/>
                    <a:pt x="125936" y="29542"/>
                  </a:cubicBezTo>
                  <a:cubicBezTo>
                    <a:pt x="126317" y="29542"/>
                    <a:pt x="126689" y="29330"/>
                    <a:pt x="127163" y="29330"/>
                  </a:cubicBezTo>
                  <a:cubicBezTo>
                    <a:pt x="127185" y="29330"/>
                    <a:pt x="127207" y="29330"/>
                    <a:pt x="127229" y="29331"/>
                  </a:cubicBezTo>
                  <a:cubicBezTo>
                    <a:pt x="127587" y="29331"/>
                    <a:pt x="127984" y="29448"/>
                    <a:pt x="128474" y="29448"/>
                  </a:cubicBezTo>
                  <a:cubicBezTo>
                    <a:pt x="128515" y="29448"/>
                    <a:pt x="128556" y="29447"/>
                    <a:pt x="128598" y="29445"/>
                  </a:cubicBezTo>
                  <a:cubicBezTo>
                    <a:pt x="129169" y="29400"/>
                    <a:pt x="129580" y="29308"/>
                    <a:pt x="129968" y="29263"/>
                  </a:cubicBezTo>
                  <a:cubicBezTo>
                    <a:pt x="130001" y="29258"/>
                    <a:pt x="130035" y="29256"/>
                    <a:pt x="130068" y="29256"/>
                  </a:cubicBezTo>
                  <a:cubicBezTo>
                    <a:pt x="130541" y="29256"/>
                    <a:pt x="130961" y="29657"/>
                    <a:pt x="131329" y="29657"/>
                  </a:cubicBezTo>
                  <a:cubicBezTo>
                    <a:pt x="131355" y="29657"/>
                    <a:pt x="131380" y="29655"/>
                    <a:pt x="131406" y="29651"/>
                  </a:cubicBezTo>
                  <a:cubicBezTo>
                    <a:pt x="131817" y="29582"/>
                    <a:pt x="132205" y="29491"/>
                    <a:pt x="132775" y="29445"/>
                  </a:cubicBezTo>
                  <a:cubicBezTo>
                    <a:pt x="133140" y="29400"/>
                    <a:pt x="133483" y="28053"/>
                    <a:pt x="134053" y="28030"/>
                  </a:cubicBezTo>
                  <a:lnTo>
                    <a:pt x="13250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281875" y="4137125"/>
              <a:ext cx="3350200" cy="877650"/>
            </a:xfrm>
            <a:custGeom>
              <a:avLst/>
              <a:gdLst/>
              <a:ahLst/>
              <a:cxnLst/>
              <a:rect l="l" t="t" r="r" b="b"/>
              <a:pathLst>
                <a:path w="134008" h="35106" extrusionOk="0">
                  <a:moveTo>
                    <a:pt x="131109" y="412"/>
                  </a:moveTo>
                  <a:cubicBezTo>
                    <a:pt x="130835" y="389"/>
                    <a:pt x="130584" y="526"/>
                    <a:pt x="130356" y="663"/>
                  </a:cubicBezTo>
                  <a:lnTo>
                    <a:pt x="130356" y="663"/>
                  </a:lnTo>
                  <a:cubicBezTo>
                    <a:pt x="130104" y="822"/>
                    <a:pt x="129876" y="982"/>
                    <a:pt x="129671" y="936"/>
                  </a:cubicBezTo>
                  <a:lnTo>
                    <a:pt x="129671" y="936"/>
                  </a:lnTo>
                  <a:cubicBezTo>
                    <a:pt x="129442" y="914"/>
                    <a:pt x="129237" y="982"/>
                    <a:pt x="129009" y="1073"/>
                  </a:cubicBezTo>
                  <a:lnTo>
                    <a:pt x="129009" y="1073"/>
                  </a:lnTo>
                  <a:cubicBezTo>
                    <a:pt x="128803" y="1142"/>
                    <a:pt x="128575" y="1233"/>
                    <a:pt x="128324" y="1210"/>
                  </a:cubicBezTo>
                  <a:lnTo>
                    <a:pt x="128324" y="1210"/>
                  </a:lnTo>
                  <a:cubicBezTo>
                    <a:pt x="127936" y="1188"/>
                    <a:pt x="127434" y="822"/>
                    <a:pt x="126886" y="845"/>
                  </a:cubicBezTo>
                  <a:lnTo>
                    <a:pt x="126886" y="845"/>
                  </a:lnTo>
                  <a:cubicBezTo>
                    <a:pt x="126635" y="868"/>
                    <a:pt x="126384" y="800"/>
                    <a:pt x="126178" y="754"/>
                  </a:cubicBezTo>
                  <a:lnTo>
                    <a:pt x="126178" y="754"/>
                  </a:lnTo>
                  <a:cubicBezTo>
                    <a:pt x="125882" y="685"/>
                    <a:pt x="125631" y="617"/>
                    <a:pt x="125402" y="708"/>
                  </a:cubicBezTo>
                  <a:lnTo>
                    <a:pt x="125402" y="708"/>
                  </a:lnTo>
                  <a:cubicBezTo>
                    <a:pt x="125174" y="800"/>
                    <a:pt x="124946" y="800"/>
                    <a:pt x="124740" y="777"/>
                  </a:cubicBezTo>
                  <a:lnTo>
                    <a:pt x="124740" y="777"/>
                  </a:lnTo>
                  <a:cubicBezTo>
                    <a:pt x="124512" y="754"/>
                    <a:pt x="124284" y="754"/>
                    <a:pt x="124079" y="891"/>
                  </a:cubicBezTo>
                  <a:lnTo>
                    <a:pt x="124079" y="891"/>
                  </a:lnTo>
                  <a:cubicBezTo>
                    <a:pt x="123713" y="1165"/>
                    <a:pt x="123302" y="1005"/>
                    <a:pt x="122800" y="1210"/>
                  </a:cubicBezTo>
                  <a:lnTo>
                    <a:pt x="122800" y="1210"/>
                  </a:lnTo>
                  <a:cubicBezTo>
                    <a:pt x="122412" y="1347"/>
                    <a:pt x="122116" y="2397"/>
                    <a:pt x="121522" y="2420"/>
                  </a:cubicBezTo>
                  <a:lnTo>
                    <a:pt x="121522" y="2420"/>
                  </a:lnTo>
                  <a:cubicBezTo>
                    <a:pt x="120951" y="2466"/>
                    <a:pt x="120449" y="2238"/>
                    <a:pt x="120061" y="2169"/>
                  </a:cubicBezTo>
                  <a:lnTo>
                    <a:pt x="120061" y="2169"/>
                  </a:lnTo>
                  <a:cubicBezTo>
                    <a:pt x="119810" y="2146"/>
                    <a:pt x="119582" y="2306"/>
                    <a:pt x="119354" y="2466"/>
                  </a:cubicBezTo>
                  <a:lnTo>
                    <a:pt x="119354" y="2466"/>
                  </a:lnTo>
                  <a:cubicBezTo>
                    <a:pt x="119148" y="2648"/>
                    <a:pt x="118920" y="2831"/>
                    <a:pt x="118715" y="2763"/>
                  </a:cubicBezTo>
                  <a:lnTo>
                    <a:pt x="118715" y="2763"/>
                  </a:lnTo>
                  <a:cubicBezTo>
                    <a:pt x="118304" y="2626"/>
                    <a:pt x="117984" y="2192"/>
                    <a:pt x="117436" y="2123"/>
                  </a:cubicBezTo>
                  <a:lnTo>
                    <a:pt x="117436" y="2123"/>
                  </a:lnTo>
                  <a:cubicBezTo>
                    <a:pt x="117048" y="2078"/>
                    <a:pt x="116455" y="2032"/>
                    <a:pt x="115861" y="2055"/>
                  </a:cubicBezTo>
                  <a:lnTo>
                    <a:pt x="115861" y="2055"/>
                  </a:lnTo>
                  <a:cubicBezTo>
                    <a:pt x="115268" y="2078"/>
                    <a:pt x="114766" y="1279"/>
                    <a:pt x="114355" y="1165"/>
                  </a:cubicBezTo>
                  <a:lnTo>
                    <a:pt x="114355" y="1165"/>
                  </a:lnTo>
                  <a:cubicBezTo>
                    <a:pt x="113830" y="1005"/>
                    <a:pt x="113328" y="366"/>
                    <a:pt x="112917" y="115"/>
                  </a:cubicBezTo>
                  <a:lnTo>
                    <a:pt x="112917" y="115"/>
                  </a:lnTo>
                  <a:cubicBezTo>
                    <a:pt x="112712" y="1"/>
                    <a:pt x="112506" y="160"/>
                    <a:pt x="112301" y="320"/>
                  </a:cubicBezTo>
                  <a:lnTo>
                    <a:pt x="112301" y="320"/>
                  </a:lnTo>
                  <a:cubicBezTo>
                    <a:pt x="112095" y="457"/>
                    <a:pt x="111890" y="594"/>
                    <a:pt x="111639" y="526"/>
                  </a:cubicBezTo>
                  <a:lnTo>
                    <a:pt x="111639" y="526"/>
                  </a:lnTo>
                  <a:cubicBezTo>
                    <a:pt x="111228" y="412"/>
                    <a:pt x="110908" y="297"/>
                    <a:pt x="110315" y="343"/>
                  </a:cubicBezTo>
                  <a:lnTo>
                    <a:pt x="110315" y="343"/>
                  </a:lnTo>
                  <a:cubicBezTo>
                    <a:pt x="110041" y="343"/>
                    <a:pt x="109813" y="297"/>
                    <a:pt x="109584" y="229"/>
                  </a:cubicBezTo>
                  <a:lnTo>
                    <a:pt x="109584" y="229"/>
                  </a:lnTo>
                  <a:cubicBezTo>
                    <a:pt x="109333" y="160"/>
                    <a:pt x="109105" y="92"/>
                    <a:pt x="108900" y="138"/>
                  </a:cubicBezTo>
                  <a:lnTo>
                    <a:pt x="108900" y="138"/>
                  </a:lnTo>
                  <a:cubicBezTo>
                    <a:pt x="108375" y="297"/>
                    <a:pt x="108078" y="594"/>
                    <a:pt x="107690" y="800"/>
                  </a:cubicBezTo>
                  <a:lnTo>
                    <a:pt x="107690" y="800"/>
                  </a:lnTo>
                  <a:cubicBezTo>
                    <a:pt x="107302" y="1005"/>
                    <a:pt x="106731" y="982"/>
                    <a:pt x="106184" y="1028"/>
                  </a:cubicBezTo>
                  <a:lnTo>
                    <a:pt x="106184" y="1028"/>
                  </a:lnTo>
                  <a:cubicBezTo>
                    <a:pt x="106092" y="1051"/>
                    <a:pt x="105955" y="1005"/>
                    <a:pt x="105795" y="982"/>
                  </a:cubicBezTo>
                  <a:lnTo>
                    <a:pt x="105795" y="982"/>
                  </a:lnTo>
                  <a:cubicBezTo>
                    <a:pt x="105362" y="914"/>
                    <a:pt x="104814" y="822"/>
                    <a:pt x="104860" y="1758"/>
                  </a:cubicBezTo>
                  <a:lnTo>
                    <a:pt x="104860" y="1758"/>
                  </a:lnTo>
                  <a:cubicBezTo>
                    <a:pt x="104882" y="2123"/>
                    <a:pt x="104494" y="2009"/>
                    <a:pt x="104129" y="1895"/>
                  </a:cubicBezTo>
                  <a:lnTo>
                    <a:pt x="104129" y="1895"/>
                  </a:lnTo>
                  <a:cubicBezTo>
                    <a:pt x="103901" y="1827"/>
                    <a:pt x="103673" y="1735"/>
                    <a:pt x="103513" y="1781"/>
                  </a:cubicBezTo>
                  <a:lnTo>
                    <a:pt x="103513" y="1781"/>
                  </a:lnTo>
                  <a:cubicBezTo>
                    <a:pt x="102988" y="1918"/>
                    <a:pt x="102828" y="2101"/>
                    <a:pt x="102440" y="2283"/>
                  </a:cubicBezTo>
                  <a:lnTo>
                    <a:pt x="102440" y="2283"/>
                  </a:lnTo>
                  <a:cubicBezTo>
                    <a:pt x="102052" y="2466"/>
                    <a:pt x="101481" y="3219"/>
                    <a:pt x="100957" y="3356"/>
                  </a:cubicBezTo>
                  <a:lnTo>
                    <a:pt x="100957" y="3356"/>
                  </a:lnTo>
                  <a:cubicBezTo>
                    <a:pt x="100751" y="3402"/>
                    <a:pt x="100477" y="3265"/>
                    <a:pt x="100180" y="3151"/>
                  </a:cubicBezTo>
                  <a:lnTo>
                    <a:pt x="100180" y="3151"/>
                  </a:lnTo>
                  <a:cubicBezTo>
                    <a:pt x="99929" y="3036"/>
                    <a:pt x="99655" y="2899"/>
                    <a:pt x="99382" y="2922"/>
                  </a:cubicBezTo>
                  <a:lnTo>
                    <a:pt x="99382" y="2922"/>
                  </a:lnTo>
                  <a:cubicBezTo>
                    <a:pt x="98788" y="2945"/>
                    <a:pt x="98491" y="3082"/>
                    <a:pt x="98103" y="2991"/>
                  </a:cubicBezTo>
                  <a:lnTo>
                    <a:pt x="98103" y="2991"/>
                  </a:lnTo>
                  <a:cubicBezTo>
                    <a:pt x="97578" y="2854"/>
                    <a:pt x="97076" y="2032"/>
                    <a:pt x="96665" y="1827"/>
                  </a:cubicBezTo>
                  <a:lnTo>
                    <a:pt x="96665" y="1827"/>
                  </a:lnTo>
                  <a:cubicBezTo>
                    <a:pt x="96437" y="1713"/>
                    <a:pt x="96186" y="1849"/>
                    <a:pt x="95935" y="2009"/>
                  </a:cubicBezTo>
                  <a:lnTo>
                    <a:pt x="95935" y="2009"/>
                  </a:lnTo>
                  <a:cubicBezTo>
                    <a:pt x="95684" y="2146"/>
                    <a:pt x="95433" y="2283"/>
                    <a:pt x="95182" y="2215"/>
                  </a:cubicBezTo>
                  <a:lnTo>
                    <a:pt x="95182" y="2215"/>
                  </a:lnTo>
                  <a:cubicBezTo>
                    <a:pt x="94771" y="2123"/>
                    <a:pt x="94337" y="1576"/>
                    <a:pt x="93744" y="1621"/>
                  </a:cubicBezTo>
                  <a:lnTo>
                    <a:pt x="93744" y="1621"/>
                  </a:lnTo>
                  <a:cubicBezTo>
                    <a:pt x="93173" y="1644"/>
                    <a:pt x="92762" y="1507"/>
                    <a:pt x="92374" y="1461"/>
                  </a:cubicBezTo>
                  <a:lnTo>
                    <a:pt x="92374" y="1461"/>
                  </a:lnTo>
                  <a:cubicBezTo>
                    <a:pt x="91826" y="1393"/>
                    <a:pt x="91438" y="1347"/>
                    <a:pt x="91028" y="1233"/>
                  </a:cubicBezTo>
                  <a:lnTo>
                    <a:pt x="91028" y="1233"/>
                  </a:lnTo>
                  <a:cubicBezTo>
                    <a:pt x="90822" y="1165"/>
                    <a:pt x="90617" y="1302"/>
                    <a:pt x="90411" y="1439"/>
                  </a:cubicBezTo>
                  <a:lnTo>
                    <a:pt x="90411" y="1439"/>
                  </a:lnTo>
                  <a:cubicBezTo>
                    <a:pt x="90229" y="1553"/>
                    <a:pt x="90023" y="1690"/>
                    <a:pt x="89749" y="1644"/>
                  </a:cubicBezTo>
                  <a:lnTo>
                    <a:pt x="89749" y="1644"/>
                  </a:lnTo>
                  <a:cubicBezTo>
                    <a:pt x="89361" y="1598"/>
                    <a:pt x="88836" y="1119"/>
                    <a:pt x="88266" y="1142"/>
                  </a:cubicBezTo>
                  <a:lnTo>
                    <a:pt x="88266" y="1142"/>
                  </a:lnTo>
                  <a:cubicBezTo>
                    <a:pt x="87741" y="1165"/>
                    <a:pt x="87627" y="1644"/>
                    <a:pt x="87261" y="1872"/>
                  </a:cubicBezTo>
                  <a:lnTo>
                    <a:pt x="87261" y="1872"/>
                  </a:lnTo>
                  <a:cubicBezTo>
                    <a:pt x="86896" y="2123"/>
                    <a:pt x="86554" y="2306"/>
                    <a:pt x="86280" y="2671"/>
                  </a:cubicBezTo>
                  <a:lnTo>
                    <a:pt x="86280" y="2671"/>
                  </a:lnTo>
                  <a:cubicBezTo>
                    <a:pt x="86006" y="3014"/>
                    <a:pt x="85093" y="2717"/>
                    <a:pt x="84819" y="3082"/>
                  </a:cubicBezTo>
                  <a:lnTo>
                    <a:pt x="84819" y="3082"/>
                  </a:lnTo>
                  <a:cubicBezTo>
                    <a:pt x="84545" y="3424"/>
                    <a:pt x="84408" y="3744"/>
                    <a:pt x="84020" y="3972"/>
                  </a:cubicBezTo>
                  <a:lnTo>
                    <a:pt x="84020" y="3972"/>
                  </a:lnTo>
                  <a:cubicBezTo>
                    <a:pt x="83655" y="4201"/>
                    <a:pt x="83381" y="4771"/>
                    <a:pt x="82856" y="4794"/>
                  </a:cubicBezTo>
                  <a:lnTo>
                    <a:pt x="82856" y="4794"/>
                  </a:lnTo>
                  <a:cubicBezTo>
                    <a:pt x="82308" y="4817"/>
                    <a:pt x="82034" y="3972"/>
                    <a:pt x="81646" y="3767"/>
                  </a:cubicBezTo>
                  <a:lnTo>
                    <a:pt x="81646" y="3767"/>
                  </a:lnTo>
                  <a:cubicBezTo>
                    <a:pt x="81464" y="3653"/>
                    <a:pt x="81258" y="3698"/>
                    <a:pt x="81076" y="3721"/>
                  </a:cubicBezTo>
                  <a:lnTo>
                    <a:pt x="81076" y="3721"/>
                  </a:lnTo>
                  <a:cubicBezTo>
                    <a:pt x="80825" y="3767"/>
                    <a:pt x="80596" y="3812"/>
                    <a:pt x="80437" y="3607"/>
                  </a:cubicBezTo>
                  <a:lnTo>
                    <a:pt x="80437" y="3607"/>
                  </a:lnTo>
                  <a:cubicBezTo>
                    <a:pt x="80117" y="3265"/>
                    <a:pt x="79752" y="2945"/>
                    <a:pt x="79455" y="2603"/>
                  </a:cubicBezTo>
                  <a:lnTo>
                    <a:pt x="79455" y="2603"/>
                  </a:lnTo>
                  <a:cubicBezTo>
                    <a:pt x="79136" y="2260"/>
                    <a:pt x="78884" y="1690"/>
                    <a:pt x="78474" y="1461"/>
                  </a:cubicBezTo>
                  <a:lnTo>
                    <a:pt x="78474" y="1461"/>
                  </a:lnTo>
                  <a:cubicBezTo>
                    <a:pt x="78086" y="1256"/>
                    <a:pt x="77652" y="1416"/>
                    <a:pt x="77127" y="1439"/>
                  </a:cubicBezTo>
                  <a:lnTo>
                    <a:pt x="77127" y="1439"/>
                  </a:lnTo>
                  <a:cubicBezTo>
                    <a:pt x="76853" y="1461"/>
                    <a:pt x="76670" y="1370"/>
                    <a:pt x="76533" y="1302"/>
                  </a:cubicBezTo>
                  <a:lnTo>
                    <a:pt x="76533" y="1302"/>
                  </a:lnTo>
                  <a:cubicBezTo>
                    <a:pt x="76351" y="1210"/>
                    <a:pt x="76214" y="1119"/>
                    <a:pt x="76008" y="1210"/>
                  </a:cubicBezTo>
                  <a:lnTo>
                    <a:pt x="76008" y="1210"/>
                  </a:lnTo>
                  <a:cubicBezTo>
                    <a:pt x="75483" y="1393"/>
                    <a:pt x="75187" y="2397"/>
                    <a:pt x="74822" y="2671"/>
                  </a:cubicBezTo>
                  <a:lnTo>
                    <a:pt x="74822" y="2671"/>
                  </a:lnTo>
                  <a:cubicBezTo>
                    <a:pt x="74434" y="2968"/>
                    <a:pt x="73909" y="3173"/>
                    <a:pt x="73406" y="3356"/>
                  </a:cubicBezTo>
                  <a:lnTo>
                    <a:pt x="73406" y="3356"/>
                  </a:lnTo>
                  <a:cubicBezTo>
                    <a:pt x="73018" y="3516"/>
                    <a:pt x="72311" y="3881"/>
                    <a:pt x="71717" y="3904"/>
                  </a:cubicBezTo>
                  <a:lnTo>
                    <a:pt x="71717" y="3904"/>
                  </a:lnTo>
                  <a:cubicBezTo>
                    <a:pt x="71124" y="3949"/>
                    <a:pt x="70690" y="3036"/>
                    <a:pt x="70302" y="2945"/>
                  </a:cubicBezTo>
                  <a:lnTo>
                    <a:pt x="70302" y="2945"/>
                  </a:lnTo>
                  <a:cubicBezTo>
                    <a:pt x="70051" y="2899"/>
                    <a:pt x="69823" y="3059"/>
                    <a:pt x="69617" y="3219"/>
                  </a:cubicBezTo>
                  <a:lnTo>
                    <a:pt x="69617" y="3219"/>
                  </a:lnTo>
                  <a:cubicBezTo>
                    <a:pt x="69412" y="3402"/>
                    <a:pt x="69207" y="3561"/>
                    <a:pt x="69001" y="3470"/>
                  </a:cubicBezTo>
                  <a:lnTo>
                    <a:pt x="69001" y="3470"/>
                  </a:lnTo>
                  <a:cubicBezTo>
                    <a:pt x="68590" y="3287"/>
                    <a:pt x="68020" y="2808"/>
                    <a:pt x="67472" y="2717"/>
                  </a:cubicBezTo>
                  <a:lnTo>
                    <a:pt x="67472" y="2717"/>
                  </a:lnTo>
                  <a:cubicBezTo>
                    <a:pt x="67084" y="2626"/>
                    <a:pt x="66673" y="2466"/>
                    <a:pt x="66102" y="2511"/>
                  </a:cubicBezTo>
                  <a:lnTo>
                    <a:pt x="66102" y="2511"/>
                  </a:lnTo>
                  <a:cubicBezTo>
                    <a:pt x="65509" y="2534"/>
                    <a:pt x="65007" y="2854"/>
                    <a:pt x="64619" y="2785"/>
                  </a:cubicBezTo>
                  <a:lnTo>
                    <a:pt x="64619" y="2785"/>
                  </a:lnTo>
                  <a:cubicBezTo>
                    <a:pt x="64071" y="2694"/>
                    <a:pt x="63706" y="1804"/>
                    <a:pt x="63295" y="1644"/>
                  </a:cubicBezTo>
                  <a:lnTo>
                    <a:pt x="63295" y="1644"/>
                  </a:lnTo>
                  <a:cubicBezTo>
                    <a:pt x="62884" y="1461"/>
                    <a:pt x="62564" y="1210"/>
                    <a:pt x="62017" y="1096"/>
                  </a:cubicBezTo>
                  <a:lnTo>
                    <a:pt x="62017" y="1096"/>
                  </a:lnTo>
                  <a:cubicBezTo>
                    <a:pt x="61629" y="1028"/>
                    <a:pt x="61263" y="1142"/>
                    <a:pt x="60670" y="1165"/>
                  </a:cubicBezTo>
                  <a:lnTo>
                    <a:pt x="60670" y="1165"/>
                  </a:lnTo>
                  <a:cubicBezTo>
                    <a:pt x="60533" y="1165"/>
                    <a:pt x="60396" y="1165"/>
                    <a:pt x="60282" y="1142"/>
                  </a:cubicBezTo>
                  <a:lnTo>
                    <a:pt x="60282" y="1142"/>
                  </a:lnTo>
                  <a:cubicBezTo>
                    <a:pt x="60008" y="1142"/>
                    <a:pt x="59802" y="1119"/>
                    <a:pt x="59574" y="1279"/>
                  </a:cubicBezTo>
                  <a:lnTo>
                    <a:pt x="59574" y="1279"/>
                  </a:lnTo>
                  <a:cubicBezTo>
                    <a:pt x="59255" y="1530"/>
                    <a:pt x="58616" y="1507"/>
                    <a:pt x="58387" y="1895"/>
                  </a:cubicBezTo>
                  <a:lnTo>
                    <a:pt x="58387" y="1895"/>
                  </a:lnTo>
                  <a:cubicBezTo>
                    <a:pt x="58159" y="2238"/>
                    <a:pt x="58593" y="3105"/>
                    <a:pt x="58387" y="3493"/>
                  </a:cubicBezTo>
                  <a:lnTo>
                    <a:pt x="58387" y="3493"/>
                  </a:lnTo>
                  <a:cubicBezTo>
                    <a:pt x="58205" y="3858"/>
                    <a:pt x="58091" y="4725"/>
                    <a:pt x="57862" y="5068"/>
                  </a:cubicBezTo>
                  <a:lnTo>
                    <a:pt x="57862" y="5068"/>
                  </a:lnTo>
                  <a:cubicBezTo>
                    <a:pt x="57634" y="5433"/>
                    <a:pt x="56904" y="5547"/>
                    <a:pt x="56584" y="5798"/>
                  </a:cubicBezTo>
                  <a:lnTo>
                    <a:pt x="56584" y="5798"/>
                  </a:lnTo>
                  <a:cubicBezTo>
                    <a:pt x="56242" y="6049"/>
                    <a:pt x="55694" y="6529"/>
                    <a:pt x="55215" y="6552"/>
                  </a:cubicBezTo>
                  <a:lnTo>
                    <a:pt x="55215" y="6552"/>
                  </a:lnTo>
                  <a:cubicBezTo>
                    <a:pt x="54941" y="6574"/>
                    <a:pt x="54690" y="6437"/>
                    <a:pt x="54461" y="6300"/>
                  </a:cubicBezTo>
                  <a:lnTo>
                    <a:pt x="54461" y="6300"/>
                  </a:lnTo>
                  <a:cubicBezTo>
                    <a:pt x="54233" y="6163"/>
                    <a:pt x="54028" y="6027"/>
                    <a:pt x="53822" y="6049"/>
                  </a:cubicBezTo>
                  <a:lnTo>
                    <a:pt x="53822" y="6049"/>
                  </a:lnTo>
                  <a:cubicBezTo>
                    <a:pt x="53274" y="6072"/>
                    <a:pt x="52909" y="6506"/>
                    <a:pt x="52498" y="6552"/>
                  </a:cubicBezTo>
                  <a:lnTo>
                    <a:pt x="52498" y="6552"/>
                  </a:lnTo>
                  <a:cubicBezTo>
                    <a:pt x="52088" y="6574"/>
                    <a:pt x="51654" y="6734"/>
                    <a:pt x="51106" y="6780"/>
                  </a:cubicBezTo>
                  <a:lnTo>
                    <a:pt x="51106" y="6780"/>
                  </a:lnTo>
                  <a:cubicBezTo>
                    <a:pt x="50923" y="6780"/>
                    <a:pt x="50718" y="6757"/>
                    <a:pt x="50490" y="6734"/>
                  </a:cubicBezTo>
                  <a:lnTo>
                    <a:pt x="50490" y="6734"/>
                  </a:lnTo>
                  <a:cubicBezTo>
                    <a:pt x="50262" y="6688"/>
                    <a:pt x="49988" y="6666"/>
                    <a:pt x="49714" y="6688"/>
                  </a:cubicBezTo>
                  <a:lnTo>
                    <a:pt x="49714" y="6688"/>
                  </a:lnTo>
                  <a:cubicBezTo>
                    <a:pt x="49189" y="6711"/>
                    <a:pt x="48664" y="6848"/>
                    <a:pt x="48276" y="6688"/>
                  </a:cubicBezTo>
                  <a:lnTo>
                    <a:pt x="48276" y="6688"/>
                  </a:lnTo>
                  <a:cubicBezTo>
                    <a:pt x="47865" y="6506"/>
                    <a:pt x="47614" y="5753"/>
                    <a:pt x="47294" y="5433"/>
                  </a:cubicBezTo>
                  <a:lnTo>
                    <a:pt x="47294" y="5433"/>
                  </a:lnTo>
                  <a:cubicBezTo>
                    <a:pt x="46975" y="5136"/>
                    <a:pt x="46495" y="5342"/>
                    <a:pt x="46176" y="5045"/>
                  </a:cubicBezTo>
                  <a:lnTo>
                    <a:pt x="46176" y="5045"/>
                  </a:lnTo>
                  <a:cubicBezTo>
                    <a:pt x="45856" y="4748"/>
                    <a:pt x="45582" y="4589"/>
                    <a:pt x="45171" y="4406"/>
                  </a:cubicBezTo>
                  <a:lnTo>
                    <a:pt x="45171" y="4406"/>
                  </a:lnTo>
                  <a:cubicBezTo>
                    <a:pt x="44806" y="4246"/>
                    <a:pt x="44532" y="4383"/>
                    <a:pt x="44007" y="4429"/>
                  </a:cubicBezTo>
                  <a:lnTo>
                    <a:pt x="44007" y="4429"/>
                  </a:lnTo>
                  <a:cubicBezTo>
                    <a:pt x="43460" y="4452"/>
                    <a:pt x="42980" y="4794"/>
                    <a:pt x="42615" y="4794"/>
                  </a:cubicBezTo>
                  <a:lnTo>
                    <a:pt x="42615" y="4794"/>
                  </a:lnTo>
                  <a:cubicBezTo>
                    <a:pt x="42044" y="4817"/>
                    <a:pt x="41634" y="4086"/>
                    <a:pt x="41223" y="4086"/>
                  </a:cubicBezTo>
                  <a:lnTo>
                    <a:pt x="41223" y="4086"/>
                  </a:lnTo>
                  <a:cubicBezTo>
                    <a:pt x="40812" y="4064"/>
                    <a:pt x="40424" y="3949"/>
                    <a:pt x="39853" y="3972"/>
                  </a:cubicBezTo>
                  <a:lnTo>
                    <a:pt x="39853" y="3972"/>
                  </a:lnTo>
                  <a:cubicBezTo>
                    <a:pt x="39488" y="3972"/>
                    <a:pt x="39009" y="4269"/>
                    <a:pt x="38461" y="4292"/>
                  </a:cubicBezTo>
                  <a:lnTo>
                    <a:pt x="38461" y="4292"/>
                  </a:lnTo>
                  <a:cubicBezTo>
                    <a:pt x="37845" y="4337"/>
                    <a:pt x="37593" y="5319"/>
                    <a:pt x="37205" y="5502"/>
                  </a:cubicBezTo>
                  <a:lnTo>
                    <a:pt x="37205" y="5502"/>
                  </a:lnTo>
                  <a:cubicBezTo>
                    <a:pt x="36954" y="5616"/>
                    <a:pt x="36795" y="5547"/>
                    <a:pt x="36635" y="5456"/>
                  </a:cubicBezTo>
                  <a:lnTo>
                    <a:pt x="36635" y="5456"/>
                  </a:lnTo>
                  <a:cubicBezTo>
                    <a:pt x="36475" y="5387"/>
                    <a:pt x="36315" y="5296"/>
                    <a:pt x="36133" y="5479"/>
                  </a:cubicBezTo>
                  <a:lnTo>
                    <a:pt x="36133" y="5479"/>
                  </a:lnTo>
                  <a:cubicBezTo>
                    <a:pt x="35927" y="5638"/>
                    <a:pt x="35630" y="5616"/>
                    <a:pt x="35311" y="5593"/>
                  </a:cubicBezTo>
                  <a:lnTo>
                    <a:pt x="35311" y="5593"/>
                  </a:lnTo>
                  <a:cubicBezTo>
                    <a:pt x="35014" y="5570"/>
                    <a:pt x="34740" y="5547"/>
                    <a:pt x="34512" y="5661"/>
                  </a:cubicBezTo>
                  <a:lnTo>
                    <a:pt x="34512" y="5661"/>
                  </a:lnTo>
                  <a:cubicBezTo>
                    <a:pt x="34124" y="5844"/>
                    <a:pt x="33713" y="6666"/>
                    <a:pt x="33097" y="6711"/>
                  </a:cubicBezTo>
                  <a:lnTo>
                    <a:pt x="33097" y="6711"/>
                  </a:lnTo>
                  <a:cubicBezTo>
                    <a:pt x="32526" y="6734"/>
                    <a:pt x="32024" y="6803"/>
                    <a:pt x="31636" y="6871"/>
                  </a:cubicBezTo>
                  <a:lnTo>
                    <a:pt x="31636" y="6871"/>
                  </a:lnTo>
                  <a:cubicBezTo>
                    <a:pt x="31111" y="6985"/>
                    <a:pt x="30746" y="6940"/>
                    <a:pt x="30335" y="7076"/>
                  </a:cubicBezTo>
                  <a:lnTo>
                    <a:pt x="30335" y="7076"/>
                  </a:lnTo>
                  <a:cubicBezTo>
                    <a:pt x="30130" y="7168"/>
                    <a:pt x="29901" y="7054"/>
                    <a:pt x="29673" y="6940"/>
                  </a:cubicBezTo>
                  <a:lnTo>
                    <a:pt x="29673" y="6940"/>
                  </a:lnTo>
                  <a:cubicBezTo>
                    <a:pt x="29445" y="6848"/>
                    <a:pt x="29194" y="6757"/>
                    <a:pt x="28920" y="6803"/>
                  </a:cubicBezTo>
                  <a:lnTo>
                    <a:pt x="28920" y="6803"/>
                  </a:lnTo>
                  <a:cubicBezTo>
                    <a:pt x="28555" y="6871"/>
                    <a:pt x="28281" y="7989"/>
                    <a:pt x="27710" y="8012"/>
                  </a:cubicBezTo>
                  <a:lnTo>
                    <a:pt x="27710" y="8012"/>
                  </a:lnTo>
                  <a:cubicBezTo>
                    <a:pt x="27139" y="8035"/>
                    <a:pt x="26592" y="7533"/>
                    <a:pt x="26204" y="7510"/>
                  </a:cubicBezTo>
                  <a:lnTo>
                    <a:pt x="26204" y="7510"/>
                  </a:lnTo>
                  <a:cubicBezTo>
                    <a:pt x="25656" y="7465"/>
                    <a:pt x="25268" y="6917"/>
                    <a:pt x="24857" y="6848"/>
                  </a:cubicBezTo>
                  <a:lnTo>
                    <a:pt x="24857" y="6848"/>
                  </a:lnTo>
                  <a:cubicBezTo>
                    <a:pt x="24652" y="6803"/>
                    <a:pt x="24400" y="6894"/>
                    <a:pt x="24149" y="6962"/>
                  </a:cubicBezTo>
                  <a:lnTo>
                    <a:pt x="24149" y="6962"/>
                  </a:lnTo>
                  <a:cubicBezTo>
                    <a:pt x="23944" y="7031"/>
                    <a:pt x="23693" y="7076"/>
                    <a:pt x="23419" y="7076"/>
                  </a:cubicBezTo>
                  <a:lnTo>
                    <a:pt x="23419" y="7076"/>
                  </a:lnTo>
                  <a:cubicBezTo>
                    <a:pt x="23054" y="7054"/>
                    <a:pt x="22597" y="7510"/>
                    <a:pt x="22027" y="7556"/>
                  </a:cubicBezTo>
                  <a:lnTo>
                    <a:pt x="22027" y="7556"/>
                  </a:lnTo>
                  <a:cubicBezTo>
                    <a:pt x="21479" y="7579"/>
                    <a:pt x="21136" y="8012"/>
                    <a:pt x="20771" y="8081"/>
                  </a:cubicBezTo>
                  <a:lnTo>
                    <a:pt x="20771" y="8081"/>
                  </a:lnTo>
                  <a:cubicBezTo>
                    <a:pt x="20497" y="8104"/>
                    <a:pt x="20223" y="7921"/>
                    <a:pt x="19950" y="7716"/>
                  </a:cubicBezTo>
                  <a:lnTo>
                    <a:pt x="19950" y="7716"/>
                  </a:lnTo>
                  <a:cubicBezTo>
                    <a:pt x="19676" y="7533"/>
                    <a:pt x="19425" y="7328"/>
                    <a:pt x="19219" y="7373"/>
                  </a:cubicBezTo>
                  <a:lnTo>
                    <a:pt x="19219" y="7373"/>
                  </a:lnTo>
                  <a:cubicBezTo>
                    <a:pt x="18831" y="7465"/>
                    <a:pt x="18489" y="7944"/>
                    <a:pt x="17918" y="8012"/>
                  </a:cubicBezTo>
                  <a:lnTo>
                    <a:pt x="17918" y="8012"/>
                  </a:lnTo>
                  <a:cubicBezTo>
                    <a:pt x="17735" y="8035"/>
                    <a:pt x="17507" y="7989"/>
                    <a:pt x="17279" y="7944"/>
                  </a:cubicBezTo>
                  <a:lnTo>
                    <a:pt x="17279" y="7944"/>
                  </a:lnTo>
                  <a:cubicBezTo>
                    <a:pt x="17051" y="7898"/>
                    <a:pt x="16822" y="7853"/>
                    <a:pt x="16549" y="7875"/>
                  </a:cubicBezTo>
                  <a:lnTo>
                    <a:pt x="16549" y="7875"/>
                  </a:lnTo>
                  <a:cubicBezTo>
                    <a:pt x="15932" y="7898"/>
                    <a:pt x="15476" y="7944"/>
                    <a:pt x="15065" y="7830"/>
                  </a:cubicBezTo>
                  <a:lnTo>
                    <a:pt x="15065" y="7830"/>
                  </a:lnTo>
                  <a:cubicBezTo>
                    <a:pt x="14540" y="7670"/>
                    <a:pt x="13855" y="7784"/>
                    <a:pt x="13444" y="7556"/>
                  </a:cubicBezTo>
                  <a:lnTo>
                    <a:pt x="13444" y="7556"/>
                  </a:lnTo>
                  <a:cubicBezTo>
                    <a:pt x="13033" y="7305"/>
                    <a:pt x="12828" y="6666"/>
                    <a:pt x="12303" y="6506"/>
                  </a:cubicBezTo>
                  <a:lnTo>
                    <a:pt x="12303" y="6506"/>
                  </a:lnTo>
                  <a:cubicBezTo>
                    <a:pt x="11892" y="6392"/>
                    <a:pt x="11527" y="6780"/>
                    <a:pt x="10911" y="6825"/>
                  </a:cubicBezTo>
                  <a:lnTo>
                    <a:pt x="10911" y="6825"/>
                  </a:lnTo>
                  <a:cubicBezTo>
                    <a:pt x="10637" y="6848"/>
                    <a:pt x="10317" y="6757"/>
                    <a:pt x="10043" y="6666"/>
                  </a:cubicBezTo>
                  <a:lnTo>
                    <a:pt x="10043" y="6666"/>
                  </a:lnTo>
                  <a:cubicBezTo>
                    <a:pt x="9747" y="6597"/>
                    <a:pt x="9496" y="6506"/>
                    <a:pt x="9313" y="6529"/>
                  </a:cubicBezTo>
                  <a:lnTo>
                    <a:pt x="9313" y="6529"/>
                  </a:lnTo>
                  <a:cubicBezTo>
                    <a:pt x="8742" y="6552"/>
                    <a:pt x="8560" y="6871"/>
                    <a:pt x="8149" y="6894"/>
                  </a:cubicBezTo>
                  <a:lnTo>
                    <a:pt x="8149" y="6894"/>
                  </a:lnTo>
                  <a:cubicBezTo>
                    <a:pt x="7943" y="6917"/>
                    <a:pt x="7761" y="6894"/>
                    <a:pt x="7533" y="6871"/>
                  </a:cubicBezTo>
                  <a:lnTo>
                    <a:pt x="7533" y="6871"/>
                  </a:lnTo>
                  <a:cubicBezTo>
                    <a:pt x="7327" y="6848"/>
                    <a:pt x="7076" y="6848"/>
                    <a:pt x="6802" y="6848"/>
                  </a:cubicBezTo>
                  <a:lnTo>
                    <a:pt x="6802" y="6848"/>
                  </a:lnTo>
                  <a:cubicBezTo>
                    <a:pt x="6597" y="6871"/>
                    <a:pt x="6391" y="6757"/>
                    <a:pt x="6163" y="6643"/>
                  </a:cubicBezTo>
                  <a:lnTo>
                    <a:pt x="6163" y="6643"/>
                  </a:lnTo>
                  <a:cubicBezTo>
                    <a:pt x="5912" y="6506"/>
                    <a:pt x="5661" y="6392"/>
                    <a:pt x="5364" y="6415"/>
                  </a:cubicBezTo>
                  <a:lnTo>
                    <a:pt x="5364" y="6415"/>
                  </a:lnTo>
                  <a:cubicBezTo>
                    <a:pt x="4771" y="6437"/>
                    <a:pt x="4474" y="7419"/>
                    <a:pt x="4086" y="7601"/>
                  </a:cubicBezTo>
                  <a:lnTo>
                    <a:pt x="4086" y="7601"/>
                  </a:lnTo>
                  <a:cubicBezTo>
                    <a:pt x="3858" y="7693"/>
                    <a:pt x="3607" y="7647"/>
                    <a:pt x="3378" y="7579"/>
                  </a:cubicBezTo>
                  <a:lnTo>
                    <a:pt x="3378" y="7579"/>
                  </a:lnTo>
                  <a:cubicBezTo>
                    <a:pt x="3104" y="7510"/>
                    <a:pt x="2876" y="7442"/>
                    <a:pt x="2671" y="7601"/>
                  </a:cubicBezTo>
                  <a:lnTo>
                    <a:pt x="2671" y="7601"/>
                  </a:lnTo>
                  <a:cubicBezTo>
                    <a:pt x="2306" y="7898"/>
                    <a:pt x="1712" y="7944"/>
                    <a:pt x="1210" y="8172"/>
                  </a:cubicBezTo>
                  <a:lnTo>
                    <a:pt x="1210" y="8172"/>
                  </a:lnTo>
                  <a:cubicBezTo>
                    <a:pt x="822" y="8332"/>
                    <a:pt x="616" y="8925"/>
                    <a:pt x="0" y="8948"/>
                  </a:cubicBezTo>
                  <a:lnTo>
                    <a:pt x="0" y="8948"/>
                  </a:lnTo>
                  <a:lnTo>
                    <a:pt x="1370" y="33691"/>
                  </a:lnTo>
                  <a:cubicBezTo>
                    <a:pt x="1644" y="33668"/>
                    <a:pt x="1963" y="33714"/>
                    <a:pt x="2260" y="33759"/>
                  </a:cubicBezTo>
                  <a:lnTo>
                    <a:pt x="2260" y="33759"/>
                  </a:lnTo>
                  <a:cubicBezTo>
                    <a:pt x="2579" y="33805"/>
                    <a:pt x="2876" y="33851"/>
                    <a:pt x="3082" y="33828"/>
                  </a:cubicBezTo>
                  <a:lnTo>
                    <a:pt x="3082" y="33828"/>
                  </a:lnTo>
                  <a:cubicBezTo>
                    <a:pt x="3356" y="33782"/>
                    <a:pt x="3515" y="34033"/>
                    <a:pt x="3675" y="34261"/>
                  </a:cubicBezTo>
                  <a:lnTo>
                    <a:pt x="3675" y="34261"/>
                  </a:lnTo>
                  <a:cubicBezTo>
                    <a:pt x="3835" y="34512"/>
                    <a:pt x="3972" y="34764"/>
                    <a:pt x="4177" y="34718"/>
                  </a:cubicBezTo>
                  <a:lnTo>
                    <a:pt x="4177" y="34718"/>
                  </a:lnTo>
                  <a:cubicBezTo>
                    <a:pt x="4588" y="34627"/>
                    <a:pt x="5067" y="34672"/>
                    <a:pt x="5615" y="34604"/>
                  </a:cubicBezTo>
                  <a:lnTo>
                    <a:pt x="5615" y="34604"/>
                  </a:lnTo>
                  <a:cubicBezTo>
                    <a:pt x="5821" y="34581"/>
                    <a:pt x="6049" y="34672"/>
                    <a:pt x="6277" y="34741"/>
                  </a:cubicBezTo>
                  <a:lnTo>
                    <a:pt x="6277" y="34741"/>
                  </a:lnTo>
                  <a:cubicBezTo>
                    <a:pt x="6528" y="34832"/>
                    <a:pt x="6779" y="34900"/>
                    <a:pt x="7053" y="34900"/>
                  </a:cubicBezTo>
                  <a:lnTo>
                    <a:pt x="7053" y="34900"/>
                  </a:lnTo>
                  <a:cubicBezTo>
                    <a:pt x="7236" y="34878"/>
                    <a:pt x="7418" y="34900"/>
                    <a:pt x="7555" y="34900"/>
                  </a:cubicBezTo>
                  <a:lnTo>
                    <a:pt x="7555" y="34900"/>
                  </a:lnTo>
                  <a:cubicBezTo>
                    <a:pt x="7806" y="34923"/>
                    <a:pt x="8012" y="34946"/>
                    <a:pt x="8217" y="34878"/>
                  </a:cubicBezTo>
                  <a:lnTo>
                    <a:pt x="8217" y="34878"/>
                  </a:lnTo>
                  <a:cubicBezTo>
                    <a:pt x="8651" y="34741"/>
                    <a:pt x="8948" y="34330"/>
                    <a:pt x="9290" y="34147"/>
                  </a:cubicBezTo>
                  <a:lnTo>
                    <a:pt x="9290" y="34147"/>
                  </a:lnTo>
                  <a:cubicBezTo>
                    <a:pt x="9473" y="34033"/>
                    <a:pt x="9701" y="34033"/>
                    <a:pt x="9952" y="34033"/>
                  </a:cubicBezTo>
                  <a:lnTo>
                    <a:pt x="9952" y="34033"/>
                  </a:lnTo>
                  <a:cubicBezTo>
                    <a:pt x="10180" y="34056"/>
                    <a:pt x="10431" y="34056"/>
                    <a:pt x="10614" y="33942"/>
                  </a:cubicBezTo>
                  <a:lnTo>
                    <a:pt x="10614" y="33942"/>
                  </a:lnTo>
                  <a:cubicBezTo>
                    <a:pt x="10934" y="33759"/>
                    <a:pt x="11093" y="33257"/>
                    <a:pt x="11527" y="33120"/>
                  </a:cubicBezTo>
                  <a:lnTo>
                    <a:pt x="11527" y="33120"/>
                  </a:lnTo>
                  <a:cubicBezTo>
                    <a:pt x="11710" y="33052"/>
                    <a:pt x="11961" y="33120"/>
                    <a:pt x="12212" y="33211"/>
                  </a:cubicBezTo>
                  <a:lnTo>
                    <a:pt x="12212" y="33211"/>
                  </a:lnTo>
                  <a:cubicBezTo>
                    <a:pt x="12394" y="33257"/>
                    <a:pt x="12623" y="33303"/>
                    <a:pt x="12828" y="33303"/>
                  </a:cubicBezTo>
                  <a:lnTo>
                    <a:pt x="12828" y="33303"/>
                  </a:lnTo>
                  <a:cubicBezTo>
                    <a:pt x="13399" y="33280"/>
                    <a:pt x="13787" y="33074"/>
                    <a:pt x="14152" y="33166"/>
                  </a:cubicBezTo>
                  <a:lnTo>
                    <a:pt x="14152" y="33166"/>
                  </a:lnTo>
                  <a:cubicBezTo>
                    <a:pt x="14654" y="33303"/>
                    <a:pt x="15133" y="33348"/>
                    <a:pt x="15499" y="33577"/>
                  </a:cubicBezTo>
                  <a:lnTo>
                    <a:pt x="15499" y="33577"/>
                  </a:lnTo>
                  <a:cubicBezTo>
                    <a:pt x="15864" y="33805"/>
                    <a:pt x="16320" y="34147"/>
                    <a:pt x="16845" y="34284"/>
                  </a:cubicBezTo>
                  <a:lnTo>
                    <a:pt x="16845" y="34284"/>
                  </a:lnTo>
                  <a:cubicBezTo>
                    <a:pt x="17210" y="34375"/>
                    <a:pt x="17621" y="34627"/>
                    <a:pt x="18192" y="34604"/>
                  </a:cubicBezTo>
                  <a:lnTo>
                    <a:pt x="18192" y="34604"/>
                  </a:lnTo>
                  <a:cubicBezTo>
                    <a:pt x="18717" y="34558"/>
                    <a:pt x="18922" y="34353"/>
                    <a:pt x="19219" y="34284"/>
                  </a:cubicBezTo>
                  <a:lnTo>
                    <a:pt x="19219" y="34284"/>
                  </a:lnTo>
                  <a:cubicBezTo>
                    <a:pt x="19447" y="34216"/>
                    <a:pt x="19721" y="34216"/>
                    <a:pt x="19950" y="34216"/>
                  </a:cubicBezTo>
                  <a:lnTo>
                    <a:pt x="19950" y="34216"/>
                  </a:lnTo>
                  <a:cubicBezTo>
                    <a:pt x="20246" y="34216"/>
                    <a:pt x="20520" y="34216"/>
                    <a:pt x="20680" y="34102"/>
                  </a:cubicBezTo>
                  <a:lnTo>
                    <a:pt x="20680" y="34102"/>
                  </a:lnTo>
                  <a:cubicBezTo>
                    <a:pt x="20954" y="33919"/>
                    <a:pt x="20817" y="33531"/>
                    <a:pt x="21319" y="33394"/>
                  </a:cubicBezTo>
                  <a:lnTo>
                    <a:pt x="21319" y="33394"/>
                  </a:lnTo>
                  <a:cubicBezTo>
                    <a:pt x="21524" y="33348"/>
                    <a:pt x="21753" y="33371"/>
                    <a:pt x="22027" y="33371"/>
                  </a:cubicBezTo>
                  <a:lnTo>
                    <a:pt x="22027" y="33371"/>
                  </a:lnTo>
                  <a:cubicBezTo>
                    <a:pt x="22209" y="33371"/>
                    <a:pt x="22392" y="33371"/>
                    <a:pt x="22597" y="33371"/>
                  </a:cubicBezTo>
                  <a:lnTo>
                    <a:pt x="22597" y="33371"/>
                  </a:lnTo>
                  <a:cubicBezTo>
                    <a:pt x="23008" y="33348"/>
                    <a:pt x="23236" y="32024"/>
                    <a:pt x="23693" y="31796"/>
                  </a:cubicBezTo>
                  <a:lnTo>
                    <a:pt x="23693" y="31796"/>
                  </a:lnTo>
                  <a:cubicBezTo>
                    <a:pt x="23875" y="31705"/>
                    <a:pt x="24081" y="31705"/>
                    <a:pt x="24286" y="31705"/>
                  </a:cubicBezTo>
                  <a:lnTo>
                    <a:pt x="24286" y="31705"/>
                  </a:lnTo>
                  <a:cubicBezTo>
                    <a:pt x="24537" y="31705"/>
                    <a:pt x="24788" y="31728"/>
                    <a:pt x="24994" y="31568"/>
                  </a:cubicBezTo>
                  <a:lnTo>
                    <a:pt x="24994" y="31568"/>
                  </a:lnTo>
                  <a:cubicBezTo>
                    <a:pt x="25359" y="31294"/>
                    <a:pt x="25701" y="30655"/>
                    <a:pt x="26044" y="30358"/>
                  </a:cubicBezTo>
                  <a:lnTo>
                    <a:pt x="26044" y="30358"/>
                  </a:lnTo>
                  <a:cubicBezTo>
                    <a:pt x="26226" y="30198"/>
                    <a:pt x="26341" y="30221"/>
                    <a:pt x="26432" y="30244"/>
                  </a:cubicBezTo>
                  <a:lnTo>
                    <a:pt x="26432" y="30244"/>
                  </a:lnTo>
                  <a:cubicBezTo>
                    <a:pt x="26546" y="30244"/>
                    <a:pt x="26637" y="30267"/>
                    <a:pt x="26797" y="30130"/>
                  </a:cubicBezTo>
                  <a:lnTo>
                    <a:pt x="26797" y="30130"/>
                  </a:lnTo>
                  <a:cubicBezTo>
                    <a:pt x="27185" y="29765"/>
                    <a:pt x="27322" y="29856"/>
                    <a:pt x="27916" y="29856"/>
                  </a:cubicBezTo>
                  <a:lnTo>
                    <a:pt x="27916" y="29856"/>
                  </a:lnTo>
                  <a:cubicBezTo>
                    <a:pt x="28395" y="29856"/>
                    <a:pt x="28692" y="29993"/>
                    <a:pt x="28623" y="30381"/>
                  </a:cubicBezTo>
                  <a:lnTo>
                    <a:pt x="28623" y="30381"/>
                  </a:lnTo>
                  <a:cubicBezTo>
                    <a:pt x="28532" y="30860"/>
                    <a:pt x="29057" y="31454"/>
                    <a:pt x="29011" y="31819"/>
                  </a:cubicBezTo>
                  <a:lnTo>
                    <a:pt x="29011" y="31819"/>
                  </a:lnTo>
                  <a:cubicBezTo>
                    <a:pt x="28966" y="32321"/>
                    <a:pt x="28806" y="32869"/>
                    <a:pt x="28829" y="33234"/>
                  </a:cubicBezTo>
                  <a:lnTo>
                    <a:pt x="28829" y="33234"/>
                  </a:lnTo>
                  <a:cubicBezTo>
                    <a:pt x="28851" y="33759"/>
                    <a:pt x="28144" y="34170"/>
                    <a:pt x="28281" y="34490"/>
                  </a:cubicBezTo>
                  <a:lnTo>
                    <a:pt x="28281" y="34490"/>
                  </a:lnTo>
                  <a:cubicBezTo>
                    <a:pt x="28509" y="34969"/>
                    <a:pt x="29057" y="34900"/>
                    <a:pt x="29468" y="35015"/>
                  </a:cubicBezTo>
                  <a:lnTo>
                    <a:pt x="29468" y="35015"/>
                  </a:lnTo>
                  <a:cubicBezTo>
                    <a:pt x="29856" y="35083"/>
                    <a:pt x="30221" y="34695"/>
                    <a:pt x="30723" y="34604"/>
                  </a:cubicBezTo>
                  <a:lnTo>
                    <a:pt x="30723" y="34604"/>
                  </a:lnTo>
                  <a:cubicBezTo>
                    <a:pt x="30928" y="34558"/>
                    <a:pt x="31157" y="34672"/>
                    <a:pt x="31385" y="34809"/>
                  </a:cubicBezTo>
                  <a:lnTo>
                    <a:pt x="31385" y="34809"/>
                  </a:lnTo>
                  <a:cubicBezTo>
                    <a:pt x="31613" y="34969"/>
                    <a:pt x="31887" y="35106"/>
                    <a:pt x="32115" y="35015"/>
                  </a:cubicBezTo>
                  <a:lnTo>
                    <a:pt x="32115" y="35015"/>
                  </a:lnTo>
                  <a:cubicBezTo>
                    <a:pt x="32526" y="34878"/>
                    <a:pt x="33120" y="34786"/>
                    <a:pt x="33531" y="34604"/>
                  </a:cubicBezTo>
                  <a:lnTo>
                    <a:pt x="33531" y="34604"/>
                  </a:lnTo>
                  <a:cubicBezTo>
                    <a:pt x="33964" y="34444"/>
                    <a:pt x="34375" y="34010"/>
                    <a:pt x="34786" y="33873"/>
                  </a:cubicBezTo>
                  <a:lnTo>
                    <a:pt x="34786" y="33873"/>
                  </a:lnTo>
                  <a:cubicBezTo>
                    <a:pt x="35220" y="33714"/>
                    <a:pt x="35585" y="33714"/>
                    <a:pt x="35882" y="33508"/>
                  </a:cubicBezTo>
                  <a:lnTo>
                    <a:pt x="35882" y="33508"/>
                  </a:lnTo>
                  <a:cubicBezTo>
                    <a:pt x="36270" y="33257"/>
                    <a:pt x="36270" y="32390"/>
                    <a:pt x="36544" y="32116"/>
                  </a:cubicBezTo>
                  <a:lnTo>
                    <a:pt x="36544" y="32116"/>
                  </a:lnTo>
                  <a:cubicBezTo>
                    <a:pt x="36863" y="31819"/>
                    <a:pt x="37502" y="32002"/>
                    <a:pt x="37822" y="31751"/>
                  </a:cubicBezTo>
                  <a:lnTo>
                    <a:pt x="37822" y="31751"/>
                  </a:lnTo>
                  <a:cubicBezTo>
                    <a:pt x="38118" y="31500"/>
                    <a:pt x="38278" y="30860"/>
                    <a:pt x="38712" y="30701"/>
                  </a:cubicBezTo>
                  <a:lnTo>
                    <a:pt x="38712" y="30701"/>
                  </a:lnTo>
                  <a:cubicBezTo>
                    <a:pt x="38895" y="30632"/>
                    <a:pt x="39100" y="30723"/>
                    <a:pt x="39328" y="30838"/>
                  </a:cubicBezTo>
                  <a:lnTo>
                    <a:pt x="39328" y="30838"/>
                  </a:lnTo>
                  <a:cubicBezTo>
                    <a:pt x="39511" y="30906"/>
                    <a:pt x="39739" y="30997"/>
                    <a:pt x="39944" y="30975"/>
                  </a:cubicBezTo>
                  <a:lnTo>
                    <a:pt x="39944" y="30975"/>
                  </a:lnTo>
                  <a:cubicBezTo>
                    <a:pt x="40424" y="30952"/>
                    <a:pt x="40857" y="30472"/>
                    <a:pt x="41223" y="30564"/>
                  </a:cubicBezTo>
                  <a:lnTo>
                    <a:pt x="41223" y="30564"/>
                  </a:lnTo>
                  <a:cubicBezTo>
                    <a:pt x="41656" y="30655"/>
                    <a:pt x="42250" y="30609"/>
                    <a:pt x="42592" y="30792"/>
                  </a:cubicBezTo>
                  <a:lnTo>
                    <a:pt x="42592" y="30792"/>
                  </a:lnTo>
                  <a:cubicBezTo>
                    <a:pt x="42935" y="30997"/>
                    <a:pt x="43049" y="31385"/>
                    <a:pt x="43391" y="31591"/>
                  </a:cubicBezTo>
                  <a:lnTo>
                    <a:pt x="43391" y="31591"/>
                  </a:lnTo>
                  <a:cubicBezTo>
                    <a:pt x="43733" y="31773"/>
                    <a:pt x="43916" y="33029"/>
                    <a:pt x="44350" y="33143"/>
                  </a:cubicBezTo>
                  <a:lnTo>
                    <a:pt x="44350" y="33143"/>
                  </a:lnTo>
                  <a:cubicBezTo>
                    <a:pt x="44715" y="33234"/>
                    <a:pt x="45080" y="32367"/>
                    <a:pt x="45559" y="32344"/>
                  </a:cubicBezTo>
                  <a:lnTo>
                    <a:pt x="45559" y="32344"/>
                  </a:lnTo>
                  <a:cubicBezTo>
                    <a:pt x="45833" y="32344"/>
                    <a:pt x="46107" y="32390"/>
                    <a:pt x="46358" y="32458"/>
                  </a:cubicBezTo>
                  <a:lnTo>
                    <a:pt x="46358" y="32458"/>
                  </a:lnTo>
                  <a:cubicBezTo>
                    <a:pt x="46609" y="32527"/>
                    <a:pt x="46861" y="32595"/>
                    <a:pt x="47066" y="32572"/>
                  </a:cubicBezTo>
                  <a:lnTo>
                    <a:pt x="47066" y="32572"/>
                  </a:lnTo>
                  <a:cubicBezTo>
                    <a:pt x="47614" y="32481"/>
                    <a:pt x="48139" y="32161"/>
                    <a:pt x="48550" y="32047"/>
                  </a:cubicBezTo>
                  <a:lnTo>
                    <a:pt x="48550" y="32047"/>
                  </a:lnTo>
                  <a:cubicBezTo>
                    <a:pt x="48755" y="31979"/>
                    <a:pt x="48983" y="32116"/>
                    <a:pt x="49212" y="32253"/>
                  </a:cubicBezTo>
                  <a:lnTo>
                    <a:pt x="49212" y="32253"/>
                  </a:lnTo>
                  <a:cubicBezTo>
                    <a:pt x="49440" y="32390"/>
                    <a:pt x="49668" y="32504"/>
                    <a:pt x="49942" y="32458"/>
                  </a:cubicBezTo>
                  <a:lnTo>
                    <a:pt x="49942" y="32458"/>
                  </a:lnTo>
                  <a:cubicBezTo>
                    <a:pt x="50330" y="32413"/>
                    <a:pt x="50650" y="31910"/>
                    <a:pt x="51220" y="31888"/>
                  </a:cubicBezTo>
                  <a:lnTo>
                    <a:pt x="51220" y="31888"/>
                  </a:lnTo>
                  <a:cubicBezTo>
                    <a:pt x="51722" y="31865"/>
                    <a:pt x="51882" y="31500"/>
                    <a:pt x="52224" y="31340"/>
                  </a:cubicBezTo>
                  <a:lnTo>
                    <a:pt x="52224" y="31340"/>
                  </a:lnTo>
                  <a:cubicBezTo>
                    <a:pt x="52635" y="31157"/>
                    <a:pt x="52886" y="30929"/>
                    <a:pt x="53183" y="30632"/>
                  </a:cubicBezTo>
                  <a:lnTo>
                    <a:pt x="53183" y="30632"/>
                  </a:lnTo>
                  <a:cubicBezTo>
                    <a:pt x="53480" y="30335"/>
                    <a:pt x="53571" y="29377"/>
                    <a:pt x="53868" y="29080"/>
                  </a:cubicBezTo>
                  <a:lnTo>
                    <a:pt x="53868" y="29080"/>
                  </a:lnTo>
                  <a:cubicBezTo>
                    <a:pt x="54142" y="28806"/>
                    <a:pt x="54735" y="28989"/>
                    <a:pt x="55146" y="28806"/>
                  </a:cubicBezTo>
                  <a:lnTo>
                    <a:pt x="55146" y="28806"/>
                  </a:lnTo>
                  <a:cubicBezTo>
                    <a:pt x="55352" y="28715"/>
                    <a:pt x="55648" y="28760"/>
                    <a:pt x="55968" y="28806"/>
                  </a:cubicBezTo>
                  <a:lnTo>
                    <a:pt x="55968" y="28806"/>
                  </a:lnTo>
                  <a:cubicBezTo>
                    <a:pt x="56173" y="28829"/>
                    <a:pt x="56379" y="28852"/>
                    <a:pt x="56584" y="28852"/>
                  </a:cubicBezTo>
                  <a:lnTo>
                    <a:pt x="56584" y="28852"/>
                  </a:lnTo>
                  <a:cubicBezTo>
                    <a:pt x="57178" y="28806"/>
                    <a:pt x="57520" y="29331"/>
                    <a:pt x="57908" y="29400"/>
                  </a:cubicBezTo>
                  <a:lnTo>
                    <a:pt x="57908" y="29400"/>
                  </a:lnTo>
                  <a:cubicBezTo>
                    <a:pt x="58182" y="29468"/>
                    <a:pt x="58456" y="29263"/>
                    <a:pt x="58707" y="29057"/>
                  </a:cubicBezTo>
                  <a:lnTo>
                    <a:pt x="58707" y="29057"/>
                  </a:lnTo>
                  <a:cubicBezTo>
                    <a:pt x="59004" y="28852"/>
                    <a:pt x="59255" y="28646"/>
                    <a:pt x="59483" y="28738"/>
                  </a:cubicBezTo>
                  <a:lnTo>
                    <a:pt x="59483" y="28738"/>
                  </a:lnTo>
                  <a:cubicBezTo>
                    <a:pt x="59894" y="28920"/>
                    <a:pt x="60099" y="29582"/>
                    <a:pt x="60647" y="29696"/>
                  </a:cubicBezTo>
                  <a:lnTo>
                    <a:pt x="60647" y="29696"/>
                  </a:lnTo>
                  <a:cubicBezTo>
                    <a:pt x="61035" y="29765"/>
                    <a:pt x="61377" y="29331"/>
                    <a:pt x="61971" y="29308"/>
                  </a:cubicBezTo>
                  <a:lnTo>
                    <a:pt x="61971" y="29308"/>
                  </a:lnTo>
                  <a:cubicBezTo>
                    <a:pt x="62199" y="29285"/>
                    <a:pt x="62427" y="29308"/>
                    <a:pt x="62610" y="29308"/>
                  </a:cubicBezTo>
                  <a:lnTo>
                    <a:pt x="62610" y="29308"/>
                  </a:lnTo>
                  <a:cubicBezTo>
                    <a:pt x="62952" y="29354"/>
                    <a:pt x="63226" y="29377"/>
                    <a:pt x="63455" y="29285"/>
                  </a:cubicBezTo>
                  <a:lnTo>
                    <a:pt x="63455" y="29285"/>
                  </a:lnTo>
                  <a:cubicBezTo>
                    <a:pt x="63980" y="29103"/>
                    <a:pt x="64116" y="28646"/>
                    <a:pt x="64505" y="28395"/>
                  </a:cubicBezTo>
                  <a:lnTo>
                    <a:pt x="64505" y="28395"/>
                  </a:lnTo>
                  <a:cubicBezTo>
                    <a:pt x="64893" y="28144"/>
                    <a:pt x="65554" y="28030"/>
                    <a:pt x="66079" y="27847"/>
                  </a:cubicBezTo>
                  <a:lnTo>
                    <a:pt x="66079" y="27847"/>
                  </a:lnTo>
                  <a:cubicBezTo>
                    <a:pt x="66285" y="27779"/>
                    <a:pt x="66536" y="27847"/>
                    <a:pt x="66810" y="27916"/>
                  </a:cubicBezTo>
                  <a:lnTo>
                    <a:pt x="66810" y="27916"/>
                  </a:lnTo>
                  <a:cubicBezTo>
                    <a:pt x="67015" y="27984"/>
                    <a:pt x="67266" y="28030"/>
                    <a:pt x="67517" y="28007"/>
                  </a:cubicBezTo>
                  <a:lnTo>
                    <a:pt x="67517" y="28007"/>
                  </a:lnTo>
                  <a:cubicBezTo>
                    <a:pt x="68020" y="27984"/>
                    <a:pt x="68636" y="27870"/>
                    <a:pt x="69001" y="28007"/>
                  </a:cubicBezTo>
                  <a:lnTo>
                    <a:pt x="69001" y="28007"/>
                  </a:lnTo>
                  <a:cubicBezTo>
                    <a:pt x="69435" y="28167"/>
                    <a:pt x="69458" y="28601"/>
                    <a:pt x="69777" y="28875"/>
                  </a:cubicBezTo>
                  <a:lnTo>
                    <a:pt x="69777" y="28875"/>
                  </a:lnTo>
                  <a:cubicBezTo>
                    <a:pt x="70097" y="29149"/>
                    <a:pt x="70462" y="29194"/>
                    <a:pt x="70804" y="29468"/>
                  </a:cubicBezTo>
                  <a:lnTo>
                    <a:pt x="70804" y="29468"/>
                  </a:lnTo>
                  <a:cubicBezTo>
                    <a:pt x="71124" y="29719"/>
                    <a:pt x="71512" y="30176"/>
                    <a:pt x="71923" y="30335"/>
                  </a:cubicBezTo>
                  <a:lnTo>
                    <a:pt x="71923" y="30335"/>
                  </a:lnTo>
                  <a:cubicBezTo>
                    <a:pt x="72288" y="30450"/>
                    <a:pt x="72767" y="29947"/>
                    <a:pt x="73269" y="29902"/>
                  </a:cubicBezTo>
                  <a:lnTo>
                    <a:pt x="73269" y="29902"/>
                  </a:lnTo>
                  <a:cubicBezTo>
                    <a:pt x="73840" y="29879"/>
                    <a:pt x="73954" y="29240"/>
                    <a:pt x="74342" y="29217"/>
                  </a:cubicBezTo>
                  <a:lnTo>
                    <a:pt x="74342" y="29217"/>
                  </a:lnTo>
                  <a:cubicBezTo>
                    <a:pt x="74616" y="29217"/>
                    <a:pt x="74936" y="29468"/>
                    <a:pt x="75255" y="29696"/>
                  </a:cubicBezTo>
                  <a:lnTo>
                    <a:pt x="75255" y="29696"/>
                  </a:lnTo>
                  <a:cubicBezTo>
                    <a:pt x="75552" y="29947"/>
                    <a:pt x="75849" y="30198"/>
                    <a:pt x="76054" y="30176"/>
                  </a:cubicBezTo>
                  <a:lnTo>
                    <a:pt x="76054" y="30176"/>
                  </a:lnTo>
                  <a:cubicBezTo>
                    <a:pt x="76465" y="30153"/>
                    <a:pt x="77058" y="29879"/>
                    <a:pt x="77606" y="29833"/>
                  </a:cubicBezTo>
                  <a:lnTo>
                    <a:pt x="77606" y="29833"/>
                  </a:lnTo>
                  <a:cubicBezTo>
                    <a:pt x="77789" y="29833"/>
                    <a:pt x="77971" y="29993"/>
                    <a:pt x="78177" y="30130"/>
                  </a:cubicBezTo>
                  <a:lnTo>
                    <a:pt x="78177" y="30130"/>
                  </a:lnTo>
                  <a:cubicBezTo>
                    <a:pt x="78382" y="30290"/>
                    <a:pt x="78611" y="30450"/>
                    <a:pt x="78884" y="30450"/>
                  </a:cubicBezTo>
                  <a:lnTo>
                    <a:pt x="78884" y="30450"/>
                  </a:lnTo>
                  <a:cubicBezTo>
                    <a:pt x="79455" y="30404"/>
                    <a:pt x="79592" y="29970"/>
                    <a:pt x="79980" y="29879"/>
                  </a:cubicBezTo>
                  <a:lnTo>
                    <a:pt x="79980" y="29879"/>
                  </a:lnTo>
                  <a:cubicBezTo>
                    <a:pt x="80528" y="29765"/>
                    <a:pt x="81121" y="29445"/>
                    <a:pt x="81509" y="29263"/>
                  </a:cubicBezTo>
                  <a:lnTo>
                    <a:pt x="81509" y="29263"/>
                  </a:lnTo>
                  <a:cubicBezTo>
                    <a:pt x="81920" y="29103"/>
                    <a:pt x="82171" y="28350"/>
                    <a:pt x="82696" y="28213"/>
                  </a:cubicBezTo>
                  <a:lnTo>
                    <a:pt x="82696" y="28213"/>
                  </a:lnTo>
                  <a:cubicBezTo>
                    <a:pt x="82902" y="28167"/>
                    <a:pt x="83176" y="28304"/>
                    <a:pt x="83472" y="28418"/>
                  </a:cubicBezTo>
                  <a:lnTo>
                    <a:pt x="83472" y="28418"/>
                  </a:lnTo>
                  <a:cubicBezTo>
                    <a:pt x="83723" y="28532"/>
                    <a:pt x="84020" y="28646"/>
                    <a:pt x="84294" y="28624"/>
                  </a:cubicBezTo>
                  <a:lnTo>
                    <a:pt x="84294" y="28624"/>
                  </a:lnTo>
                  <a:cubicBezTo>
                    <a:pt x="84751" y="28601"/>
                    <a:pt x="84751" y="28076"/>
                    <a:pt x="85093" y="27962"/>
                  </a:cubicBezTo>
                  <a:lnTo>
                    <a:pt x="85093" y="27962"/>
                  </a:lnTo>
                  <a:cubicBezTo>
                    <a:pt x="85504" y="27802"/>
                    <a:pt x="85892" y="27870"/>
                    <a:pt x="86189" y="27642"/>
                  </a:cubicBezTo>
                  <a:lnTo>
                    <a:pt x="86189" y="27642"/>
                  </a:lnTo>
                  <a:cubicBezTo>
                    <a:pt x="86508" y="27368"/>
                    <a:pt x="87033" y="27208"/>
                    <a:pt x="87330" y="26934"/>
                  </a:cubicBezTo>
                  <a:lnTo>
                    <a:pt x="87330" y="26934"/>
                  </a:lnTo>
                  <a:cubicBezTo>
                    <a:pt x="87627" y="26706"/>
                    <a:pt x="87878" y="26775"/>
                    <a:pt x="88288" y="26615"/>
                  </a:cubicBezTo>
                  <a:lnTo>
                    <a:pt x="88288" y="26615"/>
                  </a:lnTo>
                  <a:cubicBezTo>
                    <a:pt x="88631" y="26478"/>
                    <a:pt x="89179" y="25428"/>
                    <a:pt x="89658" y="25405"/>
                  </a:cubicBezTo>
                  <a:lnTo>
                    <a:pt x="89658" y="25405"/>
                  </a:lnTo>
                  <a:cubicBezTo>
                    <a:pt x="90229" y="25382"/>
                    <a:pt x="90936" y="25748"/>
                    <a:pt x="91347" y="25839"/>
                  </a:cubicBezTo>
                  <a:lnTo>
                    <a:pt x="91347" y="25839"/>
                  </a:lnTo>
                  <a:cubicBezTo>
                    <a:pt x="91872" y="25953"/>
                    <a:pt x="92306" y="26181"/>
                    <a:pt x="92717" y="26387"/>
                  </a:cubicBezTo>
                  <a:lnTo>
                    <a:pt x="92717" y="26387"/>
                  </a:lnTo>
                  <a:cubicBezTo>
                    <a:pt x="93127" y="26592"/>
                    <a:pt x="93287" y="27437"/>
                    <a:pt x="93835" y="27574"/>
                  </a:cubicBezTo>
                  <a:lnTo>
                    <a:pt x="93835" y="27574"/>
                  </a:lnTo>
                  <a:cubicBezTo>
                    <a:pt x="94223" y="27665"/>
                    <a:pt x="94474" y="27186"/>
                    <a:pt x="95068" y="27163"/>
                  </a:cubicBezTo>
                  <a:lnTo>
                    <a:pt x="95068" y="27163"/>
                  </a:lnTo>
                  <a:cubicBezTo>
                    <a:pt x="95547" y="27140"/>
                    <a:pt x="96255" y="27186"/>
                    <a:pt x="96597" y="27277"/>
                  </a:cubicBezTo>
                  <a:lnTo>
                    <a:pt x="96597" y="27277"/>
                  </a:lnTo>
                  <a:cubicBezTo>
                    <a:pt x="97031" y="27391"/>
                    <a:pt x="97122" y="28099"/>
                    <a:pt x="97441" y="28304"/>
                  </a:cubicBezTo>
                  <a:lnTo>
                    <a:pt x="97441" y="28304"/>
                  </a:lnTo>
                  <a:cubicBezTo>
                    <a:pt x="97784" y="28532"/>
                    <a:pt x="98195" y="28487"/>
                    <a:pt x="98537" y="28715"/>
                  </a:cubicBezTo>
                  <a:lnTo>
                    <a:pt x="98537" y="28715"/>
                  </a:lnTo>
                  <a:cubicBezTo>
                    <a:pt x="98879" y="28920"/>
                    <a:pt x="99382" y="28897"/>
                    <a:pt x="99815" y="29012"/>
                  </a:cubicBezTo>
                  <a:lnTo>
                    <a:pt x="99815" y="29012"/>
                  </a:lnTo>
                  <a:cubicBezTo>
                    <a:pt x="100158" y="29103"/>
                    <a:pt x="100477" y="29673"/>
                    <a:pt x="100957" y="29651"/>
                  </a:cubicBezTo>
                  <a:lnTo>
                    <a:pt x="100957" y="29651"/>
                  </a:lnTo>
                  <a:cubicBezTo>
                    <a:pt x="101573" y="29628"/>
                    <a:pt x="101824" y="29034"/>
                    <a:pt x="102212" y="28875"/>
                  </a:cubicBezTo>
                  <a:lnTo>
                    <a:pt x="102212" y="28875"/>
                  </a:lnTo>
                  <a:cubicBezTo>
                    <a:pt x="102714" y="28646"/>
                    <a:pt x="102828" y="28007"/>
                    <a:pt x="103216" y="27711"/>
                  </a:cubicBezTo>
                  <a:lnTo>
                    <a:pt x="103216" y="27711"/>
                  </a:lnTo>
                  <a:cubicBezTo>
                    <a:pt x="103581" y="27414"/>
                    <a:pt x="104312" y="27505"/>
                    <a:pt x="104814" y="27277"/>
                  </a:cubicBezTo>
                  <a:lnTo>
                    <a:pt x="104814" y="27277"/>
                  </a:lnTo>
                  <a:cubicBezTo>
                    <a:pt x="105019" y="27186"/>
                    <a:pt x="105316" y="27277"/>
                    <a:pt x="105636" y="27345"/>
                  </a:cubicBezTo>
                  <a:lnTo>
                    <a:pt x="105636" y="27345"/>
                  </a:lnTo>
                  <a:cubicBezTo>
                    <a:pt x="105864" y="27414"/>
                    <a:pt x="106115" y="27459"/>
                    <a:pt x="106366" y="27459"/>
                  </a:cubicBezTo>
                  <a:lnTo>
                    <a:pt x="106366" y="27459"/>
                  </a:lnTo>
                  <a:cubicBezTo>
                    <a:pt x="106937" y="27414"/>
                    <a:pt x="107325" y="26683"/>
                    <a:pt x="107713" y="26661"/>
                  </a:cubicBezTo>
                  <a:lnTo>
                    <a:pt x="107713" y="26661"/>
                  </a:lnTo>
                  <a:cubicBezTo>
                    <a:pt x="107987" y="26638"/>
                    <a:pt x="108238" y="26661"/>
                    <a:pt x="108512" y="26706"/>
                  </a:cubicBezTo>
                  <a:lnTo>
                    <a:pt x="108512" y="26706"/>
                  </a:lnTo>
                  <a:cubicBezTo>
                    <a:pt x="108763" y="26729"/>
                    <a:pt x="108991" y="26752"/>
                    <a:pt x="109196" y="26729"/>
                  </a:cubicBezTo>
                  <a:lnTo>
                    <a:pt x="109196" y="26729"/>
                  </a:lnTo>
                  <a:cubicBezTo>
                    <a:pt x="109402" y="26706"/>
                    <a:pt x="109584" y="26752"/>
                    <a:pt x="109790" y="26775"/>
                  </a:cubicBezTo>
                  <a:lnTo>
                    <a:pt x="109790" y="26775"/>
                  </a:lnTo>
                  <a:cubicBezTo>
                    <a:pt x="109995" y="26820"/>
                    <a:pt x="110224" y="26843"/>
                    <a:pt x="110497" y="26820"/>
                  </a:cubicBezTo>
                  <a:lnTo>
                    <a:pt x="110497" y="26820"/>
                  </a:lnTo>
                  <a:cubicBezTo>
                    <a:pt x="110886" y="26798"/>
                    <a:pt x="111342" y="26706"/>
                    <a:pt x="111890" y="26683"/>
                  </a:cubicBezTo>
                  <a:lnTo>
                    <a:pt x="111890" y="26683"/>
                  </a:lnTo>
                  <a:cubicBezTo>
                    <a:pt x="112460" y="26661"/>
                    <a:pt x="112803" y="26158"/>
                    <a:pt x="113191" y="26090"/>
                  </a:cubicBezTo>
                  <a:lnTo>
                    <a:pt x="113191" y="26090"/>
                  </a:lnTo>
                  <a:cubicBezTo>
                    <a:pt x="113739" y="25999"/>
                    <a:pt x="114150" y="26090"/>
                    <a:pt x="114560" y="25999"/>
                  </a:cubicBezTo>
                  <a:lnTo>
                    <a:pt x="114560" y="25999"/>
                  </a:lnTo>
                  <a:cubicBezTo>
                    <a:pt x="114766" y="25930"/>
                    <a:pt x="114994" y="25976"/>
                    <a:pt x="115245" y="26021"/>
                  </a:cubicBezTo>
                  <a:lnTo>
                    <a:pt x="115245" y="26021"/>
                  </a:lnTo>
                  <a:cubicBezTo>
                    <a:pt x="115473" y="26067"/>
                    <a:pt x="115747" y="26113"/>
                    <a:pt x="115998" y="26090"/>
                  </a:cubicBezTo>
                  <a:lnTo>
                    <a:pt x="115998" y="26090"/>
                  </a:lnTo>
                  <a:cubicBezTo>
                    <a:pt x="116386" y="26021"/>
                    <a:pt x="116820" y="26044"/>
                    <a:pt x="117391" y="26021"/>
                  </a:cubicBezTo>
                  <a:lnTo>
                    <a:pt x="117391" y="26021"/>
                  </a:lnTo>
                  <a:cubicBezTo>
                    <a:pt x="117870" y="25999"/>
                    <a:pt x="118235" y="25884"/>
                    <a:pt x="118578" y="25999"/>
                  </a:cubicBezTo>
                  <a:lnTo>
                    <a:pt x="118578" y="25999"/>
                  </a:lnTo>
                  <a:cubicBezTo>
                    <a:pt x="119011" y="26136"/>
                    <a:pt x="119285" y="26341"/>
                    <a:pt x="119605" y="26569"/>
                  </a:cubicBezTo>
                  <a:lnTo>
                    <a:pt x="119605" y="26569"/>
                  </a:lnTo>
                  <a:cubicBezTo>
                    <a:pt x="119947" y="26820"/>
                    <a:pt x="120358" y="27026"/>
                    <a:pt x="120700" y="27277"/>
                  </a:cubicBezTo>
                  <a:lnTo>
                    <a:pt x="120700" y="27277"/>
                  </a:lnTo>
                  <a:cubicBezTo>
                    <a:pt x="121020" y="27528"/>
                    <a:pt x="121568" y="27391"/>
                    <a:pt x="122001" y="27528"/>
                  </a:cubicBezTo>
                  <a:lnTo>
                    <a:pt x="122001" y="27528"/>
                  </a:lnTo>
                  <a:cubicBezTo>
                    <a:pt x="122344" y="27642"/>
                    <a:pt x="122549" y="28053"/>
                    <a:pt x="123051" y="28007"/>
                  </a:cubicBezTo>
                  <a:lnTo>
                    <a:pt x="123051" y="28007"/>
                  </a:lnTo>
                  <a:cubicBezTo>
                    <a:pt x="123599" y="27984"/>
                    <a:pt x="123919" y="27186"/>
                    <a:pt x="124307" y="27186"/>
                  </a:cubicBezTo>
                  <a:lnTo>
                    <a:pt x="124307" y="27186"/>
                  </a:lnTo>
                  <a:cubicBezTo>
                    <a:pt x="124855" y="27208"/>
                    <a:pt x="125402" y="27779"/>
                    <a:pt x="125813" y="27825"/>
                  </a:cubicBezTo>
                  <a:lnTo>
                    <a:pt x="125813" y="27825"/>
                  </a:lnTo>
                  <a:cubicBezTo>
                    <a:pt x="126042" y="27847"/>
                    <a:pt x="126270" y="27733"/>
                    <a:pt x="126521" y="27619"/>
                  </a:cubicBezTo>
                  <a:lnTo>
                    <a:pt x="126521" y="27619"/>
                  </a:lnTo>
                  <a:cubicBezTo>
                    <a:pt x="126749" y="27505"/>
                    <a:pt x="127023" y="27391"/>
                    <a:pt x="127274" y="27391"/>
                  </a:cubicBezTo>
                  <a:lnTo>
                    <a:pt x="127274" y="27391"/>
                  </a:lnTo>
                  <a:cubicBezTo>
                    <a:pt x="127662" y="27414"/>
                    <a:pt x="128027" y="28007"/>
                    <a:pt x="128575" y="27984"/>
                  </a:cubicBezTo>
                  <a:lnTo>
                    <a:pt x="128575" y="27984"/>
                  </a:lnTo>
                  <a:cubicBezTo>
                    <a:pt x="129146" y="27939"/>
                    <a:pt x="129648" y="27277"/>
                    <a:pt x="130036" y="27254"/>
                  </a:cubicBezTo>
                  <a:lnTo>
                    <a:pt x="130036" y="27254"/>
                  </a:lnTo>
                  <a:cubicBezTo>
                    <a:pt x="130310" y="27208"/>
                    <a:pt x="130538" y="27254"/>
                    <a:pt x="130766" y="27300"/>
                  </a:cubicBezTo>
                  <a:lnTo>
                    <a:pt x="130766" y="27300"/>
                  </a:lnTo>
                  <a:cubicBezTo>
                    <a:pt x="130972" y="27345"/>
                    <a:pt x="131177" y="27391"/>
                    <a:pt x="131383" y="27368"/>
                  </a:cubicBezTo>
                  <a:lnTo>
                    <a:pt x="131383" y="27368"/>
                  </a:lnTo>
                  <a:cubicBezTo>
                    <a:pt x="131794" y="27300"/>
                    <a:pt x="131976" y="26866"/>
                    <a:pt x="132524" y="26820"/>
                  </a:cubicBezTo>
                  <a:lnTo>
                    <a:pt x="132524" y="26820"/>
                  </a:lnTo>
                  <a:cubicBezTo>
                    <a:pt x="132729" y="26798"/>
                    <a:pt x="132958" y="26798"/>
                    <a:pt x="133232" y="26820"/>
                  </a:cubicBezTo>
                  <a:lnTo>
                    <a:pt x="133232" y="26820"/>
                  </a:lnTo>
                  <a:cubicBezTo>
                    <a:pt x="133483" y="26820"/>
                    <a:pt x="133734" y="26820"/>
                    <a:pt x="134008" y="26798"/>
                  </a:cubicBezTo>
                  <a:lnTo>
                    <a:pt x="134008" y="26798"/>
                  </a:lnTo>
                  <a:lnTo>
                    <a:pt x="132524" y="1"/>
                  </a:lnTo>
                  <a:cubicBezTo>
                    <a:pt x="131976" y="23"/>
                    <a:pt x="131497" y="434"/>
                    <a:pt x="131109" y="412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9"/>
          <p:cNvGrpSpPr/>
          <p:nvPr/>
        </p:nvGrpSpPr>
        <p:grpSpPr>
          <a:xfrm>
            <a:off x="4750193" y="146950"/>
            <a:ext cx="4312701" cy="4092835"/>
            <a:chOff x="4867674" y="0"/>
            <a:chExt cx="4206692" cy="4184475"/>
          </a:xfrm>
        </p:grpSpPr>
        <p:grpSp>
          <p:nvGrpSpPr>
            <p:cNvPr id="81" name="Google Shape;81;p9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82" name="Google Shape;82;p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9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90" name="Google Shape;90;p9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9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9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9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9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9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9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505012" y="1590275"/>
            <a:ext cx="294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4855175" y="159027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5505148" y="2081850"/>
            <a:ext cx="294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3"/>
          </p:nvPr>
        </p:nvSpPr>
        <p:spPr>
          <a:xfrm>
            <a:off x="5505012" y="2613350"/>
            <a:ext cx="294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4855175" y="260397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5504998" y="3104925"/>
            <a:ext cx="294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6"/>
          </p:nvPr>
        </p:nvSpPr>
        <p:spPr>
          <a:xfrm>
            <a:off x="5505087" y="3617675"/>
            <a:ext cx="294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4855250" y="361767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5505148" y="4108100"/>
            <a:ext cx="294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9"/>
          </p:nvPr>
        </p:nvSpPr>
        <p:spPr>
          <a:xfrm>
            <a:off x="4855175" y="539500"/>
            <a:ext cx="35757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/>
          <p:nvPr/>
        </p:nvSpPr>
        <p:spPr>
          <a:xfrm rot="3059563" flipH="1">
            <a:off x="7749609" y="2915143"/>
            <a:ext cx="2427468" cy="2664791"/>
          </a:xfrm>
          <a:custGeom>
            <a:avLst/>
            <a:gdLst/>
            <a:ahLst/>
            <a:cxnLst/>
            <a:rect l="l" t="t" r="r" b="b"/>
            <a:pathLst>
              <a:path w="133237" h="146263" extrusionOk="0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8" name="Google Shape;128;p13"/>
          <p:cNvGrpSpPr/>
          <p:nvPr/>
        </p:nvGrpSpPr>
        <p:grpSpPr>
          <a:xfrm rot="3613621" flipH="1">
            <a:off x="8131971" y="26788"/>
            <a:ext cx="2175813" cy="948315"/>
            <a:chOff x="5586650" y="985525"/>
            <a:chExt cx="1303925" cy="850925"/>
          </a:xfrm>
        </p:grpSpPr>
        <p:sp>
          <p:nvSpPr>
            <p:cNvPr id="129" name="Google Shape;129;p13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275974" y="140100"/>
            <a:ext cx="4133075" cy="4388677"/>
            <a:chOff x="4867674" y="0"/>
            <a:chExt cx="4206692" cy="4184475"/>
          </a:xfrm>
        </p:grpSpPr>
        <p:grpSp>
          <p:nvGrpSpPr>
            <p:cNvPr id="132" name="Google Shape;132;p13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133" name="Google Shape;133;p13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3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3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13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13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3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3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3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6094338" y="1444922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1"/>
          </p:nvPr>
        </p:nvSpPr>
        <p:spPr>
          <a:xfrm>
            <a:off x="6094338" y="1821878"/>
            <a:ext cx="23364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2"/>
          </p:nvPr>
        </p:nvSpPr>
        <p:spPr>
          <a:xfrm>
            <a:off x="2235600" y="1444922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3"/>
          </p:nvPr>
        </p:nvSpPr>
        <p:spPr>
          <a:xfrm>
            <a:off x="2235600" y="1821878"/>
            <a:ext cx="2336400" cy="6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4"/>
          </p:nvPr>
        </p:nvSpPr>
        <p:spPr>
          <a:xfrm>
            <a:off x="2235575" y="2961123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5"/>
          </p:nvPr>
        </p:nvSpPr>
        <p:spPr>
          <a:xfrm>
            <a:off x="2235600" y="3331954"/>
            <a:ext cx="2336400" cy="6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7" hasCustomPrompt="1"/>
          </p:nvPr>
        </p:nvSpPr>
        <p:spPr>
          <a:xfrm>
            <a:off x="1042500" y="1483463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8" hasCustomPrompt="1"/>
          </p:nvPr>
        </p:nvSpPr>
        <p:spPr>
          <a:xfrm>
            <a:off x="4917713" y="1483475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9" hasCustomPrompt="1"/>
          </p:nvPr>
        </p:nvSpPr>
        <p:spPr>
          <a:xfrm>
            <a:off x="1042500" y="2996775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7"/>
          <p:cNvSpPr/>
          <p:nvPr/>
        </p:nvSpPr>
        <p:spPr>
          <a:xfrm rot="-3011123">
            <a:off x="-894030" y="3253269"/>
            <a:ext cx="2163028" cy="2374497"/>
          </a:xfrm>
          <a:custGeom>
            <a:avLst/>
            <a:gdLst/>
            <a:ahLst/>
            <a:cxnLst/>
            <a:rect l="l" t="t" r="r" b="b"/>
            <a:pathLst>
              <a:path w="133237" h="146263" extrusionOk="0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17"/>
          <p:cNvGrpSpPr/>
          <p:nvPr/>
        </p:nvGrpSpPr>
        <p:grpSpPr>
          <a:xfrm rot="-4874257">
            <a:off x="-1110790" y="-205424"/>
            <a:ext cx="1856552" cy="1078207"/>
            <a:chOff x="5586650" y="985525"/>
            <a:chExt cx="1303925" cy="850925"/>
          </a:xfrm>
        </p:grpSpPr>
        <p:sp>
          <p:nvSpPr>
            <p:cNvPr id="193" name="Google Shape;193;p17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4917415">
            <a:off x="6566819" y="1502446"/>
            <a:ext cx="6430346" cy="2360643"/>
            <a:chOff x="3482725" y="2648925"/>
            <a:chExt cx="3368475" cy="1236600"/>
          </a:xfrm>
        </p:grpSpPr>
        <p:sp>
          <p:nvSpPr>
            <p:cNvPr id="196" name="Google Shape;196;p17"/>
            <p:cNvSpPr/>
            <p:nvPr/>
          </p:nvSpPr>
          <p:spPr>
            <a:xfrm>
              <a:off x="3482725" y="2648925"/>
              <a:ext cx="3368475" cy="1236600"/>
            </a:xfrm>
            <a:custGeom>
              <a:avLst/>
              <a:gdLst/>
              <a:ahLst/>
              <a:cxnLst/>
              <a:rect l="l" t="t" r="r" b="b"/>
              <a:pathLst>
                <a:path w="134739" h="49464" extrusionOk="0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485000" y="2648925"/>
              <a:ext cx="3366200" cy="1224025"/>
            </a:xfrm>
            <a:custGeom>
              <a:avLst/>
              <a:gdLst/>
              <a:ahLst/>
              <a:cxnLst/>
              <a:rect l="l" t="t" r="r" b="b"/>
              <a:pathLst>
                <a:path w="134648" h="48961" extrusionOk="0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7"/>
          <p:cNvSpPr txBox="1">
            <a:spLocks noGrp="1"/>
          </p:cNvSpPr>
          <p:nvPr>
            <p:ph type="title" idx="13"/>
          </p:nvPr>
        </p:nvSpPr>
        <p:spPr>
          <a:xfrm>
            <a:off x="6094338" y="2961123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14"/>
          </p:nvPr>
        </p:nvSpPr>
        <p:spPr>
          <a:xfrm>
            <a:off x="6094363" y="3331954"/>
            <a:ext cx="2336400" cy="6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 idx="15" hasCustomPrompt="1"/>
          </p:nvPr>
        </p:nvSpPr>
        <p:spPr>
          <a:xfrm>
            <a:off x="4917713" y="2996775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 columns ">
  <p:cSld name="BLANK_1_1_1_1_3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5911375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1"/>
          </p:nvPr>
        </p:nvSpPr>
        <p:spPr>
          <a:xfrm>
            <a:off x="5911472" y="208075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 idx="2"/>
          </p:nvPr>
        </p:nvSpPr>
        <p:spPr>
          <a:xfrm>
            <a:off x="5911480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3"/>
          </p:nvPr>
        </p:nvSpPr>
        <p:spPr>
          <a:xfrm>
            <a:off x="5911518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idx="4"/>
          </p:nvPr>
        </p:nvSpPr>
        <p:spPr>
          <a:xfrm>
            <a:off x="713350" y="539500"/>
            <a:ext cx="77172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title" idx="5"/>
          </p:nvPr>
        </p:nvSpPr>
        <p:spPr>
          <a:xfrm>
            <a:off x="3326074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6"/>
          </p:nvPr>
        </p:nvSpPr>
        <p:spPr>
          <a:xfrm>
            <a:off x="3326124" y="208075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title" idx="7"/>
          </p:nvPr>
        </p:nvSpPr>
        <p:spPr>
          <a:xfrm>
            <a:off x="3326131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ubTitle" idx="8"/>
          </p:nvPr>
        </p:nvSpPr>
        <p:spPr>
          <a:xfrm>
            <a:off x="3326169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title" idx="9"/>
          </p:nvPr>
        </p:nvSpPr>
        <p:spPr>
          <a:xfrm>
            <a:off x="713225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13"/>
          </p:nvPr>
        </p:nvSpPr>
        <p:spPr>
          <a:xfrm>
            <a:off x="713322" y="208075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 idx="14"/>
          </p:nvPr>
        </p:nvSpPr>
        <p:spPr>
          <a:xfrm>
            <a:off x="713329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5"/>
          </p:nvPr>
        </p:nvSpPr>
        <p:spPr>
          <a:xfrm>
            <a:off x="713367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7"/>
          <p:cNvGrpSpPr/>
          <p:nvPr/>
        </p:nvGrpSpPr>
        <p:grpSpPr>
          <a:xfrm rot="5925867">
            <a:off x="8391657" y="4304071"/>
            <a:ext cx="1645601" cy="955766"/>
            <a:chOff x="5586650" y="985525"/>
            <a:chExt cx="1303925" cy="850925"/>
          </a:xfrm>
        </p:grpSpPr>
        <p:sp>
          <p:nvSpPr>
            <p:cNvPr id="322" name="Google Shape;322;p27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7"/>
          <p:cNvGrpSpPr/>
          <p:nvPr/>
        </p:nvGrpSpPr>
        <p:grpSpPr>
          <a:xfrm rot="-4874133">
            <a:off x="-761793" y="-34366"/>
            <a:ext cx="1645601" cy="955766"/>
            <a:chOff x="5586650" y="985525"/>
            <a:chExt cx="1303925" cy="850925"/>
          </a:xfrm>
        </p:grpSpPr>
        <p:sp>
          <p:nvSpPr>
            <p:cNvPr id="325" name="Google Shape;325;p27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7"/>
          <p:cNvSpPr/>
          <p:nvPr/>
        </p:nvSpPr>
        <p:spPr>
          <a:xfrm rot="-5400000">
            <a:off x="-432321" y="3700381"/>
            <a:ext cx="2134790" cy="2343499"/>
          </a:xfrm>
          <a:custGeom>
            <a:avLst/>
            <a:gdLst/>
            <a:ahLst/>
            <a:cxnLst/>
            <a:rect l="l" t="t" r="r" b="b"/>
            <a:pathLst>
              <a:path w="133237" h="146263" extrusionOk="0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8"/>
          <p:cNvGrpSpPr/>
          <p:nvPr/>
        </p:nvGrpSpPr>
        <p:grpSpPr>
          <a:xfrm rot="4917415">
            <a:off x="6002019" y="1587821"/>
            <a:ext cx="6430346" cy="2360643"/>
            <a:chOff x="3482725" y="2648925"/>
            <a:chExt cx="3368475" cy="1236600"/>
          </a:xfrm>
        </p:grpSpPr>
        <p:sp>
          <p:nvSpPr>
            <p:cNvPr id="330" name="Google Shape;330;p28"/>
            <p:cNvSpPr/>
            <p:nvPr/>
          </p:nvSpPr>
          <p:spPr>
            <a:xfrm>
              <a:off x="3482725" y="2648925"/>
              <a:ext cx="3368475" cy="1236600"/>
            </a:xfrm>
            <a:custGeom>
              <a:avLst/>
              <a:gdLst/>
              <a:ahLst/>
              <a:cxnLst/>
              <a:rect l="l" t="t" r="r" b="b"/>
              <a:pathLst>
                <a:path w="134739" h="49464" extrusionOk="0">
                  <a:moveTo>
                    <a:pt x="2101" y="0"/>
                  </a:moveTo>
                  <a:lnTo>
                    <a:pt x="1" y="38096"/>
                  </a:lnTo>
                  <a:cubicBezTo>
                    <a:pt x="550" y="38118"/>
                    <a:pt x="1015" y="38669"/>
                    <a:pt x="1395" y="38669"/>
                  </a:cubicBezTo>
                  <a:cubicBezTo>
                    <a:pt x="1410" y="38669"/>
                    <a:pt x="1424" y="38668"/>
                    <a:pt x="1439" y="38666"/>
                  </a:cubicBezTo>
                  <a:cubicBezTo>
                    <a:pt x="1986" y="38598"/>
                    <a:pt x="2489" y="38529"/>
                    <a:pt x="2900" y="38415"/>
                  </a:cubicBezTo>
                  <a:cubicBezTo>
                    <a:pt x="3310" y="38278"/>
                    <a:pt x="3630" y="37913"/>
                    <a:pt x="4178" y="37845"/>
                  </a:cubicBezTo>
                  <a:cubicBezTo>
                    <a:pt x="4536" y="37802"/>
                    <a:pt x="4914" y="37682"/>
                    <a:pt x="5420" y="37682"/>
                  </a:cubicBezTo>
                  <a:cubicBezTo>
                    <a:pt x="5461" y="37682"/>
                    <a:pt x="5504" y="37683"/>
                    <a:pt x="5547" y="37685"/>
                  </a:cubicBezTo>
                  <a:cubicBezTo>
                    <a:pt x="5576" y="37687"/>
                    <a:pt x="5604" y="37688"/>
                    <a:pt x="5632" y="37688"/>
                  </a:cubicBezTo>
                  <a:cubicBezTo>
                    <a:pt x="6151" y="37688"/>
                    <a:pt x="6591" y="37319"/>
                    <a:pt x="6934" y="37319"/>
                  </a:cubicBezTo>
                  <a:cubicBezTo>
                    <a:pt x="6944" y="37319"/>
                    <a:pt x="6953" y="37319"/>
                    <a:pt x="6962" y="37320"/>
                  </a:cubicBezTo>
                  <a:cubicBezTo>
                    <a:pt x="7046" y="37323"/>
                    <a:pt x="7126" y="37324"/>
                    <a:pt x="7203" y="37324"/>
                  </a:cubicBezTo>
                  <a:cubicBezTo>
                    <a:pt x="7576" y="37324"/>
                    <a:pt x="7881" y="37292"/>
                    <a:pt x="8174" y="37292"/>
                  </a:cubicBezTo>
                  <a:cubicBezTo>
                    <a:pt x="8234" y="37292"/>
                    <a:pt x="8295" y="37294"/>
                    <a:pt x="8355" y="37297"/>
                  </a:cubicBezTo>
                  <a:cubicBezTo>
                    <a:pt x="8766" y="37320"/>
                    <a:pt x="9131" y="38050"/>
                    <a:pt x="9701" y="38096"/>
                  </a:cubicBezTo>
                  <a:cubicBezTo>
                    <a:pt x="9709" y="38096"/>
                    <a:pt x="9716" y="38096"/>
                    <a:pt x="9724" y="38096"/>
                  </a:cubicBezTo>
                  <a:cubicBezTo>
                    <a:pt x="10071" y="38096"/>
                    <a:pt x="10519" y="37614"/>
                    <a:pt x="11049" y="37614"/>
                  </a:cubicBezTo>
                  <a:cubicBezTo>
                    <a:pt x="11071" y="37614"/>
                    <a:pt x="11094" y="37615"/>
                    <a:pt x="11117" y="37616"/>
                  </a:cubicBezTo>
                  <a:cubicBezTo>
                    <a:pt x="11167" y="37618"/>
                    <a:pt x="11216" y="37619"/>
                    <a:pt x="11265" y="37619"/>
                  </a:cubicBezTo>
                  <a:cubicBezTo>
                    <a:pt x="11699" y="37619"/>
                    <a:pt x="12071" y="37545"/>
                    <a:pt x="12383" y="37545"/>
                  </a:cubicBezTo>
                  <a:cubicBezTo>
                    <a:pt x="12418" y="37545"/>
                    <a:pt x="12453" y="37546"/>
                    <a:pt x="12486" y="37548"/>
                  </a:cubicBezTo>
                  <a:cubicBezTo>
                    <a:pt x="13057" y="37571"/>
                    <a:pt x="13445" y="38096"/>
                    <a:pt x="13856" y="38119"/>
                  </a:cubicBezTo>
                  <a:cubicBezTo>
                    <a:pt x="14255" y="38119"/>
                    <a:pt x="14677" y="37730"/>
                    <a:pt x="15204" y="37730"/>
                  </a:cubicBezTo>
                  <a:cubicBezTo>
                    <a:pt x="15218" y="37730"/>
                    <a:pt x="15233" y="37730"/>
                    <a:pt x="15248" y="37731"/>
                  </a:cubicBezTo>
                  <a:cubicBezTo>
                    <a:pt x="15636" y="37753"/>
                    <a:pt x="16047" y="38461"/>
                    <a:pt x="16595" y="38507"/>
                  </a:cubicBezTo>
                  <a:cubicBezTo>
                    <a:pt x="16604" y="38507"/>
                    <a:pt x="16614" y="38507"/>
                    <a:pt x="16624" y="38507"/>
                  </a:cubicBezTo>
                  <a:cubicBezTo>
                    <a:pt x="17043" y="38507"/>
                    <a:pt x="17509" y="38097"/>
                    <a:pt x="17843" y="38097"/>
                  </a:cubicBezTo>
                  <a:cubicBezTo>
                    <a:pt x="17885" y="38097"/>
                    <a:pt x="17926" y="38103"/>
                    <a:pt x="17964" y="38119"/>
                  </a:cubicBezTo>
                  <a:cubicBezTo>
                    <a:pt x="18375" y="38301"/>
                    <a:pt x="18786" y="38598"/>
                    <a:pt x="19083" y="38872"/>
                  </a:cubicBezTo>
                  <a:cubicBezTo>
                    <a:pt x="19402" y="39146"/>
                    <a:pt x="19516" y="39625"/>
                    <a:pt x="19836" y="39899"/>
                  </a:cubicBezTo>
                  <a:cubicBezTo>
                    <a:pt x="20133" y="40173"/>
                    <a:pt x="20452" y="40310"/>
                    <a:pt x="20863" y="40492"/>
                  </a:cubicBezTo>
                  <a:cubicBezTo>
                    <a:pt x="21205" y="40629"/>
                    <a:pt x="21548" y="40835"/>
                    <a:pt x="22027" y="40858"/>
                  </a:cubicBezTo>
                  <a:cubicBezTo>
                    <a:pt x="22498" y="40877"/>
                    <a:pt x="22902" y="40931"/>
                    <a:pt x="23253" y="40931"/>
                  </a:cubicBezTo>
                  <a:cubicBezTo>
                    <a:pt x="23310" y="40931"/>
                    <a:pt x="23365" y="40929"/>
                    <a:pt x="23419" y="40926"/>
                  </a:cubicBezTo>
                  <a:cubicBezTo>
                    <a:pt x="23482" y="40921"/>
                    <a:pt x="23544" y="40919"/>
                    <a:pt x="23606" y="40919"/>
                  </a:cubicBezTo>
                  <a:cubicBezTo>
                    <a:pt x="23971" y="40919"/>
                    <a:pt x="24312" y="40998"/>
                    <a:pt x="24616" y="40998"/>
                  </a:cubicBezTo>
                  <a:cubicBezTo>
                    <a:pt x="24708" y="40998"/>
                    <a:pt x="24796" y="40990"/>
                    <a:pt x="24880" y="40972"/>
                  </a:cubicBezTo>
                  <a:cubicBezTo>
                    <a:pt x="25291" y="40880"/>
                    <a:pt x="25611" y="40310"/>
                    <a:pt x="26158" y="40264"/>
                  </a:cubicBezTo>
                  <a:cubicBezTo>
                    <a:pt x="26530" y="40242"/>
                    <a:pt x="27005" y="40012"/>
                    <a:pt x="27525" y="40012"/>
                  </a:cubicBezTo>
                  <a:cubicBezTo>
                    <a:pt x="27549" y="40012"/>
                    <a:pt x="27573" y="40012"/>
                    <a:pt x="27596" y="40013"/>
                  </a:cubicBezTo>
                  <a:cubicBezTo>
                    <a:pt x="28167" y="40059"/>
                    <a:pt x="28601" y="40333"/>
                    <a:pt x="28989" y="40401"/>
                  </a:cubicBezTo>
                  <a:cubicBezTo>
                    <a:pt x="29537" y="40492"/>
                    <a:pt x="29811" y="41154"/>
                    <a:pt x="30221" y="41246"/>
                  </a:cubicBezTo>
                  <a:cubicBezTo>
                    <a:pt x="30250" y="41253"/>
                    <a:pt x="30279" y="41257"/>
                    <a:pt x="30308" y="41257"/>
                  </a:cubicBezTo>
                  <a:cubicBezTo>
                    <a:pt x="30692" y="41257"/>
                    <a:pt x="31193" y="40648"/>
                    <a:pt x="31681" y="40648"/>
                  </a:cubicBezTo>
                  <a:cubicBezTo>
                    <a:pt x="31704" y="40648"/>
                    <a:pt x="31727" y="40649"/>
                    <a:pt x="31751" y="40652"/>
                  </a:cubicBezTo>
                  <a:cubicBezTo>
                    <a:pt x="32139" y="40721"/>
                    <a:pt x="32550" y="40721"/>
                    <a:pt x="33097" y="40766"/>
                  </a:cubicBezTo>
                  <a:cubicBezTo>
                    <a:pt x="33691" y="40789"/>
                    <a:pt x="34102" y="41428"/>
                    <a:pt x="34467" y="41542"/>
                  </a:cubicBezTo>
                  <a:cubicBezTo>
                    <a:pt x="35015" y="41702"/>
                    <a:pt x="35311" y="42045"/>
                    <a:pt x="35699" y="42273"/>
                  </a:cubicBezTo>
                  <a:cubicBezTo>
                    <a:pt x="35795" y="42323"/>
                    <a:pt x="35903" y="42341"/>
                    <a:pt x="36021" y="42341"/>
                  </a:cubicBezTo>
                  <a:cubicBezTo>
                    <a:pt x="36287" y="42341"/>
                    <a:pt x="36599" y="42252"/>
                    <a:pt x="36903" y="42252"/>
                  </a:cubicBezTo>
                  <a:cubicBezTo>
                    <a:pt x="37013" y="42252"/>
                    <a:pt x="37123" y="42263"/>
                    <a:pt x="37229" y="42296"/>
                  </a:cubicBezTo>
                  <a:cubicBezTo>
                    <a:pt x="37617" y="42410"/>
                    <a:pt x="37936" y="43049"/>
                    <a:pt x="38530" y="43072"/>
                  </a:cubicBezTo>
                  <a:cubicBezTo>
                    <a:pt x="39100" y="43117"/>
                    <a:pt x="39534" y="43140"/>
                    <a:pt x="39899" y="43231"/>
                  </a:cubicBezTo>
                  <a:cubicBezTo>
                    <a:pt x="40447" y="43368"/>
                    <a:pt x="40721" y="43756"/>
                    <a:pt x="41109" y="43939"/>
                  </a:cubicBezTo>
                  <a:cubicBezTo>
                    <a:pt x="41497" y="44099"/>
                    <a:pt x="41931" y="44418"/>
                    <a:pt x="42479" y="44555"/>
                  </a:cubicBezTo>
                  <a:cubicBezTo>
                    <a:pt x="42499" y="44560"/>
                    <a:pt x="42519" y="44562"/>
                    <a:pt x="42540" y="44562"/>
                  </a:cubicBezTo>
                  <a:cubicBezTo>
                    <a:pt x="42922" y="44562"/>
                    <a:pt x="43474" y="43824"/>
                    <a:pt x="44008" y="43824"/>
                  </a:cubicBezTo>
                  <a:cubicBezTo>
                    <a:pt x="44015" y="43824"/>
                    <a:pt x="44023" y="43825"/>
                    <a:pt x="44031" y="43825"/>
                  </a:cubicBezTo>
                  <a:cubicBezTo>
                    <a:pt x="44587" y="43869"/>
                    <a:pt x="45078" y="44717"/>
                    <a:pt x="45462" y="44717"/>
                  </a:cubicBezTo>
                  <a:cubicBezTo>
                    <a:pt x="45472" y="44717"/>
                    <a:pt x="45482" y="44716"/>
                    <a:pt x="45492" y="44715"/>
                  </a:cubicBezTo>
                  <a:cubicBezTo>
                    <a:pt x="46039" y="44647"/>
                    <a:pt x="46359" y="43939"/>
                    <a:pt x="46770" y="43802"/>
                  </a:cubicBezTo>
                  <a:cubicBezTo>
                    <a:pt x="47181" y="43665"/>
                    <a:pt x="47591" y="43437"/>
                    <a:pt x="48139" y="43346"/>
                  </a:cubicBezTo>
                  <a:cubicBezTo>
                    <a:pt x="48510" y="43302"/>
                    <a:pt x="48986" y="43070"/>
                    <a:pt x="49526" y="43070"/>
                  </a:cubicBezTo>
                  <a:cubicBezTo>
                    <a:pt x="49551" y="43070"/>
                    <a:pt x="49575" y="43071"/>
                    <a:pt x="49600" y="43072"/>
                  </a:cubicBezTo>
                  <a:cubicBezTo>
                    <a:pt x="50070" y="43113"/>
                    <a:pt x="50613" y="43739"/>
                    <a:pt x="51000" y="43739"/>
                  </a:cubicBezTo>
                  <a:cubicBezTo>
                    <a:pt x="51045" y="43739"/>
                    <a:pt x="51089" y="43730"/>
                    <a:pt x="51129" y="43711"/>
                  </a:cubicBezTo>
                  <a:cubicBezTo>
                    <a:pt x="51540" y="43528"/>
                    <a:pt x="51860" y="42980"/>
                    <a:pt x="52179" y="42661"/>
                  </a:cubicBezTo>
                  <a:cubicBezTo>
                    <a:pt x="52499" y="42318"/>
                    <a:pt x="52248" y="41428"/>
                    <a:pt x="52567" y="41109"/>
                  </a:cubicBezTo>
                  <a:cubicBezTo>
                    <a:pt x="52887" y="40789"/>
                    <a:pt x="53595" y="40903"/>
                    <a:pt x="54005" y="40698"/>
                  </a:cubicBezTo>
                  <a:cubicBezTo>
                    <a:pt x="54380" y="40521"/>
                    <a:pt x="54776" y="39919"/>
                    <a:pt x="55276" y="39919"/>
                  </a:cubicBezTo>
                  <a:cubicBezTo>
                    <a:pt x="55293" y="39919"/>
                    <a:pt x="55311" y="39920"/>
                    <a:pt x="55329" y="39922"/>
                  </a:cubicBezTo>
                  <a:cubicBezTo>
                    <a:pt x="55809" y="39945"/>
                    <a:pt x="55991" y="40949"/>
                    <a:pt x="56334" y="41086"/>
                  </a:cubicBezTo>
                  <a:cubicBezTo>
                    <a:pt x="56744" y="41268"/>
                    <a:pt x="56904" y="41451"/>
                    <a:pt x="57201" y="41725"/>
                  </a:cubicBezTo>
                  <a:cubicBezTo>
                    <a:pt x="57520" y="41999"/>
                    <a:pt x="58137" y="41930"/>
                    <a:pt x="58433" y="42227"/>
                  </a:cubicBezTo>
                  <a:cubicBezTo>
                    <a:pt x="58730" y="42501"/>
                    <a:pt x="59004" y="42866"/>
                    <a:pt x="59415" y="43049"/>
                  </a:cubicBezTo>
                  <a:cubicBezTo>
                    <a:pt x="59757" y="43186"/>
                    <a:pt x="60168" y="43642"/>
                    <a:pt x="60670" y="43665"/>
                  </a:cubicBezTo>
                  <a:cubicBezTo>
                    <a:pt x="60680" y="43666"/>
                    <a:pt x="60689" y="43666"/>
                    <a:pt x="60698" y="43666"/>
                  </a:cubicBezTo>
                  <a:cubicBezTo>
                    <a:pt x="61167" y="43666"/>
                    <a:pt x="61591" y="43115"/>
                    <a:pt x="61949" y="42980"/>
                  </a:cubicBezTo>
                  <a:cubicBezTo>
                    <a:pt x="62359" y="42821"/>
                    <a:pt x="62862" y="42752"/>
                    <a:pt x="63181" y="42478"/>
                  </a:cubicBezTo>
                  <a:cubicBezTo>
                    <a:pt x="63501" y="42181"/>
                    <a:pt x="63478" y="41497"/>
                    <a:pt x="63797" y="41200"/>
                  </a:cubicBezTo>
                  <a:cubicBezTo>
                    <a:pt x="64117" y="40926"/>
                    <a:pt x="64710" y="41017"/>
                    <a:pt x="65144" y="40858"/>
                  </a:cubicBezTo>
                  <a:cubicBezTo>
                    <a:pt x="65216" y="40831"/>
                    <a:pt x="65287" y="40820"/>
                    <a:pt x="65358" y="40820"/>
                  </a:cubicBezTo>
                  <a:cubicBezTo>
                    <a:pt x="65650" y="40820"/>
                    <a:pt x="65951" y="41004"/>
                    <a:pt x="66354" y="41040"/>
                  </a:cubicBezTo>
                  <a:cubicBezTo>
                    <a:pt x="66387" y="41041"/>
                    <a:pt x="66420" y="41042"/>
                    <a:pt x="66452" y="41042"/>
                  </a:cubicBezTo>
                  <a:cubicBezTo>
                    <a:pt x="66814" y="41042"/>
                    <a:pt x="67112" y="40971"/>
                    <a:pt x="67375" y="40971"/>
                  </a:cubicBezTo>
                  <a:cubicBezTo>
                    <a:pt x="67523" y="40971"/>
                    <a:pt x="67660" y="40993"/>
                    <a:pt x="67792" y="41063"/>
                  </a:cubicBezTo>
                  <a:cubicBezTo>
                    <a:pt x="68271" y="41314"/>
                    <a:pt x="68499" y="41748"/>
                    <a:pt x="68865" y="42090"/>
                  </a:cubicBezTo>
                  <a:cubicBezTo>
                    <a:pt x="69230" y="42410"/>
                    <a:pt x="69892" y="42364"/>
                    <a:pt x="70394" y="42592"/>
                  </a:cubicBezTo>
                  <a:cubicBezTo>
                    <a:pt x="70782" y="42798"/>
                    <a:pt x="71147" y="43391"/>
                    <a:pt x="71763" y="43414"/>
                  </a:cubicBezTo>
                  <a:cubicBezTo>
                    <a:pt x="71782" y="43415"/>
                    <a:pt x="71801" y="43415"/>
                    <a:pt x="71820" y="43415"/>
                  </a:cubicBezTo>
                  <a:cubicBezTo>
                    <a:pt x="72343" y="43415"/>
                    <a:pt x="72781" y="43117"/>
                    <a:pt x="73156" y="43117"/>
                  </a:cubicBezTo>
                  <a:cubicBezTo>
                    <a:pt x="73726" y="43117"/>
                    <a:pt x="74114" y="43003"/>
                    <a:pt x="74525" y="42980"/>
                  </a:cubicBezTo>
                  <a:cubicBezTo>
                    <a:pt x="74936" y="42958"/>
                    <a:pt x="75370" y="42615"/>
                    <a:pt x="75918" y="42615"/>
                  </a:cubicBezTo>
                  <a:cubicBezTo>
                    <a:pt x="76306" y="42615"/>
                    <a:pt x="76762" y="43117"/>
                    <a:pt x="77310" y="43163"/>
                  </a:cubicBezTo>
                  <a:cubicBezTo>
                    <a:pt x="77328" y="43164"/>
                    <a:pt x="77347" y="43164"/>
                    <a:pt x="77365" y="43164"/>
                  </a:cubicBezTo>
                  <a:cubicBezTo>
                    <a:pt x="77909" y="43164"/>
                    <a:pt x="78327" y="42843"/>
                    <a:pt x="78702" y="42843"/>
                  </a:cubicBezTo>
                  <a:cubicBezTo>
                    <a:pt x="79234" y="42843"/>
                    <a:pt x="79680" y="43553"/>
                    <a:pt x="80102" y="43553"/>
                  </a:cubicBezTo>
                  <a:cubicBezTo>
                    <a:pt x="80115" y="43553"/>
                    <a:pt x="80128" y="43552"/>
                    <a:pt x="80140" y="43551"/>
                  </a:cubicBezTo>
                  <a:cubicBezTo>
                    <a:pt x="80551" y="43528"/>
                    <a:pt x="80916" y="42980"/>
                    <a:pt x="81464" y="42980"/>
                  </a:cubicBezTo>
                  <a:cubicBezTo>
                    <a:pt x="81852" y="42980"/>
                    <a:pt x="82286" y="43254"/>
                    <a:pt x="82857" y="43277"/>
                  </a:cubicBezTo>
                  <a:cubicBezTo>
                    <a:pt x="82887" y="43279"/>
                    <a:pt x="82916" y="43280"/>
                    <a:pt x="82946" y="43280"/>
                  </a:cubicBezTo>
                  <a:cubicBezTo>
                    <a:pt x="83416" y="43280"/>
                    <a:pt x="83880" y="43013"/>
                    <a:pt x="84235" y="43013"/>
                  </a:cubicBezTo>
                  <a:cubicBezTo>
                    <a:pt x="84305" y="43013"/>
                    <a:pt x="84371" y="43024"/>
                    <a:pt x="84432" y="43049"/>
                  </a:cubicBezTo>
                  <a:cubicBezTo>
                    <a:pt x="84934" y="43231"/>
                    <a:pt x="85436" y="43482"/>
                    <a:pt x="85824" y="43756"/>
                  </a:cubicBezTo>
                  <a:cubicBezTo>
                    <a:pt x="86189" y="44030"/>
                    <a:pt x="86440" y="44350"/>
                    <a:pt x="86965" y="44555"/>
                  </a:cubicBezTo>
                  <a:cubicBezTo>
                    <a:pt x="87330" y="44715"/>
                    <a:pt x="87696" y="45103"/>
                    <a:pt x="88289" y="45126"/>
                  </a:cubicBezTo>
                  <a:cubicBezTo>
                    <a:pt x="88814" y="45168"/>
                    <a:pt x="89300" y="45499"/>
                    <a:pt x="89676" y="45499"/>
                  </a:cubicBezTo>
                  <a:cubicBezTo>
                    <a:pt x="89709" y="45499"/>
                    <a:pt x="89741" y="45497"/>
                    <a:pt x="89773" y="45491"/>
                  </a:cubicBezTo>
                  <a:cubicBezTo>
                    <a:pt x="90320" y="45400"/>
                    <a:pt x="90845" y="45286"/>
                    <a:pt x="91256" y="45126"/>
                  </a:cubicBezTo>
                  <a:cubicBezTo>
                    <a:pt x="91667" y="44966"/>
                    <a:pt x="91987" y="44852"/>
                    <a:pt x="92534" y="44761"/>
                  </a:cubicBezTo>
                  <a:cubicBezTo>
                    <a:pt x="92918" y="44693"/>
                    <a:pt x="93323" y="43779"/>
                    <a:pt x="93883" y="43779"/>
                  </a:cubicBezTo>
                  <a:cubicBezTo>
                    <a:pt x="93890" y="43779"/>
                    <a:pt x="93897" y="43779"/>
                    <a:pt x="93904" y="43779"/>
                  </a:cubicBezTo>
                  <a:cubicBezTo>
                    <a:pt x="94444" y="43824"/>
                    <a:pt x="94873" y="44601"/>
                    <a:pt x="95257" y="44601"/>
                  </a:cubicBezTo>
                  <a:cubicBezTo>
                    <a:pt x="95263" y="44601"/>
                    <a:pt x="95268" y="44601"/>
                    <a:pt x="95274" y="44601"/>
                  </a:cubicBezTo>
                  <a:cubicBezTo>
                    <a:pt x="95821" y="44601"/>
                    <a:pt x="96255" y="44532"/>
                    <a:pt x="96666" y="44510"/>
                  </a:cubicBezTo>
                  <a:cubicBezTo>
                    <a:pt x="96803" y="44502"/>
                    <a:pt x="96940" y="44499"/>
                    <a:pt x="97082" y="44499"/>
                  </a:cubicBezTo>
                  <a:cubicBezTo>
                    <a:pt x="97366" y="44499"/>
                    <a:pt x="97670" y="44510"/>
                    <a:pt x="98035" y="44510"/>
                  </a:cubicBezTo>
                  <a:cubicBezTo>
                    <a:pt x="98407" y="44510"/>
                    <a:pt x="98842" y="44027"/>
                    <a:pt x="99360" y="44027"/>
                  </a:cubicBezTo>
                  <a:cubicBezTo>
                    <a:pt x="99382" y="44027"/>
                    <a:pt x="99405" y="44028"/>
                    <a:pt x="99428" y="44030"/>
                  </a:cubicBezTo>
                  <a:cubicBezTo>
                    <a:pt x="99511" y="44034"/>
                    <a:pt x="99596" y="44035"/>
                    <a:pt x="99681" y="44035"/>
                  </a:cubicBezTo>
                  <a:cubicBezTo>
                    <a:pt x="99811" y="44035"/>
                    <a:pt x="99941" y="44033"/>
                    <a:pt x="100067" y="44033"/>
                  </a:cubicBezTo>
                  <a:cubicBezTo>
                    <a:pt x="100330" y="44033"/>
                    <a:pt x="100573" y="44045"/>
                    <a:pt x="100752" y="44122"/>
                  </a:cubicBezTo>
                  <a:cubicBezTo>
                    <a:pt x="101162" y="44281"/>
                    <a:pt x="101231" y="44989"/>
                    <a:pt x="101528" y="45263"/>
                  </a:cubicBezTo>
                  <a:cubicBezTo>
                    <a:pt x="101847" y="45514"/>
                    <a:pt x="102212" y="45697"/>
                    <a:pt x="102532" y="45970"/>
                  </a:cubicBezTo>
                  <a:cubicBezTo>
                    <a:pt x="102829" y="46222"/>
                    <a:pt x="103148" y="46518"/>
                    <a:pt x="103559" y="46701"/>
                  </a:cubicBezTo>
                  <a:cubicBezTo>
                    <a:pt x="103730" y="46769"/>
                    <a:pt x="103924" y="46781"/>
                    <a:pt x="104135" y="46781"/>
                  </a:cubicBezTo>
                  <a:cubicBezTo>
                    <a:pt x="104241" y="46781"/>
                    <a:pt x="104351" y="46778"/>
                    <a:pt x="104464" y="46778"/>
                  </a:cubicBezTo>
                  <a:cubicBezTo>
                    <a:pt x="104578" y="46778"/>
                    <a:pt x="104695" y="46781"/>
                    <a:pt x="104814" y="46792"/>
                  </a:cubicBezTo>
                  <a:cubicBezTo>
                    <a:pt x="105182" y="46809"/>
                    <a:pt x="105549" y="46911"/>
                    <a:pt x="105863" y="46911"/>
                  </a:cubicBezTo>
                  <a:cubicBezTo>
                    <a:pt x="105978" y="46911"/>
                    <a:pt x="106086" y="46897"/>
                    <a:pt x="106184" y="46861"/>
                  </a:cubicBezTo>
                  <a:cubicBezTo>
                    <a:pt x="106618" y="46701"/>
                    <a:pt x="106960" y="46336"/>
                    <a:pt x="107302" y="46039"/>
                  </a:cubicBezTo>
                  <a:cubicBezTo>
                    <a:pt x="107622" y="45742"/>
                    <a:pt x="107713" y="45194"/>
                    <a:pt x="108033" y="44898"/>
                  </a:cubicBezTo>
                  <a:cubicBezTo>
                    <a:pt x="108352" y="44624"/>
                    <a:pt x="108763" y="44396"/>
                    <a:pt x="109197" y="44236"/>
                  </a:cubicBezTo>
                  <a:cubicBezTo>
                    <a:pt x="109545" y="44083"/>
                    <a:pt x="109976" y="43869"/>
                    <a:pt x="110451" y="43869"/>
                  </a:cubicBezTo>
                  <a:cubicBezTo>
                    <a:pt x="110474" y="43869"/>
                    <a:pt x="110497" y="43869"/>
                    <a:pt x="110521" y="43871"/>
                  </a:cubicBezTo>
                  <a:cubicBezTo>
                    <a:pt x="111069" y="43893"/>
                    <a:pt x="111434" y="44396"/>
                    <a:pt x="111776" y="44647"/>
                  </a:cubicBezTo>
                  <a:cubicBezTo>
                    <a:pt x="112164" y="44920"/>
                    <a:pt x="112256" y="45400"/>
                    <a:pt x="112529" y="45811"/>
                  </a:cubicBezTo>
                  <a:cubicBezTo>
                    <a:pt x="112781" y="46199"/>
                    <a:pt x="113283" y="46450"/>
                    <a:pt x="113557" y="46838"/>
                  </a:cubicBezTo>
                  <a:cubicBezTo>
                    <a:pt x="113808" y="47249"/>
                    <a:pt x="114264" y="47431"/>
                    <a:pt x="114629" y="47705"/>
                  </a:cubicBezTo>
                  <a:cubicBezTo>
                    <a:pt x="114995" y="47979"/>
                    <a:pt x="115268" y="48664"/>
                    <a:pt x="115793" y="48687"/>
                  </a:cubicBezTo>
                  <a:cubicBezTo>
                    <a:pt x="115917" y="48697"/>
                    <a:pt x="116048" y="48703"/>
                    <a:pt x="116180" y="48703"/>
                  </a:cubicBezTo>
                  <a:cubicBezTo>
                    <a:pt x="116606" y="48703"/>
                    <a:pt x="117049" y="48644"/>
                    <a:pt x="117346" y="48504"/>
                  </a:cubicBezTo>
                  <a:cubicBezTo>
                    <a:pt x="117756" y="48321"/>
                    <a:pt x="118122" y="47819"/>
                    <a:pt x="118441" y="47500"/>
                  </a:cubicBezTo>
                  <a:cubicBezTo>
                    <a:pt x="118738" y="47180"/>
                    <a:pt x="119103" y="46883"/>
                    <a:pt x="119400" y="46541"/>
                  </a:cubicBezTo>
                  <a:cubicBezTo>
                    <a:pt x="119719" y="46222"/>
                    <a:pt x="119856" y="45765"/>
                    <a:pt x="120267" y="45560"/>
                  </a:cubicBezTo>
                  <a:cubicBezTo>
                    <a:pt x="120619" y="45384"/>
                    <a:pt x="120992" y="45102"/>
                    <a:pt x="121488" y="45102"/>
                  </a:cubicBezTo>
                  <a:cubicBezTo>
                    <a:pt x="121507" y="45102"/>
                    <a:pt x="121526" y="45102"/>
                    <a:pt x="121545" y="45103"/>
                  </a:cubicBezTo>
                  <a:cubicBezTo>
                    <a:pt x="121599" y="45105"/>
                    <a:pt x="121653" y="45106"/>
                    <a:pt x="121708" y="45106"/>
                  </a:cubicBezTo>
                  <a:cubicBezTo>
                    <a:pt x="121909" y="45106"/>
                    <a:pt x="122119" y="45094"/>
                    <a:pt x="122319" y="45094"/>
                  </a:cubicBezTo>
                  <a:cubicBezTo>
                    <a:pt x="122606" y="45094"/>
                    <a:pt x="122871" y="45119"/>
                    <a:pt x="123052" y="45240"/>
                  </a:cubicBezTo>
                  <a:cubicBezTo>
                    <a:pt x="123440" y="45491"/>
                    <a:pt x="123326" y="46336"/>
                    <a:pt x="123623" y="46678"/>
                  </a:cubicBezTo>
                  <a:cubicBezTo>
                    <a:pt x="123896" y="47043"/>
                    <a:pt x="124125" y="47454"/>
                    <a:pt x="124399" y="47819"/>
                  </a:cubicBezTo>
                  <a:cubicBezTo>
                    <a:pt x="124673" y="48162"/>
                    <a:pt x="125312" y="48139"/>
                    <a:pt x="125700" y="48390"/>
                  </a:cubicBezTo>
                  <a:cubicBezTo>
                    <a:pt x="126065" y="48618"/>
                    <a:pt x="126316" y="49440"/>
                    <a:pt x="126841" y="49463"/>
                  </a:cubicBezTo>
                  <a:cubicBezTo>
                    <a:pt x="126849" y="49463"/>
                    <a:pt x="126858" y="49463"/>
                    <a:pt x="126866" y="49463"/>
                  </a:cubicBezTo>
                  <a:cubicBezTo>
                    <a:pt x="127378" y="49463"/>
                    <a:pt x="127760" y="48775"/>
                    <a:pt x="128119" y="48618"/>
                  </a:cubicBezTo>
                  <a:cubicBezTo>
                    <a:pt x="128530" y="48436"/>
                    <a:pt x="128621" y="47933"/>
                    <a:pt x="128941" y="47614"/>
                  </a:cubicBezTo>
                  <a:cubicBezTo>
                    <a:pt x="129260" y="47317"/>
                    <a:pt x="129877" y="47271"/>
                    <a:pt x="130173" y="46952"/>
                  </a:cubicBezTo>
                  <a:cubicBezTo>
                    <a:pt x="130493" y="46632"/>
                    <a:pt x="130744" y="46107"/>
                    <a:pt x="131155" y="45925"/>
                  </a:cubicBezTo>
                  <a:cubicBezTo>
                    <a:pt x="131372" y="45816"/>
                    <a:pt x="131653" y="45788"/>
                    <a:pt x="131956" y="45788"/>
                  </a:cubicBezTo>
                  <a:cubicBezTo>
                    <a:pt x="132163" y="45788"/>
                    <a:pt x="132380" y="45801"/>
                    <a:pt x="132593" y="45811"/>
                  </a:cubicBezTo>
                  <a:lnTo>
                    <a:pt x="134738" y="730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485000" y="2648925"/>
              <a:ext cx="3366200" cy="1224025"/>
            </a:xfrm>
            <a:custGeom>
              <a:avLst/>
              <a:gdLst/>
              <a:ahLst/>
              <a:cxnLst/>
              <a:rect l="l" t="t" r="r" b="b"/>
              <a:pathLst>
                <a:path w="134648" h="48961" extrusionOk="0">
                  <a:moveTo>
                    <a:pt x="1" y="36452"/>
                  </a:moveTo>
                  <a:cubicBezTo>
                    <a:pt x="572" y="36475"/>
                    <a:pt x="960" y="36954"/>
                    <a:pt x="1348" y="36909"/>
                  </a:cubicBezTo>
                  <a:lnTo>
                    <a:pt x="1348" y="36909"/>
                  </a:lnTo>
                  <a:cubicBezTo>
                    <a:pt x="1895" y="36840"/>
                    <a:pt x="2398" y="36772"/>
                    <a:pt x="2809" y="36658"/>
                  </a:cubicBezTo>
                  <a:lnTo>
                    <a:pt x="2809" y="36658"/>
                  </a:lnTo>
                  <a:cubicBezTo>
                    <a:pt x="3219" y="36544"/>
                    <a:pt x="3539" y="36201"/>
                    <a:pt x="4087" y="36133"/>
                  </a:cubicBezTo>
                  <a:lnTo>
                    <a:pt x="4087" y="36133"/>
                  </a:lnTo>
                  <a:cubicBezTo>
                    <a:pt x="4475" y="36087"/>
                    <a:pt x="4886" y="36544"/>
                    <a:pt x="5456" y="36566"/>
                  </a:cubicBezTo>
                  <a:lnTo>
                    <a:pt x="5456" y="36566"/>
                  </a:lnTo>
                  <a:cubicBezTo>
                    <a:pt x="6027" y="36589"/>
                    <a:pt x="6506" y="36840"/>
                    <a:pt x="6871" y="36863"/>
                  </a:cubicBezTo>
                  <a:lnTo>
                    <a:pt x="6871" y="36863"/>
                  </a:lnTo>
                  <a:cubicBezTo>
                    <a:pt x="7168" y="36886"/>
                    <a:pt x="7396" y="36726"/>
                    <a:pt x="7625" y="36589"/>
                  </a:cubicBezTo>
                  <a:lnTo>
                    <a:pt x="7625" y="36589"/>
                  </a:lnTo>
                  <a:cubicBezTo>
                    <a:pt x="7853" y="36452"/>
                    <a:pt x="8058" y="36293"/>
                    <a:pt x="8264" y="36315"/>
                  </a:cubicBezTo>
                  <a:lnTo>
                    <a:pt x="8264" y="36315"/>
                  </a:lnTo>
                  <a:cubicBezTo>
                    <a:pt x="8675" y="36338"/>
                    <a:pt x="9040" y="36315"/>
                    <a:pt x="9610" y="36361"/>
                  </a:cubicBezTo>
                  <a:lnTo>
                    <a:pt x="9610" y="36361"/>
                  </a:lnTo>
                  <a:cubicBezTo>
                    <a:pt x="9976" y="36384"/>
                    <a:pt x="10455" y="36521"/>
                    <a:pt x="11026" y="36566"/>
                  </a:cubicBezTo>
                  <a:lnTo>
                    <a:pt x="11026" y="36566"/>
                  </a:lnTo>
                  <a:cubicBezTo>
                    <a:pt x="11573" y="36589"/>
                    <a:pt x="12030" y="37160"/>
                    <a:pt x="12395" y="37183"/>
                  </a:cubicBezTo>
                  <a:lnTo>
                    <a:pt x="12395" y="37183"/>
                  </a:lnTo>
                  <a:cubicBezTo>
                    <a:pt x="12692" y="37183"/>
                    <a:pt x="12920" y="36977"/>
                    <a:pt x="13148" y="36772"/>
                  </a:cubicBezTo>
                  <a:lnTo>
                    <a:pt x="13148" y="36772"/>
                  </a:lnTo>
                  <a:cubicBezTo>
                    <a:pt x="13354" y="36566"/>
                    <a:pt x="13559" y="36361"/>
                    <a:pt x="13765" y="36384"/>
                  </a:cubicBezTo>
                  <a:lnTo>
                    <a:pt x="13765" y="36384"/>
                  </a:lnTo>
                  <a:cubicBezTo>
                    <a:pt x="14176" y="36384"/>
                    <a:pt x="14609" y="37183"/>
                    <a:pt x="15157" y="37206"/>
                  </a:cubicBezTo>
                  <a:lnTo>
                    <a:pt x="15157" y="37206"/>
                  </a:lnTo>
                  <a:cubicBezTo>
                    <a:pt x="15340" y="37206"/>
                    <a:pt x="15499" y="37206"/>
                    <a:pt x="15705" y="37206"/>
                  </a:cubicBezTo>
                  <a:lnTo>
                    <a:pt x="15705" y="37206"/>
                  </a:lnTo>
                  <a:cubicBezTo>
                    <a:pt x="15933" y="37183"/>
                    <a:pt x="16207" y="37183"/>
                    <a:pt x="16504" y="37206"/>
                  </a:cubicBezTo>
                  <a:lnTo>
                    <a:pt x="16504" y="37206"/>
                  </a:lnTo>
                  <a:cubicBezTo>
                    <a:pt x="16709" y="37206"/>
                    <a:pt x="16937" y="37160"/>
                    <a:pt x="17143" y="37137"/>
                  </a:cubicBezTo>
                  <a:lnTo>
                    <a:pt x="17143" y="37137"/>
                  </a:lnTo>
                  <a:cubicBezTo>
                    <a:pt x="17417" y="37069"/>
                    <a:pt x="17668" y="37023"/>
                    <a:pt x="17873" y="37091"/>
                  </a:cubicBezTo>
                  <a:lnTo>
                    <a:pt x="17873" y="37091"/>
                  </a:lnTo>
                  <a:cubicBezTo>
                    <a:pt x="18284" y="37251"/>
                    <a:pt x="18695" y="37594"/>
                    <a:pt x="18992" y="37822"/>
                  </a:cubicBezTo>
                  <a:lnTo>
                    <a:pt x="18992" y="37822"/>
                  </a:lnTo>
                  <a:cubicBezTo>
                    <a:pt x="19311" y="38096"/>
                    <a:pt x="19425" y="38689"/>
                    <a:pt x="19745" y="38963"/>
                  </a:cubicBezTo>
                  <a:lnTo>
                    <a:pt x="19745" y="38963"/>
                  </a:lnTo>
                  <a:cubicBezTo>
                    <a:pt x="20042" y="39214"/>
                    <a:pt x="20361" y="39077"/>
                    <a:pt x="20772" y="39237"/>
                  </a:cubicBezTo>
                  <a:lnTo>
                    <a:pt x="20772" y="39237"/>
                  </a:lnTo>
                  <a:cubicBezTo>
                    <a:pt x="21114" y="39374"/>
                    <a:pt x="21457" y="39488"/>
                    <a:pt x="21936" y="39511"/>
                  </a:cubicBezTo>
                  <a:lnTo>
                    <a:pt x="21936" y="39511"/>
                  </a:lnTo>
                  <a:cubicBezTo>
                    <a:pt x="22484" y="39557"/>
                    <a:pt x="22940" y="40333"/>
                    <a:pt x="23328" y="40310"/>
                  </a:cubicBezTo>
                  <a:lnTo>
                    <a:pt x="23328" y="40310"/>
                  </a:lnTo>
                  <a:cubicBezTo>
                    <a:pt x="23876" y="40264"/>
                    <a:pt x="24378" y="39534"/>
                    <a:pt x="24789" y="39442"/>
                  </a:cubicBezTo>
                  <a:lnTo>
                    <a:pt x="24789" y="39442"/>
                  </a:lnTo>
                  <a:cubicBezTo>
                    <a:pt x="25018" y="39397"/>
                    <a:pt x="25223" y="39420"/>
                    <a:pt x="25474" y="39465"/>
                  </a:cubicBezTo>
                  <a:lnTo>
                    <a:pt x="25474" y="39465"/>
                  </a:lnTo>
                  <a:cubicBezTo>
                    <a:pt x="25679" y="39511"/>
                    <a:pt x="25908" y="39534"/>
                    <a:pt x="26159" y="39511"/>
                  </a:cubicBezTo>
                  <a:lnTo>
                    <a:pt x="26159" y="39511"/>
                  </a:lnTo>
                  <a:cubicBezTo>
                    <a:pt x="26547" y="39488"/>
                    <a:pt x="26958" y="38917"/>
                    <a:pt x="27505" y="38940"/>
                  </a:cubicBezTo>
                  <a:lnTo>
                    <a:pt x="27505" y="38940"/>
                  </a:lnTo>
                  <a:cubicBezTo>
                    <a:pt x="28076" y="38963"/>
                    <a:pt x="28510" y="39557"/>
                    <a:pt x="28898" y="39602"/>
                  </a:cubicBezTo>
                  <a:lnTo>
                    <a:pt x="28898" y="39602"/>
                  </a:lnTo>
                  <a:cubicBezTo>
                    <a:pt x="29172" y="39648"/>
                    <a:pt x="29377" y="39602"/>
                    <a:pt x="29560" y="39579"/>
                  </a:cubicBezTo>
                  <a:lnTo>
                    <a:pt x="29560" y="39579"/>
                  </a:lnTo>
                  <a:cubicBezTo>
                    <a:pt x="29742" y="39557"/>
                    <a:pt x="29925" y="39534"/>
                    <a:pt x="30130" y="39579"/>
                  </a:cubicBezTo>
                  <a:lnTo>
                    <a:pt x="30130" y="39579"/>
                  </a:lnTo>
                  <a:cubicBezTo>
                    <a:pt x="30541" y="39671"/>
                    <a:pt x="31203" y="39967"/>
                    <a:pt x="31751" y="40059"/>
                  </a:cubicBezTo>
                  <a:lnTo>
                    <a:pt x="31751" y="40059"/>
                  </a:lnTo>
                  <a:cubicBezTo>
                    <a:pt x="31934" y="40082"/>
                    <a:pt x="32116" y="39967"/>
                    <a:pt x="32322" y="39876"/>
                  </a:cubicBezTo>
                  <a:lnTo>
                    <a:pt x="32322" y="39876"/>
                  </a:lnTo>
                  <a:cubicBezTo>
                    <a:pt x="32527" y="39762"/>
                    <a:pt x="32732" y="39671"/>
                    <a:pt x="33006" y="39671"/>
                  </a:cubicBezTo>
                  <a:lnTo>
                    <a:pt x="33006" y="39671"/>
                  </a:lnTo>
                  <a:cubicBezTo>
                    <a:pt x="33600" y="39694"/>
                    <a:pt x="34011" y="39922"/>
                    <a:pt x="34376" y="40036"/>
                  </a:cubicBezTo>
                  <a:lnTo>
                    <a:pt x="34376" y="40036"/>
                  </a:lnTo>
                  <a:cubicBezTo>
                    <a:pt x="34924" y="40173"/>
                    <a:pt x="35220" y="40812"/>
                    <a:pt x="35608" y="41040"/>
                  </a:cubicBezTo>
                  <a:lnTo>
                    <a:pt x="35608" y="41040"/>
                  </a:lnTo>
                  <a:cubicBezTo>
                    <a:pt x="35997" y="41246"/>
                    <a:pt x="36613" y="41656"/>
                    <a:pt x="37138" y="41816"/>
                  </a:cubicBezTo>
                  <a:lnTo>
                    <a:pt x="37138" y="41816"/>
                  </a:lnTo>
                  <a:cubicBezTo>
                    <a:pt x="37343" y="41885"/>
                    <a:pt x="37571" y="41816"/>
                    <a:pt x="37845" y="41771"/>
                  </a:cubicBezTo>
                  <a:lnTo>
                    <a:pt x="37845" y="41771"/>
                  </a:lnTo>
                  <a:cubicBezTo>
                    <a:pt x="38051" y="41725"/>
                    <a:pt x="38256" y="41679"/>
                    <a:pt x="38530" y="41702"/>
                  </a:cubicBezTo>
                  <a:lnTo>
                    <a:pt x="38530" y="41702"/>
                  </a:lnTo>
                  <a:cubicBezTo>
                    <a:pt x="39101" y="41725"/>
                    <a:pt x="39443" y="42501"/>
                    <a:pt x="39808" y="42592"/>
                  </a:cubicBezTo>
                  <a:lnTo>
                    <a:pt x="39808" y="42592"/>
                  </a:lnTo>
                  <a:cubicBezTo>
                    <a:pt x="40356" y="42729"/>
                    <a:pt x="40950" y="43003"/>
                    <a:pt x="41360" y="43163"/>
                  </a:cubicBezTo>
                  <a:lnTo>
                    <a:pt x="41360" y="43163"/>
                  </a:lnTo>
                  <a:cubicBezTo>
                    <a:pt x="41543" y="43254"/>
                    <a:pt x="41680" y="43140"/>
                    <a:pt x="41817" y="43026"/>
                  </a:cubicBezTo>
                  <a:lnTo>
                    <a:pt x="41817" y="43026"/>
                  </a:lnTo>
                  <a:cubicBezTo>
                    <a:pt x="41977" y="42912"/>
                    <a:pt x="42114" y="42821"/>
                    <a:pt x="42388" y="42866"/>
                  </a:cubicBezTo>
                  <a:lnTo>
                    <a:pt x="42388" y="42866"/>
                  </a:lnTo>
                  <a:cubicBezTo>
                    <a:pt x="42593" y="42912"/>
                    <a:pt x="42844" y="42729"/>
                    <a:pt x="43118" y="42524"/>
                  </a:cubicBezTo>
                  <a:lnTo>
                    <a:pt x="43118" y="42524"/>
                  </a:lnTo>
                  <a:cubicBezTo>
                    <a:pt x="43369" y="42341"/>
                    <a:pt x="43666" y="42159"/>
                    <a:pt x="43940" y="42181"/>
                  </a:cubicBezTo>
                  <a:lnTo>
                    <a:pt x="43940" y="42181"/>
                  </a:lnTo>
                  <a:cubicBezTo>
                    <a:pt x="44510" y="42204"/>
                    <a:pt x="45012" y="41908"/>
                    <a:pt x="45401" y="41839"/>
                  </a:cubicBezTo>
                  <a:lnTo>
                    <a:pt x="45401" y="41839"/>
                  </a:lnTo>
                  <a:cubicBezTo>
                    <a:pt x="45629" y="41816"/>
                    <a:pt x="45834" y="41839"/>
                    <a:pt x="46017" y="41839"/>
                  </a:cubicBezTo>
                  <a:lnTo>
                    <a:pt x="46017" y="41839"/>
                  </a:lnTo>
                  <a:cubicBezTo>
                    <a:pt x="46245" y="41862"/>
                    <a:pt x="46450" y="41885"/>
                    <a:pt x="46679" y="41816"/>
                  </a:cubicBezTo>
                  <a:lnTo>
                    <a:pt x="46679" y="41816"/>
                  </a:lnTo>
                  <a:cubicBezTo>
                    <a:pt x="46884" y="41748"/>
                    <a:pt x="47112" y="41862"/>
                    <a:pt x="47341" y="41976"/>
                  </a:cubicBezTo>
                  <a:lnTo>
                    <a:pt x="47341" y="41976"/>
                  </a:lnTo>
                  <a:cubicBezTo>
                    <a:pt x="47546" y="42090"/>
                    <a:pt x="47797" y="42204"/>
                    <a:pt x="48048" y="42181"/>
                  </a:cubicBezTo>
                  <a:lnTo>
                    <a:pt x="48048" y="42181"/>
                  </a:lnTo>
                  <a:cubicBezTo>
                    <a:pt x="48436" y="42113"/>
                    <a:pt x="49030" y="41017"/>
                    <a:pt x="49600" y="41040"/>
                  </a:cubicBezTo>
                  <a:lnTo>
                    <a:pt x="49600" y="41040"/>
                  </a:lnTo>
                  <a:cubicBezTo>
                    <a:pt x="50125" y="41063"/>
                    <a:pt x="50422" y="40995"/>
                    <a:pt x="50787" y="40835"/>
                  </a:cubicBezTo>
                  <a:lnTo>
                    <a:pt x="50787" y="40835"/>
                  </a:lnTo>
                  <a:cubicBezTo>
                    <a:pt x="51198" y="40629"/>
                    <a:pt x="51632" y="40880"/>
                    <a:pt x="51951" y="40561"/>
                  </a:cubicBezTo>
                  <a:lnTo>
                    <a:pt x="51951" y="40561"/>
                  </a:lnTo>
                  <a:cubicBezTo>
                    <a:pt x="52271" y="40264"/>
                    <a:pt x="52157" y="39557"/>
                    <a:pt x="52476" y="39237"/>
                  </a:cubicBezTo>
                  <a:lnTo>
                    <a:pt x="52476" y="39237"/>
                  </a:lnTo>
                  <a:cubicBezTo>
                    <a:pt x="52636" y="39077"/>
                    <a:pt x="52933" y="39169"/>
                    <a:pt x="53207" y="39260"/>
                  </a:cubicBezTo>
                  <a:lnTo>
                    <a:pt x="53207" y="39260"/>
                  </a:lnTo>
                  <a:cubicBezTo>
                    <a:pt x="53481" y="39351"/>
                    <a:pt x="53732" y="39442"/>
                    <a:pt x="53914" y="39351"/>
                  </a:cubicBezTo>
                  <a:lnTo>
                    <a:pt x="53914" y="39351"/>
                  </a:lnTo>
                  <a:cubicBezTo>
                    <a:pt x="54302" y="39191"/>
                    <a:pt x="54553" y="39465"/>
                    <a:pt x="55078" y="39488"/>
                  </a:cubicBezTo>
                  <a:lnTo>
                    <a:pt x="55078" y="39488"/>
                  </a:lnTo>
                  <a:cubicBezTo>
                    <a:pt x="55284" y="39488"/>
                    <a:pt x="55466" y="39420"/>
                    <a:pt x="55649" y="39328"/>
                  </a:cubicBezTo>
                  <a:lnTo>
                    <a:pt x="55649" y="39328"/>
                  </a:lnTo>
                  <a:cubicBezTo>
                    <a:pt x="55855" y="39237"/>
                    <a:pt x="56060" y="39146"/>
                    <a:pt x="56243" y="39214"/>
                  </a:cubicBezTo>
                  <a:lnTo>
                    <a:pt x="56243" y="39214"/>
                  </a:lnTo>
                  <a:cubicBezTo>
                    <a:pt x="56653" y="39397"/>
                    <a:pt x="56813" y="40287"/>
                    <a:pt x="57110" y="40538"/>
                  </a:cubicBezTo>
                  <a:lnTo>
                    <a:pt x="57110" y="40538"/>
                  </a:lnTo>
                  <a:cubicBezTo>
                    <a:pt x="57270" y="40675"/>
                    <a:pt x="57475" y="40652"/>
                    <a:pt x="57703" y="40607"/>
                  </a:cubicBezTo>
                  <a:lnTo>
                    <a:pt x="57703" y="40607"/>
                  </a:lnTo>
                  <a:cubicBezTo>
                    <a:pt x="57909" y="40561"/>
                    <a:pt x="58114" y="40538"/>
                    <a:pt x="58274" y="40675"/>
                  </a:cubicBezTo>
                  <a:lnTo>
                    <a:pt x="58274" y="40675"/>
                  </a:lnTo>
                  <a:cubicBezTo>
                    <a:pt x="58571" y="40926"/>
                    <a:pt x="58776" y="42090"/>
                    <a:pt x="59187" y="42250"/>
                  </a:cubicBezTo>
                  <a:lnTo>
                    <a:pt x="59187" y="42250"/>
                  </a:lnTo>
                  <a:cubicBezTo>
                    <a:pt x="59370" y="42341"/>
                    <a:pt x="59666" y="42273"/>
                    <a:pt x="59940" y="42227"/>
                  </a:cubicBezTo>
                  <a:lnTo>
                    <a:pt x="59940" y="42227"/>
                  </a:lnTo>
                  <a:cubicBezTo>
                    <a:pt x="60146" y="42204"/>
                    <a:pt x="60374" y="42159"/>
                    <a:pt x="60579" y="42181"/>
                  </a:cubicBezTo>
                  <a:lnTo>
                    <a:pt x="60579" y="42181"/>
                  </a:lnTo>
                  <a:cubicBezTo>
                    <a:pt x="61059" y="42204"/>
                    <a:pt x="61606" y="41405"/>
                    <a:pt x="61972" y="41268"/>
                  </a:cubicBezTo>
                  <a:lnTo>
                    <a:pt x="61972" y="41268"/>
                  </a:lnTo>
                  <a:cubicBezTo>
                    <a:pt x="62405" y="41109"/>
                    <a:pt x="62542" y="40561"/>
                    <a:pt x="62862" y="40310"/>
                  </a:cubicBezTo>
                  <a:lnTo>
                    <a:pt x="62862" y="40310"/>
                  </a:lnTo>
                  <a:cubicBezTo>
                    <a:pt x="63181" y="40036"/>
                    <a:pt x="63524" y="40082"/>
                    <a:pt x="63843" y="39808"/>
                  </a:cubicBezTo>
                  <a:lnTo>
                    <a:pt x="63843" y="39808"/>
                  </a:lnTo>
                  <a:cubicBezTo>
                    <a:pt x="64186" y="39534"/>
                    <a:pt x="64619" y="39465"/>
                    <a:pt x="65053" y="39305"/>
                  </a:cubicBezTo>
                  <a:lnTo>
                    <a:pt x="65053" y="39305"/>
                  </a:lnTo>
                  <a:cubicBezTo>
                    <a:pt x="65395" y="39169"/>
                    <a:pt x="65761" y="39853"/>
                    <a:pt x="66263" y="39876"/>
                  </a:cubicBezTo>
                  <a:lnTo>
                    <a:pt x="66263" y="39876"/>
                  </a:lnTo>
                  <a:cubicBezTo>
                    <a:pt x="66879" y="39899"/>
                    <a:pt x="67222" y="40264"/>
                    <a:pt x="67610" y="40470"/>
                  </a:cubicBezTo>
                  <a:lnTo>
                    <a:pt x="67610" y="40470"/>
                  </a:lnTo>
                  <a:cubicBezTo>
                    <a:pt x="68089" y="40698"/>
                    <a:pt x="68408" y="40538"/>
                    <a:pt x="68774" y="40858"/>
                  </a:cubicBezTo>
                  <a:lnTo>
                    <a:pt x="68774" y="40858"/>
                  </a:lnTo>
                  <a:cubicBezTo>
                    <a:pt x="69139" y="41177"/>
                    <a:pt x="69801" y="41200"/>
                    <a:pt x="70303" y="41451"/>
                  </a:cubicBezTo>
                  <a:lnTo>
                    <a:pt x="70303" y="41451"/>
                  </a:lnTo>
                  <a:cubicBezTo>
                    <a:pt x="70531" y="41565"/>
                    <a:pt x="70759" y="41520"/>
                    <a:pt x="71056" y="41474"/>
                  </a:cubicBezTo>
                  <a:lnTo>
                    <a:pt x="71056" y="41474"/>
                  </a:lnTo>
                  <a:cubicBezTo>
                    <a:pt x="71239" y="41451"/>
                    <a:pt x="71421" y="41428"/>
                    <a:pt x="71672" y="41451"/>
                  </a:cubicBezTo>
                  <a:lnTo>
                    <a:pt x="71672" y="41451"/>
                  </a:lnTo>
                  <a:cubicBezTo>
                    <a:pt x="72220" y="41474"/>
                    <a:pt x="72517" y="42204"/>
                    <a:pt x="72905" y="42204"/>
                  </a:cubicBezTo>
                  <a:lnTo>
                    <a:pt x="72905" y="42204"/>
                  </a:lnTo>
                  <a:cubicBezTo>
                    <a:pt x="73453" y="42204"/>
                    <a:pt x="74023" y="41656"/>
                    <a:pt x="74434" y="41634"/>
                  </a:cubicBezTo>
                  <a:lnTo>
                    <a:pt x="74434" y="41634"/>
                  </a:lnTo>
                  <a:cubicBezTo>
                    <a:pt x="74845" y="41611"/>
                    <a:pt x="75142" y="42273"/>
                    <a:pt x="75690" y="42273"/>
                  </a:cubicBezTo>
                  <a:lnTo>
                    <a:pt x="75690" y="42273"/>
                  </a:lnTo>
                  <a:cubicBezTo>
                    <a:pt x="75872" y="42273"/>
                    <a:pt x="76101" y="42227"/>
                    <a:pt x="76352" y="42159"/>
                  </a:cubicBezTo>
                  <a:lnTo>
                    <a:pt x="76352" y="42159"/>
                  </a:lnTo>
                  <a:cubicBezTo>
                    <a:pt x="76626" y="42113"/>
                    <a:pt x="76922" y="42067"/>
                    <a:pt x="77219" y="42067"/>
                  </a:cubicBezTo>
                  <a:lnTo>
                    <a:pt x="77219" y="42067"/>
                  </a:lnTo>
                  <a:cubicBezTo>
                    <a:pt x="77790" y="42113"/>
                    <a:pt x="78223" y="42067"/>
                    <a:pt x="78611" y="42067"/>
                  </a:cubicBezTo>
                  <a:lnTo>
                    <a:pt x="78611" y="42067"/>
                  </a:lnTo>
                  <a:cubicBezTo>
                    <a:pt x="79159" y="42045"/>
                    <a:pt x="79616" y="41611"/>
                    <a:pt x="80049" y="41588"/>
                  </a:cubicBezTo>
                  <a:lnTo>
                    <a:pt x="80049" y="41588"/>
                  </a:lnTo>
                  <a:cubicBezTo>
                    <a:pt x="80255" y="41565"/>
                    <a:pt x="80460" y="41679"/>
                    <a:pt x="80666" y="41793"/>
                  </a:cubicBezTo>
                  <a:lnTo>
                    <a:pt x="80666" y="41793"/>
                  </a:lnTo>
                  <a:cubicBezTo>
                    <a:pt x="80871" y="41908"/>
                    <a:pt x="81099" y="42022"/>
                    <a:pt x="81373" y="42022"/>
                  </a:cubicBezTo>
                  <a:lnTo>
                    <a:pt x="81373" y="42022"/>
                  </a:lnTo>
                  <a:cubicBezTo>
                    <a:pt x="81761" y="42022"/>
                    <a:pt x="82195" y="41748"/>
                    <a:pt x="82766" y="41771"/>
                  </a:cubicBezTo>
                  <a:lnTo>
                    <a:pt x="82766" y="41771"/>
                  </a:lnTo>
                  <a:cubicBezTo>
                    <a:pt x="83359" y="41793"/>
                    <a:pt x="84044" y="41748"/>
                    <a:pt x="84432" y="41908"/>
                  </a:cubicBezTo>
                  <a:lnTo>
                    <a:pt x="84432" y="41908"/>
                  </a:lnTo>
                  <a:cubicBezTo>
                    <a:pt x="84660" y="41999"/>
                    <a:pt x="84888" y="41908"/>
                    <a:pt x="85094" y="41816"/>
                  </a:cubicBezTo>
                  <a:lnTo>
                    <a:pt x="85094" y="41816"/>
                  </a:lnTo>
                  <a:cubicBezTo>
                    <a:pt x="85322" y="41725"/>
                    <a:pt x="85527" y="41634"/>
                    <a:pt x="85733" y="41771"/>
                  </a:cubicBezTo>
                  <a:lnTo>
                    <a:pt x="85733" y="41771"/>
                  </a:lnTo>
                  <a:cubicBezTo>
                    <a:pt x="86098" y="42022"/>
                    <a:pt x="86349" y="42752"/>
                    <a:pt x="86874" y="42935"/>
                  </a:cubicBezTo>
                  <a:lnTo>
                    <a:pt x="86874" y="42935"/>
                  </a:lnTo>
                  <a:cubicBezTo>
                    <a:pt x="87239" y="43094"/>
                    <a:pt x="87673" y="43962"/>
                    <a:pt x="88266" y="44007"/>
                  </a:cubicBezTo>
                  <a:lnTo>
                    <a:pt x="88266" y="44007"/>
                  </a:lnTo>
                  <a:cubicBezTo>
                    <a:pt x="88860" y="44030"/>
                    <a:pt x="89294" y="43916"/>
                    <a:pt x="89682" y="43848"/>
                  </a:cubicBezTo>
                  <a:lnTo>
                    <a:pt x="89682" y="43848"/>
                  </a:lnTo>
                  <a:cubicBezTo>
                    <a:pt x="90229" y="43756"/>
                    <a:pt x="90754" y="43505"/>
                    <a:pt x="91165" y="43346"/>
                  </a:cubicBezTo>
                  <a:lnTo>
                    <a:pt x="91165" y="43346"/>
                  </a:lnTo>
                  <a:cubicBezTo>
                    <a:pt x="91576" y="43209"/>
                    <a:pt x="91896" y="42821"/>
                    <a:pt x="92443" y="42729"/>
                  </a:cubicBezTo>
                  <a:lnTo>
                    <a:pt x="92443" y="42729"/>
                  </a:lnTo>
                  <a:cubicBezTo>
                    <a:pt x="92832" y="42661"/>
                    <a:pt x="93242" y="43094"/>
                    <a:pt x="93813" y="43140"/>
                  </a:cubicBezTo>
                  <a:lnTo>
                    <a:pt x="93813" y="43140"/>
                  </a:lnTo>
                  <a:cubicBezTo>
                    <a:pt x="94361" y="43163"/>
                    <a:pt x="94794" y="42592"/>
                    <a:pt x="95183" y="42592"/>
                  </a:cubicBezTo>
                  <a:lnTo>
                    <a:pt x="95183" y="42592"/>
                  </a:lnTo>
                  <a:cubicBezTo>
                    <a:pt x="95456" y="42592"/>
                    <a:pt x="95708" y="42752"/>
                    <a:pt x="95959" y="42935"/>
                  </a:cubicBezTo>
                  <a:lnTo>
                    <a:pt x="95959" y="42935"/>
                  </a:lnTo>
                  <a:cubicBezTo>
                    <a:pt x="96210" y="43094"/>
                    <a:pt x="96438" y="43277"/>
                    <a:pt x="96643" y="43254"/>
                  </a:cubicBezTo>
                  <a:lnTo>
                    <a:pt x="96643" y="43254"/>
                  </a:lnTo>
                  <a:cubicBezTo>
                    <a:pt x="97077" y="43231"/>
                    <a:pt x="97397" y="42958"/>
                    <a:pt x="97944" y="42958"/>
                  </a:cubicBezTo>
                  <a:lnTo>
                    <a:pt x="97944" y="42958"/>
                  </a:lnTo>
                  <a:cubicBezTo>
                    <a:pt x="98332" y="42958"/>
                    <a:pt x="98789" y="43003"/>
                    <a:pt x="99337" y="43026"/>
                  </a:cubicBezTo>
                  <a:lnTo>
                    <a:pt x="99337" y="43026"/>
                  </a:lnTo>
                  <a:cubicBezTo>
                    <a:pt x="99542" y="43026"/>
                    <a:pt x="99770" y="42980"/>
                    <a:pt x="99976" y="42912"/>
                  </a:cubicBezTo>
                  <a:lnTo>
                    <a:pt x="99976" y="42912"/>
                  </a:lnTo>
                  <a:cubicBezTo>
                    <a:pt x="100227" y="42821"/>
                    <a:pt x="100478" y="42729"/>
                    <a:pt x="100661" y="42798"/>
                  </a:cubicBezTo>
                  <a:lnTo>
                    <a:pt x="100661" y="42798"/>
                  </a:lnTo>
                  <a:cubicBezTo>
                    <a:pt x="101071" y="42958"/>
                    <a:pt x="101140" y="42958"/>
                    <a:pt x="101437" y="43186"/>
                  </a:cubicBezTo>
                  <a:lnTo>
                    <a:pt x="101437" y="43186"/>
                  </a:lnTo>
                  <a:cubicBezTo>
                    <a:pt x="101756" y="43460"/>
                    <a:pt x="102030" y="44327"/>
                    <a:pt x="102327" y="44601"/>
                  </a:cubicBezTo>
                  <a:lnTo>
                    <a:pt x="102327" y="44601"/>
                  </a:lnTo>
                  <a:cubicBezTo>
                    <a:pt x="102624" y="44829"/>
                    <a:pt x="103057" y="44669"/>
                    <a:pt x="103468" y="44829"/>
                  </a:cubicBezTo>
                  <a:lnTo>
                    <a:pt x="103468" y="44829"/>
                  </a:lnTo>
                  <a:cubicBezTo>
                    <a:pt x="103810" y="44943"/>
                    <a:pt x="104244" y="45742"/>
                    <a:pt x="104723" y="45765"/>
                  </a:cubicBezTo>
                  <a:lnTo>
                    <a:pt x="104723" y="45765"/>
                  </a:lnTo>
                  <a:cubicBezTo>
                    <a:pt x="105226" y="45788"/>
                    <a:pt x="105728" y="44875"/>
                    <a:pt x="106093" y="44738"/>
                  </a:cubicBezTo>
                  <a:lnTo>
                    <a:pt x="106093" y="44738"/>
                  </a:lnTo>
                  <a:cubicBezTo>
                    <a:pt x="106527" y="44578"/>
                    <a:pt x="106755" y="44099"/>
                    <a:pt x="107075" y="43825"/>
                  </a:cubicBezTo>
                  <a:lnTo>
                    <a:pt x="107075" y="43825"/>
                  </a:lnTo>
                  <a:cubicBezTo>
                    <a:pt x="107394" y="43551"/>
                    <a:pt x="107622" y="43140"/>
                    <a:pt x="107942" y="42866"/>
                  </a:cubicBezTo>
                  <a:lnTo>
                    <a:pt x="107942" y="42866"/>
                  </a:lnTo>
                  <a:cubicBezTo>
                    <a:pt x="108261" y="42592"/>
                    <a:pt x="108672" y="42729"/>
                    <a:pt x="109106" y="42569"/>
                  </a:cubicBezTo>
                  <a:lnTo>
                    <a:pt x="109106" y="42569"/>
                  </a:lnTo>
                  <a:cubicBezTo>
                    <a:pt x="109471" y="42433"/>
                    <a:pt x="109928" y="43254"/>
                    <a:pt x="110430" y="43277"/>
                  </a:cubicBezTo>
                  <a:lnTo>
                    <a:pt x="110430" y="43277"/>
                  </a:lnTo>
                  <a:cubicBezTo>
                    <a:pt x="110612" y="43277"/>
                    <a:pt x="110749" y="43277"/>
                    <a:pt x="110864" y="43254"/>
                  </a:cubicBezTo>
                  <a:lnTo>
                    <a:pt x="110864" y="43254"/>
                  </a:lnTo>
                  <a:cubicBezTo>
                    <a:pt x="111115" y="43231"/>
                    <a:pt x="111274" y="43209"/>
                    <a:pt x="111525" y="43391"/>
                  </a:cubicBezTo>
                  <a:lnTo>
                    <a:pt x="111525" y="43391"/>
                  </a:lnTo>
                  <a:cubicBezTo>
                    <a:pt x="111891" y="43642"/>
                    <a:pt x="112165" y="43346"/>
                    <a:pt x="112438" y="43734"/>
                  </a:cubicBezTo>
                  <a:lnTo>
                    <a:pt x="112438" y="43734"/>
                  </a:lnTo>
                  <a:cubicBezTo>
                    <a:pt x="112690" y="44099"/>
                    <a:pt x="113055" y="44829"/>
                    <a:pt x="113306" y="45194"/>
                  </a:cubicBezTo>
                  <a:lnTo>
                    <a:pt x="113306" y="45194"/>
                  </a:lnTo>
                  <a:cubicBezTo>
                    <a:pt x="113580" y="45582"/>
                    <a:pt x="114173" y="45263"/>
                    <a:pt x="114538" y="45537"/>
                  </a:cubicBezTo>
                  <a:lnTo>
                    <a:pt x="114538" y="45537"/>
                  </a:lnTo>
                  <a:cubicBezTo>
                    <a:pt x="114904" y="45788"/>
                    <a:pt x="115018" y="47180"/>
                    <a:pt x="115566" y="47203"/>
                  </a:cubicBezTo>
                  <a:lnTo>
                    <a:pt x="115566" y="47203"/>
                  </a:lnTo>
                  <a:cubicBezTo>
                    <a:pt x="116091" y="47249"/>
                    <a:pt x="116867" y="46473"/>
                    <a:pt x="117255" y="46313"/>
                  </a:cubicBezTo>
                  <a:lnTo>
                    <a:pt x="117255" y="46313"/>
                  </a:lnTo>
                  <a:cubicBezTo>
                    <a:pt x="117665" y="46107"/>
                    <a:pt x="118168" y="45948"/>
                    <a:pt x="118487" y="45628"/>
                  </a:cubicBezTo>
                  <a:lnTo>
                    <a:pt x="118487" y="45628"/>
                  </a:lnTo>
                  <a:cubicBezTo>
                    <a:pt x="118807" y="45331"/>
                    <a:pt x="119149" y="44875"/>
                    <a:pt x="119469" y="44578"/>
                  </a:cubicBezTo>
                  <a:lnTo>
                    <a:pt x="119469" y="44578"/>
                  </a:lnTo>
                  <a:cubicBezTo>
                    <a:pt x="119788" y="44259"/>
                    <a:pt x="119857" y="44144"/>
                    <a:pt x="120268" y="43962"/>
                  </a:cubicBezTo>
                  <a:lnTo>
                    <a:pt x="120268" y="43962"/>
                  </a:lnTo>
                  <a:cubicBezTo>
                    <a:pt x="120633" y="43802"/>
                    <a:pt x="120929" y="44190"/>
                    <a:pt x="121454" y="44236"/>
                  </a:cubicBezTo>
                  <a:lnTo>
                    <a:pt x="121454" y="44236"/>
                  </a:lnTo>
                  <a:cubicBezTo>
                    <a:pt x="121637" y="44236"/>
                    <a:pt x="121842" y="44213"/>
                    <a:pt x="122025" y="44190"/>
                  </a:cubicBezTo>
                  <a:lnTo>
                    <a:pt x="122025" y="44190"/>
                  </a:lnTo>
                  <a:cubicBezTo>
                    <a:pt x="122322" y="44122"/>
                    <a:pt x="122596" y="44076"/>
                    <a:pt x="122824" y="44213"/>
                  </a:cubicBezTo>
                  <a:lnTo>
                    <a:pt x="122824" y="44213"/>
                  </a:lnTo>
                  <a:cubicBezTo>
                    <a:pt x="123212" y="44441"/>
                    <a:pt x="123235" y="44213"/>
                    <a:pt x="123532" y="44555"/>
                  </a:cubicBezTo>
                  <a:lnTo>
                    <a:pt x="123532" y="44555"/>
                  </a:lnTo>
                  <a:cubicBezTo>
                    <a:pt x="123805" y="44898"/>
                    <a:pt x="124125" y="45240"/>
                    <a:pt x="124308" y="45628"/>
                  </a:cubicBezTo>
                  <a:lnTo>
                    <a:pt x="124308" y="45628"/>
                  </a:lnTo>
                  <a:cubicBezTo>
                    <a:pt x="124559" y="46244"/>
                    <a:pt x="125038" y="48961"/>
                    <a:pt x="125609" y="46199"/>
                  </a:cubicBezTo>
                  <a:lnTo>
                    <a:pt x="125609" y="46199"/>
                  </a:lnTo>
                  <a:cubicBezTo>
                    <a:pt x="125700" y="45788"/>
                    <a:pt x="126225" y="47500"/>
                    <a:pt x="126750" y="47523"/>
                  </a:cubicBezTo>
                  <a:lnTo>
                    <a:pt x="126750" y="47523"/>
                  </a:lnTo>
                  <a:cubicBezTo>
                    <a:pt x="127275" y="47568"/>
                    <a:pt x="127663" y="46564"/>
                    <a:pt x="128028" y="46404"/>
                  </a:cubicBezTo>
                  <a:lnTo>
                    <a:pt x="128028" y="46404"/>
                  </a:lnTo>
                  <a:cubicBezTo>
                    <a:pt x="128439" y="46222"/>
                    <a:pt x="128530" y="45902"/>
                    <a:pt x="128850" y="45605"/>
                  </a:cubicBezTo>
                  <a:lnTo>
                    <a:pt x="128850" y="45605"/>
                  </a:lnTo>
                  <a:cubicBezTo>
                    <a:pt x="129169" y="45309"/>
                    <a:pt x="129763" y="45400"/>
                    <a:pt x="130082" y="45103"/>
                  </a:cubicBezTo>
                  <a:lnTo>
                    <a:pt x="130082" y="45103"/>
                  </a:lnTo>
                  <a:cubicBezTo>
                    <a:pt x="130265" y="44943"/>
                    <a:pt x="130425" y="44989"/>
                    <a:pt x="130585" y="45035"/>
                  </a:cubicBezTo>
                  <a:lnTo>
                    <a:pt x="130585" y="45035"/>
                  </a:lnTo>
                  <a:cubicBezTo>
                    <a:pt x="130722" y="45057"/>
                    <a:pt x="130881" y="45103"/>
                    <a:pt x="131064" y="45035"/>
                  </a:cubicBezTo>
                  <a:lnTo>
                    <a:pt x="131064" y="45035"/>
                  </a:lnTo>
                  <a:cubicBezTo>
                    <a:pt x="131429" y="44852"/>
                    <a:pt x="132000" y="45240"/>
                    <a:pt x="132525" y="45286"/>
                  </a:cubicBezTo>
                  <a:lnTo>
                    <a:pt x="132525" y="45286"/>
                  </a:lnTo>
                  <a:lnTo>
                    <a:pt x="134647" y="730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0743"/>
            <a:ext cx="7717500" cy="3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3" r:id="rId6"/>
    <p:sldLayoutId id="2147483667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311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2"/>
          <p:cNvGrpSpPr/>
          <p:nvPr/>
        </p:nvGrpSpPr>
        <p:grpSpPr>
          <a:xfrm>
            <a:off x="4934845" y="-660550"/>
            <a:ext cx="4109517" cy="4092835"/>
            <a:chOff x="4867674" y="0"/>
            <a:chExt cx="4206692" cy="4184475"/>
          </a:xfrm>
        </p:grpSpPr>
        <p:grpSp>
          <p:nvGrpSpPr>
            <p:cNvPr id="343" name="Google Shape;343;p32"/>
            <p:cNvGrpSpPr/>
            <p:nvPr/>
          </p:nvGrpSpPr>
          <p:grpSpPr>
            <a:xfrm>
              <a:off x="4867674" y="376541"/>
              <a:ext cx="4206692" cy="3389122"/>
              <a:chOff x="854200" y="1423650"/>
              <a:chExt cx="5418900" cy="3288175"/>
            </a:xfrm>
          </p:grpSpPr>
          <p:cxnSp>
            <p:nvCxnSpPr>
              <p:cNvPr id="344" name="Google Shape;344;p32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32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32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32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32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32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32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1" name="Google Shape;351;p32"/>
            <p:cNvGrpSpPr/>
            <p:nvPr/>
          </p:nvGrpSpPr>
          <p:grpSpPr>
            <a:xfrm rot="-5400000">
              <a:off x="4782622" y="505693"/>
              <a:ext cx="4184475" cy="3173089"/>
              <a:chOff x="854200" y="1423650"/>
              <a:chExt cx="5418900" cy="3288175"/>
            </a:xfrm>
          </p:grpSpPr>
          <p:cxnSp>
            <p:nvCxnSpPr>
              <p:cNvPr id="352" name="Google Shape;352;p32"/>
              <p:cNvCxnSpPr/>
              <p:nvPr/>
            </p:nvCxnSpPr>
            <p:spPr>
              <a:xfrm>
                <a:off x="854200" y="1423650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32"/>
              <p:cNvCxnSpPr/>
              <p:nvPr/>
            </p:nvCxnSpPr>
            <p:spPr>
              <a:xfrm>
                <a:off x="854200" y="1971679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32"/>
              <p:cNvCxnSpPr/>
              <p:nvPr/>
            </p:nvCxnSpPr>
            <p:spPr>
              <a:xfrm>
                <a:off x="854200" y="251970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32"/>
              <p:cNvCxnSpPr/>
              <p:nvPr/>
            </p:nvCxnSpPr>
            <p:spPr>
              <a:xfrm>
                <a:off x="854200" y="3067738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32"/>
              <p:cNvCxnSpPr/>
              <p:nvPr/>
            </p:nvCxnSpPr>
            <p:spPr>
              <a:xfrm>
                <a:off x="854200" y="3615767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32"/>
              <p:cNvCxnSpPr/>
              <p:nvPr/>
            </p:nvCxnSpPr>
            <p:spPr>
              <a:xfrm>
                <a:off x="854200" y="4163796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32"/>
              <p:cNvCxnSpPr/>
              <p:nvPr/>
            </p:nvCxnSpPr>
            <p:spPr>
              <a:xfrm>
                <a:off x="854200" y="4711825"/>
                <a:ext cx="5418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9" name="Google Shape;359;p32"/>
          <p:cNvSpPr txBox="1">
            <a:spLocks noGrp="1"/>
          </p:cNvSpPr>
          <p:nvPr>
            <p:ph type="ctrTitle"/>
          </p:nvPr>
        </p:nvSpPr>
        <p:spPr>
          <a:xfrm>
            <a:off x="462608" y="539500"/>
            <a:ext cx="4284355" cy="19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FOOTBALL NATIONS</a:t>
            </a:r>
            <a:endParaRPr sz="5400"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1"/>
          </p:nvPr>
        </p:nvSpPr>
        <p:spPr>
          <a:xfrm>
            <a:off x="713225" y="3261125"/>
            <a:ext cx="38589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Miquel Mendiguren Vila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IRONHACK</a:t>
            </a:r>
            <a:endParaRPr dirty="0"/>
          </a:p>
        </p:txBody>
      </p:sp>
      <p:sp>
        <p:nvSpPr>
          <p:cNvPr id="362" name="Google Shape;362;p32"/>
          <p:cNvSpPr/>
          <p:nvPr/>
        </p:nvSpPr>
        <p:spPr>
          <a:xfrm>
            <a:off x="713226" y="2490107"/>
            <a:ext cx="3858902" cy="4349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_tradnl" dirty="0">
                <a:ln w="9525" cap="flat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DATA ANALYSIS</a:t>
            </a:r>
            <a:endParaRPr b="0" i="0" dirty="0">
              <a:ln w="9525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363" name="Google Shape;363;p32"/>
          <p:cNvSpPr/>
          <p:nvPr/>
        </p:nvSpPr>
        <p:spPr>
          <a:xfrm rot="-5400000">
            <a:off x="-567627" y="3789451"/>
            <a:ext cx="1713942" cy="473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202</a:t>
            </a:r>
            <a:r>
              <a:rPr lang="es-ES_tradnl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1FC4EC6-4582-4ADF-B104-C35EBF3D2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8" r="22038"/>
          <a:stretch/>
        </p:blipFill>
        <p:spPr bwMode="auto">
          <a:xfrm>
            <a:off x="5488340" y="192108"/>
            <a:ext cx="2771920" cy="46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1DD00F6-5E5D-4444-B665-485601BC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652" y="4370250"/>
            <a:ext cx="618710" cy="6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7B4613B-F93A-4A67-BE76-2EA5A684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1" name="Google Shape;381;p35"/>
          <p:cNvSpPr txBox="1">
            <a:spLocks noGrp="1"/>
          </p:cNvSpPr>
          <p:nvPr>
            <p:ph type="title" idx="6"/>
          </p:nvPr>
        </p:nvSpPr>
        <p:spPr>
          <a:xfrm>
            <a:off x="-854318" y="293066"/>
            <a:ext cx="7717500" cy="5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 idx="2"/>
          </p:nvPr>
        </p:nvSpPr>
        <p:spPr>
          <a:xfrm>
            <a:off x="2243813" y="1607750"/>
            <a:ext cx="2336400" cy="4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DEL PROYECTO</a:t>
            </a:r>
            <a:endParaRPr dirty="0"/>
          </a:p>
        </p:txBody>
      </p:sp>
      <p:sp>
        <p:nvSpPr>
          <p:cNvPr id="386" name="Google Shape;386;p35"/>
          <p:cNvSpPr txBox="1">
            <a:spLocks noGrp="1"/>
          </p:cNvSpPr>
          <p:nvPr>
            <p:ph type="title" idx="4"/>
          </p:nvPr>
        </p:nvSpPr>
        <p:spPr>
          <a:xfrm>
            <a:off x="2235575" y="2485788"/>
            <a:ext cx="4181128" cy="4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Y TRANSFORMACIÓN</a:t>
            </a:r>
            <a:br>
              <a:rPr lang="en" dirty="0"/>
            </a:br>
            <a:r>
              <a:rPr lang="en" dirty="0"/>
              <a:t>EN PHYTON</a:t>
            </a:r>
            <a:endParaRPr dirty="0"/>
          </a:p>
        </p:txBody>
      </p:sp>
      <p:sp>
        <p:nvSpPr>
          <p:cNvPr id="388" name="Google Shape;388;p35"/>
          <p:cNvSpPr txBox="1">
            <a:spLocks noGrp="1"/>
          </p:cNvSpPr>
          <p:nvPr>
            <p:ph type="title" idx="7"/>
          </p:nvPr>
        </p:nvSpPr>
        <p:spPr>
          <a:xfrm>
            <a:off x="1042500" y="1483463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title" idx="8"/>
          </p:nvPr>
        </p:nvSpPr>
        <p:spPr>
          <a:xfrm>
            <a:off x="1050713" y="2371023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 idx="9"/>
          </p:nvPr>
        </p:nvSpPr>
        <p:spPr>
          <a:xfrm>
            <a:off x="1042475" y="3419236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" name="Google Shape;386;p35">
            <a:extLst>
              <a:ext uri="{FF2B5EF4-FFF2-40B4-BE49-F238E27FC236}">
                <a16:creationId xmlns:a16="http://schemas.microsoft.com/office/drawing/2014/main" id="{7D96CBD7-2AB2-47B6-8817-B8473AF0D91D}"/>
              </a:ext>
            </a:extLst>
          </p:cNvPr>
          <p:cNvSpPr txBox="1">
            <a:spLocks/>
          </p:cNvSpPr>
          <p:nvPr/>
        </p:nvSpPr>
        <p:spPr>
          <a:xfrm>
            <a:off x="2243813" y="3471211"/>
            <a:ext cx="4181128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1800" b="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_tradnl" dirty="0"/>
              <a:t>A</a:t>
            </a:r>
            <a:r>
              <a:rPr lang="es-ES" dirty="0"/>
              <a:t>NÁLISIS DE DATOS </a:t>
            </a:r>
          </a:p>
          <a:p>
            <a:pPr algn="l"/>
            <a:r>
              <a:rPr lang="es-ES" dirty="0"/>
              <a:t>EN POWER BI</a:t>
            </a:r>
          </a:p>
        </p:txBody>
      </p:sp>
      <p:pic>
        <p:nvPicPr>
          <p:cNvPr id="31" name="Picture 6" descr="See the source image">
            <a:extLst>
              <a:ext uri="{FF2B5EF4-FFF2-40B4-BE49-F238E27FC236}">
                <a16:creationId xmlns:a16="http://schemas.microsoft.com/office/drawing/2014/main" id="{4E1B2417-1EED-4CFA-92DA-0D32161C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652" y="4370250"/>
            <a:ext cx="618710" cy="6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 idx="9"/>
          </p:nvPr>
        </p:nvSpPr>
        <p:spPr>
          <a:xfrm>
            <a:off x="4855175" y="539500"/>
            <a:ext cx="35757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D10BCAB2-8FA9-4E49-B0AC-4318D58B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3" y="539500"/>
            <a:ext cx="3401499" cy="38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407;p37">
            <a:extLst>
              <a:ext uri="{FF2B5EF4-FFF2-40B4-BE49-F238E27FC236}">
                <a16:creationId xmlns:a16="http://schemas.microsoft.com/office/drawing/2014/main" id="{325F408F-C748-42A9-94AA-B0A9AF398A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6891" y="1591350"/>
            <a:ext cx="3597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accent3"/>
                </a:solidFill>
              </a:rPr>
              <a:t>Buscar </a:t>
            </a:r>
            <a:r>
              <a:rPr lang="es-ES_tradnl" dirty="0" err="1">
                <a:solidFill>
                  <a:schemeClr val="accent3"/>
                </a:solidFill>
              </a:rPr>
              <a:t>datasets</a:t>
            </a:r>
            <a:r>
              <a:rPr lang="es-ES_tradnl" dirty="0">
                <a:solidFill>
                  <a:schemeClr val="accent3"/>
                </a:solidFill>
              </a:rPr>
              <a:t> sobre partidos internacionales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accent3"/>
                </a:solidFill>
              </a:rPr>
              <a:t>Importar CSV de partidos internacionales, resultados, goleadores, </a:t>
            </a:r>
            <a:r>
              <a:rPr lang="es-ES_tradnl" dirty="0" err="1">
                <a:solidFill>
                  <a:schemeClr val="accent3"/>
                </a:solidFill>
              </a:rPr>
              <a:t>shootouts</a:t>
            </a:r>
            <a:r>
              <a:rPr lang="es-ES_tradnl" dirty="0">
                <a:solidFill>
                  <a:schemeClr val="accent3"/>
                </a:solidFill>
              </a:rPr>
              <a:t> y </a:t>
            </a:r>
            <a:r>
              <a:rPr lang="es-ES_tradnl" dirty="0" err="1">
                <a:solidFill>
                  <a:schemeClr val="accent3"/>
                </a:solidFill>
              </a:rPr>
              <a:t>players</a:t>
            </a:r>
            <a:r>
              <a:rPr lang="es-ES_tradnl" dirty="0">
                <a:solidFill>
                  <a:schemeClr val="accent3"/>
                </a:solidFill>
              </a:rPr>
              <a:t> </a:t>
            </a:r>
            <a:r>
              <a:rPr lang="es-ES_tradnl" dirty="0" err="1">
                <a:solidFill>
                  <a:schemeClr val="accent3"/>
                </a:solidFill>
              </a:rPr>
              <a:t>info</a:t>
            </a:r>
            <a:endParaRPr lang="es-ES_tradnl" dirty="0">
              <a:solidFill>
                <a:schemeClr val="accent3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accent3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accent3"/>
                </a:solidFill>
              </a:rPr>
              <a:t>RANKING SELECCIONES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accent3"/>
                </a:solidFill>
              </a:rPr>
              <a:t>INFORMACIÓN DE GOLES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accent3"/>
                </a:solidFill>
              </a:rPr>
              <a:t>INFORMACIÓN DE PARTIDOS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accent3"/>
                </a:solidFill>
              </a:rPr>
              <a:t>RACHAS DE PARTIDOS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3"/>
              </a:solidFill>
            </a:endParaRPr>
          </a:p>
        </p:txBody>
      </p:sp>
      <p:pic>
        <p:nvPicPr>
          <p:cNvPr id="35" name="Picture 6" descr="See the source image">
            <a:extLst>
              <a:ext uri="{FF2B5EF4-FFF2-40B4-BE49-F238E27FC236}">
                <a16:creationId xmlns:a16="http://schemas.microsoft.com/office/drawing/2014/main" id="{3C095A66-304D-408A-B024-08ACB24E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4082"/>
            <a:ext cx="618710" cy="6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>
            <a:spLocks noGrp="1"/>
          </p:cNvSpPr>
          <p:nvPr>
            <p:ph type="title"/>
          </p:nvPr>
        </p:nvSpPr>
        <p:spPr>
          <a:xfrm>
            <a:off x="713225" y="1691889"/>
            <a:ext cx="3597600" cy="8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 DE DATOS</a:t>
            </a:r>
            <a:br>
              <a:rPr lang="en" dirty="0"/>
            </a:br>
            <a:r>
              <a:rPr lang="en" dirty="0"/>
              <a:t>PHYTON</a:t>
            </a:r>
            <a:endParaRPr dirty="0"/>
          </a:p>
        </p:txBody>
      </p:sp>
      <p:sp>
        <p:nvSpPr>
          <p:cNvPr id="407" name="Google Shape;407;p37"/>
          <p:cNvSpPr txBox="1">
            <a:spLocks noGrp="1"/>
          </p:cNvSpPr>
          <p:nvPr>
            <p:ph type="subTitle" idx="1"/>
          </p:nvPr>
        </p:nvSpPr>
        <p:spPr>
          <a:xfrm>
            <a:off x="713225" y="2832936"/>
            <a:ext cx="3597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1- Agrupación de </a:t>
            </a:r>
            <a:r>
              <a:rPr lang="es-ES_tradnl" dirty="0" err="1"/>
              <a:t>CSV’s</a:t>
            </a:r>
            <a:r>
              <a:rPr lang="es-ES_tradnl" dirty="0"/>
              <a:t> en </a:t>
            </a:r>
            <a:r>
              <a:rPr lang="es-ES_tradnl" dirty="0" err="1"/>
              <a:t>Dataframe</a:t>
            </a:r>
            <a:endParaRPr lang="es-ES_tradn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2- Data </a:t>
            </a:r>
            <a:r>
              <a:rPr lang="es-ES_tradnl" dirty="0" err="1"/>
              <a:t>cleaning</a:t>
            </a:r>
            <a:r>
              <a:rPr lang="es-ES_tradnl" dirty="0"/>
              <a:t> y transformación de  datos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3- Tratamiento de datos</a:t>
            </a:r>
            <a:endParaRPr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C201D8D2-C0D0-4A19-B4DA-E8A6D70F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52" y="309934"/>
            <a:ext cx="2783702" cy="38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e the source image">
            <a:extLst>
              <a:ext uri="{FF2B5EF4-FFF2-40B4-BE49-F238E27FC236}">
                <a16:creationId xmlns:a16="http://schemas.microsoft.com/office/drawing/2014/main" id="{5192D14C-8F80-4018-9211-A1D72CA9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652" y="4370250"/>
            <a:ext cx="618710" cy="6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See the source image">
            <a:extLst>
              <a:ext uri="{FF2B5EF4-FFF2-40B4-BE49-F238E27FC236}">
                <a16:creationId xmlns:a16="http://schemas.microsoft.com/office/drawing/2014/main" id="{7C4E7DE3-458A-4C3C-8630-0FB06FD9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" name="Google Shape;427;p39"/>
          <p:cNvSpPr/>
          <p:nvPr/>
        </p:nvSpPr>
        <p:spPr>
          <a:xfrm>
            <a:off x="-46550" y="4979253"/>
            <a:ext cx="9237000" cy="164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2"/>
          </p:nvPr>
        </p:nvSpPr>
        <p:spPr>
          <a:xfrm>
            <a:off x="5911480" y="305000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COLLABORATION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31" name="Google Shape;431;p39"/>
          <p:cNvSpPr txBox="1">
            <a:spLocks noGrp="1"/>
          </p:cNvSpPr>
          <p:nvPr>
            <p:ph type="subTitle" idx="3"/>
          </p:nvPr>
        </p:nvSpPr>
        <p:spPr>
          <a:xfrm>
            <a:off x="5911518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432" name="Google Shape;432;p39"/>
          <p:cNvSpPr txBox="1">
            <a:spLocks noGrp="1"/>
          </p:cNvSpPr>
          <p:nvPr>
            <p:ph type="title" idx="4"/>
          </p:nvPr>
        </p:nvSpPr>
        <p:spPr>
          <a:xfrm>
            <a:off x="713350" y="539500"/>
            <a:ext cx="77172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ANALISIS DE DATOS EN POWER BI</a:t>
            </a:r>
            <a:endParaRPr sz="2800" dirty="0"/>
          </a:p>
        </p:txBody>
      </p:sp>
      <p:sp>
        <p:nvSpPr>
          <p:cNvPr id="435" name="Google Shape;435;p39"/>
          <p:cNvSpPr txBox="1">
            <a:spLocks noGrp="1"/>
          </p:cNvSpPr>
          <p:nvPr>
            <p:ph type="title" idx="7"/>
          </p:nvPr>
        </p:nvSpPr>
        <p:spPr>
          <a:xfrm>
            <a:off x="3326131" y="305000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SUPERIORATION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36" name="Google Shape;436;p39"/>
          <p:cNvSpPr txBox="1">
            <a:spLocks noGrp="1"/>
          </p:cNvSpPr>
          <p:nvPr>
            <p:ph type="subTitle" idx="8"/>
          </p:nvPr>
        </p:nvSpPr>
        <p:spPr>
          <a:xfrm>
            <a:off x="3326169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 is composed mostly of hydrogen and helium</a:t>
            </a:r>
            <a:endParaRPr dirty="0"/>
          </a:p>
        </p:txBody>
      </p:sp>
      <p:sp>
        <p:nvSpPr>
          <p:cNvPr id="441" name="Google Shape;441;p39"/>
          <p:cNvSpPr/>
          <p:nvPr/>
        </p:nvSpPr>
        <p:spPr>
          <a:xfrm rot="-9312394" flipH="1">
            <a:off x="-1006203" y="3618179"/>
            <a:ext cx="2259814" cy="2480746"/>
          </a:xfrm>
          <a:custGeom>
            <a:avLst/>
            <a:gdLst/>
            <a:ahLst/>
            <a:cxnLst/>
            <a:rect l="l" t="t" r="r" b="b"/>
            <a:pathLst>
              <a:path w="133237" h="146263" extrusionOk="0">
                <a:moveTo>
                  <a:pt x="21257" y="52839"/>
                </a:moveTo>
                <a:cubicBezTo>
                  <a:pt x="39666" y="37399"/>
                  <a:pt x="60314" y="24671"/>
                  <a:pt x="78092" y="8508"/>
                </a:cubicBezTo>
                <a:cubicBezTo>
                  <a:pt x="91473" y="-3658"/>
                  <a:pt x="52242" y="33831"/>
                  <a:pt x="40013" y="47155"/>
                </a:cubicBezTo>
                <a:cubicBezTo>
                  <a:pt x="19858" y="69115"/>
                  <a:pt x="20384" y="69586"/>
                  <a:pt x="797" y="92054"/>
                </a:cubicBezTo>
                <a:cubicBezTo>
                  <a:pt x="0" y="92968"/>
                  <a:pt x="2191" y="90048"/>
                  <a:pt x="3070" y="89213"/>
                </a:cubicBezTo>
                <a:cubicBezTo>
                  <a:pt x="8032" y="84499"/>
                  <a:pt x="8189" y="84670"/>
                  <a:pt x="13301" y="80119"/>
                </a:cubicBezTo>
                <a:cubicBezTo>
                  <a:pt x="28934" y="66199"/>
                  <a:pt x="28956" y="66223"/>
                  <a:pt x="44559" y="52270"/>
                </a:cubicBezTo>
                <a:cubicBezTo>
                  <a:pt x="58509" y="39795"/>
                  <a:pt x="58380" y="39651"/>
                  <a:pt x="72408" y="27263"/>
                </a:cubicBezTo>
                <a:cubicBezTo>
                  <a:pt x="80263" y="20326"/>
                  <a:pt x="84429" y="3893"/>
                  <a:pt x="88322" y="13623"/>
                </a:cubicBezTo>
                <a:cubicBezTo>
                  <a:pt x="92715" y="24603"/>
                  <a:pt x="81606" y="23360"/>
                  <a:pt x="74682" y="32947"/>
                </a:cubicBezTo>
                <a:cubicBezTo>
                  <a:pt x="65550" y="45591"/>
                  <a:pt x="54556" y="56780"/>
                  <a:pt x="44559" y="68752"/>
                </a:cubicBezTo>
                <a:cubicBezTo>
                  <a:pt x="32460" y="83241"/>
                  <a:pt x="21246" y="98450"/>
                  <a:pt x="9322" y="113083"/>
                </a:cubicBezTo>
                <a:cubicBezTo>
                  <a:pt x="8560" y="114018"/>
                  <a:pt x="7078" y="115866"/>
                  <a:pt x="7617" y="114788"/>
                </a:cubicBezTo>
                <a:cubicBezTo>
                  <a:pt x="18975" y="92071"/>
                  <a:pt x="39212" y="74883"/>
                  <a:pt x="57063" y="56817"/>
                </a:cubicBezTo>
                <a:cubicBezTo>
                  <a:pt x="73166" y="40520"/>
                  <a:pt x="73609" y="40970"/>
                  <a:pt x="90027" y="24990"/>
                </a:cubicBezTo>
                <a:cubicBezTo>
                  <a:pt x="94923" y="20225"/>
                  <a:pt x="96635" y="21439"/>
                  <a:pt x="99689" y="15328"/>
                </a:cubicBezTo>
                <a:cubicBezTo>
                  <a:pt x="102211" y="10282"/>
                  <a:pt x="95053" y="18632"/>
                  <a:pt x="91163" y="22717"/>
                </a:cubicBezTo>
                <a:cubicBezTo>
                  <a:pt x="83659" y="30596"/>
                  <a:pt x="84288" y="31161"/>
                  <a:pt x="76955" y="39199"/>
                </a:cubicBezTo>
                <a:cubicBezTo>
                  <a:pt x="59056" y="58819"/>
                  <a:pt x="41075" y="78369"/>
                  <a:pt x="23531" y="98306"/>
                </a:cubicBezTo>
                <a:cubicBezTo>
                  <a:pt x="21654" y="100439"/>
                  <a:pt x="21850" y="100598"/>
                  <a:pt x="20121" y="102853"/>
                </a:cubicBezTo>
                <a:cubicBezTo>
                  <a:pt x="15314" y="109123"/>
                  <a:pt x="15333" y="109138"/>
                  <a:pt x="10459" y="115357"/>
                </a:cubicBezTo>
                <a:cubicBezTo>
                  <a:pt x="7092" y="119653"/>
                  <a:pt x="-1244" y="121443"/>
                  <a:pt x="3639" y="123882"/>
                </a:cubicBezTo>
                <a:cubicBezTo>
                  <a:pt x="8672" y="126396"/>
                  <a:pt x="7546" y="119831"/>
                  <a:pt x="11596" y="115925"/>
                </a:cubicBezTo>
                <a:cubicBezTo>
                  <a:pt x="47615" y="81183"/>
                  <a:pt x="47549" y="81113"/>
                  <a:pt x="83775" y="46587"/>
                </a:cubicBezTo>
                <a:cubicBezTo>
                  <a:pt x="108077" y="23425"/>
                  <a:pt x="108196" y="23551"/>
                  <a:pt x="132652" y="551"/>
                </a:cubicBezTo>
                <a:cubicBezTo>
                  <a:pt x="133237" y="0"/>
                  <a:pt x="132055" y="1092"/>
                  <a:pt x="131516" y="1688"/>
                </a:cubicBezTo>
                <a:cubicBezTo>
                  <a:pt x="126655" y="7061"/>
                  <a:pt x="126791" y="7184"/>
                  <a:pt x="121854" y="12487"/>
                </a:cubicBezTo>
                <a:cubicBezTo>
                  <a:pt x="108887" y="26415"/>
                  <a:pt x="95118" y="39610"/>
                  <a:pt x="82638" y="53976"/>
                </a:cubicBezTo>
                <a:cubicBezTo>
                  <a:pt x="57936" y="82412"/>
                  <a:pt x="35901" y="113071"/>
                  <a:pt x="13301" y="143205"/>
                </a:cubicBezTo>
                <a:cubicBezTo>
                  <a:pt x="11007" y="146263"/>
                  <a:pt x="16131" y="140587"/>
                  <a:pt x="18416" y="137522"/>
                </a:cubicBezTo>
                <a:cubicBezTo>
                  <a:pt x="27794" y="124941"/>
                  <a:pt x="26480" y="123936"/>
                  <a:pt x="36603" y="111946"/>
                </a:cubicBezTo>
                <a:cubicBezTo>
                  <a:pt x="63998" y="79497"/>
                  <a:pt x="94919" y="50129"/>
                  <a:pt x="125832" y="21012"/>
                </a:cubicBezTo>
                <a:cubicBezTo>
                  <a:pt x="133746" y="13558"/>
                  <a:pt x="111146" y="37058"/>
                  <a:pt x="104235" y="45450"/>
                </a:cubicBezTo>
                <a:cubicBezTo>
                  <a:pt x="67220" y="90397"/>
                  <a:pt x="67861" y="90918"/>
                  <a:pt x="31487" y="1363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2" name="Google Shape;442;p39"/>
          <p:cNvGrpSpPr/>
          <p:nvPr/>
        </p:nvGrpSpPr>
        <p:grpSpPr>
          <a:xfrm rot="5925867">
            <a:off x="8382007" y="4130684"/>
            <a:ext cx="1645601" cy="955766"/>
            <a:chOff x="5586650" y="985525"/>
            <a:chExt cx="1303925" cy="850925"/>
          </a:xfrm>
        </p:grpSpPr>
        <p:sp>
          <p:nvSpPr>
            <p:cNvPr id="443" name="Google Shape;443;p39"/>
            <p:cNvSpPr/>
            <p:nvPr/>
          </p:nvSpPr>
          <p:spPr>
            <a:xfrm>
              <a:off x="5586650" y="985525"/>
              <a:ext cx="1303925" cy="850925"/>
            </a:xfrm>
            <a:custGeom>
              <a:avLst/>
              <a:gdLst/>
              <a:ahLst/>
              <a:cxnLst/>
              <a:rect l="l" t="t" r="r" b="b"/>
              <a:pathLst>
                <a:path w="52157" h="34037" extrusionOk="0">
                  <a:moveTo>
                    <a:pt x="46929" y="1"/>
                  </a:moveTo>
                  <a:lnTo>
                    <a:pt x="1" y="7236"/>
                  </a:lnTo>
                  <a:cubicBezTo>
                    <a:pt x="320" y="7830"/>
                    <a:pt x="594" y="7807"/>
                    <a:pt x="754" y="8172"/>
                  </a:cubicBezTo>
                  <a:cubicBezTo>
                    <a:pt x="1005" y="8697"/>
                    <a:pt x="1416" y="8948"/>
                    <a:pt x="1667" y="9473"/>
                  </a:cubicBezTo>
                  <a:cubicBezTo>
                    <a:pt x="1827" y="9838"/>
                    <a:pt x="2055" y="10249"/>
                    <a:pt x="2374" y="10843"/>
                  </a:cubicBezTo>
                  <a:cubicBezTo>
                    <a:pt x="2694" y="11459"/>
                    <a:pt x="2854" y="11916"/>
                    <a:pt x="3082" y="12235"/>
                  </a:cubicBezTo>
                  <a:cubicBezTo>
                    <a:pt x="3402" y="12737"/>
                    <a:pt x="3675" y="13034"/>
                    <a:pt x="3972" y="13513"/>
                  </a:cubicBezTo>
                  <a:cubicBezTo>
                    <a:pt x="4200" y="13856"/>
                    <a:pt x="4406" y="14289"/>
                    <a:pt x="4725" y="14906"/>
                  </a:cubicBezTo>
                  <a:cubicBezTo>
                    <a:pt x="5068" y="15499"/>
                    <a:pt x="5205" y="15978"/>
                    <a:pt x="5296" y="16389"/>
                  </a:cubicBezTo>
                  <a:cubicBezTo>
                    <a:pt x="5456" y="16937"/>
                    <a:pt x="5342" y="17416"/>
                    <a:pt x="5501" y="17964"/>
                  </a:cubicBezTo>
                  <a:cubicBezTo>
                    <a:pt x="5593" y="18375"/>
                    <a:pt x="5935" y="18786"/>
                    <a:pt x="6278" y="19379"/>
                  </a:cubicBezTo>
                  <a:cubicBezTo>
                    <a:pt x="6506" y="19813"/>
                    <a:pt x="6871" y="20064"/>
                    <a:pt x="7236" y="20407"/>
                  </a:cubicBezTo>
                  <a:cubicBezTo>
                    <a:pt x="7579" y="20703"/>
                    <a:pt x="7898" y="21046"/>
                    <a:pt x="8309" y="21320"/>
                  </a:cubicBezTo>
                  <a:cubicBezTo>
                    <a:pt x="8697" y="21593"/>
                    <a:pt x="8971" y="22027"/>
                    <a:pt x="9359" y="22301"/>
                  </a:cubicBezTo>
                  <a:cubicBezTo>
                    <a:pt x="9770" y="22598"/>
                    <a:pt x="10363" y="22643"/>
                    <a:pt x="10660" y="22986"/>
                  </a:cubicBezTo>
                  <a:cubicBezTo>
                    <a:pt x="10980" y="23351"/>
                    <a:pt x="11253" y="23785"/>
                    <a:pt x="11482" y="24218"/>
                  </a:cubicBezTo>
                  <a:cubicBezTo>
                    <a:pt x="11687" y="24629"/>
                    <a:pt x="11710" y="25177"/>
                    <a:pt x="11915" y="25611"/>
                  </a:cubicBezTo>
                  <a:cubicBezTo>
                    <a:pt x="12121" y="26044"/>
                    <a:pt x="12281" y="26524"/>
                    <a:pt x="12532" y="26912"/>
                  </a:cubicBezTo>
                  <a:cubicBezTo>
                    <a:pt x="12783" y="27323"/>
                    <a:pt x="13262" y="27505"/>
                    <a:pt x="13627" y="27802"/>
                  </a:cubicBezTo>
                  <a:cubicBezTo>
                    <a:pt x="14015" y="28076"/>
                    <a:pt x="14244" y="28555"/>
                    <a:pt x="14632" y="28829"/>
                  </a:cubicBezTo>
                  <a:cubicBezTo>
                    <a:pt x="15020" y="29126"/>
                    <a:pt x="15408" y="29377"/>
                    <a:pt x="15796" y="29651"/>
                  </a:cubicBezTo>
                  <a:cubicBezTo>
                    <a:pt x="16184" y="29925"/>
                    <a:pt x="16549" y="30267"/>
                    <a:pt x="16960" y="30495"/>
                  </a:cubicBezTo>
                  <a:cubicBezTo>
                    <a:pt x="17371" y="30746"/>
                    <a:pt x="17782" y="31020"/>
                    <a:pt x="18192" y="31226"/>
                  </a:cubicBezTo>
                  <a:cubicBezTo>
                    <a:pt x="18322" y="31287"/>
                    <a:pt x="18463" y="31308"/>
                    <a:pt x="18611" y="31308"/>
                  </a:cubicBezTo>
                  <a:cubicBezTo>
                    <a:pt x="18916" y="31308"/>
                    <a:pt x="19246" y="31220"/>
                    <a:pt x="19550" y="31220"/>
                  </a:cubicBezTo>
                  <a:cubicBezTo>
                    <a:pt x="19593" y="31220"/>
                    <a:pt x="19635" y="31222"/>
                    <a:pt x="19676" y="31226"/>
                  </a:cubicBezTo>
                  <a:cubicBezTo>
                    <a:pt x="20140" y="31248"/>
                    <a:pt x="20604" y="31569"/>
                    <a:pt x="21068" y="31569"/>
                  </a:cubicBezTo>
                  <a:cubicBezTo>
                    <a:pt x="21083" y="31569"/>
                    <a:pt x="21099" y="31569"/>
                    <a:pt x="21114" y="31568"/>
                  </a:cubicBezTo>
                  <a:cubicBezTo>
                    <a:pt x="21593" y="31545"/>
                    <a:pt x="22073" y="31294"/>
                    <a:pt x="22552" y="31294"/>
                  </a:cubicBezTo>
                  <a:cubicBezTo>
                    <a:pt x="23054" y="31294"/>
                    <a:pt x="23556" y="31294"/>
                    <a:pt x="24013" y="31385"/>
                  </a:cubicBezTo>
                  <a:cubicBezTo>
                    <a:pt x="24446" y="31500"/>
                    <a:pt x="24949" y="31591"/>
                    <a:pt x="25382" y="31796"/>
                  </a:cubicBezTo>
                  <a:cubicBezTo>
                    <a:pt x="25816" y="32002"/>
                    <a:pt x="26090" y="32550"/>
                    <a:pt x="26501" y="32778"/>
                  </a:cubicBezTo>
                  <a:cubicBezTo>
                    <a:pt x="26934" y="32983"/>
                    <a:pt x="27414" y="33120"/>
                    <a:pt x="27847" y="33280"/>
                  </a:cubicBezTo>
                  <a:cubicBezTo>
                    <a:pt x="27977" y="33325"/>
                    <a:pt x="28111" y="33341"/>
                    <a:pt x="28247" y="33341"/>
                  </a:cubicBezTo>
                  <a:cubicBezTo>
                    <a:pt x="28562" y="33341"/>
                    <a:pt x="28889" y="33255"/>
                    <a:pt x="29208" y="33255"/>
                  </a:cubicBezTo>
                  <a:cubicBezTo>
                    <a:pt x="29234" y="33255"/>
                    <a:pt x="29260" y="33256"/>
                    <a:pt x="29285" y="33257"/>
                  </a:cubicBezTo>
                  <a:cubicBezTo>
                    <a:pt x="29820" y="33257"/>
                    <a:pt x="30243" y="33424"/>
                    <a:pt x="30605" y="33424"/>
                  </a:cubicBezTo>
                  <a:cubicBezTo>
                    <a:pt x="30645" y="33424"/>
                    <a:pt x="30685" y="33421"/>
                    <a:pt x="30723" y="33417"/>
                  </a:cubicBezTo>
                  <a:cubicBezTo>
                    <a:pt x="31294" y="33371"/>
                    <a:pt x="31682" y="33075"/>
                    <a:pt x="32116" y="32960"/>
                  </a:cubicBezTo>
                  <a:cubicBezTo>
                    <a:pt x="32176" y="32947"/>
                    <a:pt x="32237" y="32942"/>
                    <a:pt x="32300" y="32942"/>
                  </a:cubicBezTo>
                  <a:cubicBezTo>
                    <a:pt x="32620" y="32942"/>
                    <a:pt x="32981" y="33086"/>
                    <a:pt x="33402" y="33086"/>
                  </a:cubicBezTo>
                  <a:cubicBezTo>
                    <a:pt x="33466" y="33086"/>
                    <a:pt x="33532" y="33082"/>
                    <a:pt x="33599" y="33075"/>
                  </a:cubicBezTo>
                  <a:cubicBezTo>
                    <a:pt x="33874" y="33058"/>
                    <a:pt x="34171" y="33042"/>
                    <a:pt x="34531" y="33042"/>
                  </a:cubicBezTo>
                  <a:cubicBezTo>
                    <a:pt x="34681" y="33042"/>
                    <a:pt x="34841" y="33045"/>
                    <a:pt x="35015" y="33052"/>
                  </a:cubicBezTo>
                  <a:cubicBezTo>
                    <a:pt x="35055" y="33053"/>
                    <a:pt x="35095" y="33054"/>
                    <a:pt x="35134" y="33054"/>
                  </a:cubicBezTo>
                  <a:cubicBezTo>
                    <a:pt x="35540" y="33054"/>
                    <a:pt x="35881" y="32978"/>
                    <a:pt x="36189" y="32978"/>
                  </a:cubicBezTo>
                  <a:cubicBezTo>
                    <a:pt x="36287" y="32978"/>
                    <a:pt x="36383" y="32985"/>
                    <a:pt x="36475" y="33006"/>
                  </a:cubicBezTo>
                  <a:cubicBezTo>
                    <a:pt x="37023" y="33097"/>
                    <a:pt x="37434" y="33303"/>
                    <a:pt x="37845" y="33463"/>
                  </a:cubicBezTo>
                  <a:cubicBezTo>
                    <a:pt x="38256" y="33600"/>
                    <a:pt x="38667" y="33896"/>
                    <a:pt x="39214" y="33988"/>
                  </a:cubicBezTo>
                  <a:cubicBezTo>
                    <a:pt x="39307" y="34008"/>
                    <a:pt x="39405" y="34016"/>
                    <a:pt x="39507" y="34016"/>
                  </a:cubicBezTo>
                  <a:cubicBezTo>
                    <a:pt x="39825" y="34016"/>
                    <a:pt x="40186" y="33940"/>
                    <a:pt x="40583" y="33940"/>
                  </a:cubicBezTo>
                  <a:cubicBezTo>
                    <a:pt x="40621" y="33940"/>
                    <a:pt x="40659" y="33940"/>
                    <a:pt x="40698" y="33942"/>
                  </a:cubicBezTo>
                  <a:cubicBezTo>
                    <a:pt x="41227" y="33962"/>
                    <a:pt x="41646" y="34037"/>
                    <a:pt x="42006" y="34037"/>
                  </a:cubicBezTo>
                  <a:cubicBezTo>
                    <a:pt x="42050" y="34037"/>
                    <a:pt x="42094" y="34036"/>
                    <a:pt x="42136" y="34033"/>
                  </a:cubicBezTo>
                  <a:cubicBezTo>
                    <a:pt x="42707" y="34010"/>
                    <a:pt x="43118" y="33782"/>
                    <a:pt x="43551" y="33736"/>
                  </a:cubicBezTo>
                  <a:cubicBezTo>
                    <a:pt x="43591" y="33734"/>
                    <a:pt x="43630" y="33733"/>
                    <a:pt x="43670" y="33733"/>
                  </a:cubicBezTo>
                  <a:cubicBezTo>
                    <a:pt x="44065" y="33733"/>
                    <a:pt x="44471" y="33828"/>
                    <a:pt x="44989" y="33828"/>
                  </a:cubicBezTo>
                  <a:cubicBezTo>
                    <a:pt x="45019" y="33826"/>
                    <a:pt x="45049" y="33825"/>
                    <a:pt x="45079" y="33825"/>
                  </a:cubicBezTo>
                  <a:cubicBezTo>
                    <a:pt x="45448" y="33825"/>
                    <a:pt x="45879" y="33944"/>
                    <a:pt x="46427" y="33965"/>
                  </a:cubicBezTo>
                  <a:cubicBezTo>
                    <a:pt x="46998" y="33965"/>
                    <a:pt x="47454" y="33851"/>
                    <a:pt x="47865" y="33851"/>
                  </a:cubicBezTo>
                  <a:cubicBezTo>
                    <a:pt x="48246" y="33851"/>
                    <a:pt x="48565" y="33861"/>
                    <a:pt x="48858" y="33861"/>
                  </a:cubicBezTo>
                  <a:cubicBezTo>
                    <a:pt x="49004" y="33861"/>
                    <a:pt x="49143" y="33858"/>
                    <a:pt x="49280" y="33851"/>
                  </a:cubicBezTo>
                  <a:cubicBezTo>
                    <a:pt x="49714" y="33828"/>
                    <a:pt x="50125" y="33622"/>
                    <a:pt x="50718" y="33600"/>
                  </a:cubicBezTo>
                  <a:cubicBezTo>
                    <a:pt x="51106" y="33600"/>
                    <a:pt x="51586" y="33896"/>
                    <a:pt x="52156" y="33919"/>
                  </a:cubicBezTo>
                  <a:lnTo>
                    <a:pt x="46929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5632300" y="985525"/>
              <a:ext cx="1255425" cy="838300"/>
            </a:xfrm>
            <a:custGeom>
              <a:avLst/>
              <a:gdLst/>
              <a:ahLst/>
              <a:cxnLst/>
              <a:rect l="l" t="t" r="r" b="b"/>
              <a:pathLst>
                <a:path w="50217" h="33532" extrusionOk="0">
                  <a:moveTo>
                    <a:pt x="1" y="6962"/>
                  </a:moveTo>
                  <a:cubicBezTo>
                    <a:pt x="320" y="7533"/>
                    <a:pt x="571" y="7533"/>
                    <a:pt x="731" y="7898"/>
                  </a:cubicBezTo>
                  <a:lnTo>
                    <a:pt x="731" y="7898"/>
                  </a:lnTo>
                  <a:cubicBezTo>
                    <a:pt x="982" y="8400"/>
                    <a:pt x="1370" y="8629"/>
                    <a:pt x="1598" y="9131"/>
                  </a:cubicBezTo>
                  <a:lnTo>
                    <a:pt x="1598" y="9131"/>
                  </a:lnTo>
                  <a:cubicBezTo>
                    <a:pt x="1781" y="9496"/>
                    <a:pt x="1370" y="10249"/>
                    <a:pt x="1667" y="10843"/>
                  </a:cubicBezTo>
                  <a:lnTo>
                    <a:pt x="1667" y="10843"/>
                  </a:lnTo>
                  <a:cubicBezTo>
                    <a:pt x="1986" y="11413"/>
                    <a:pt x="2762" y="11482"/>
                    <a:pt x="2968" y="11824"/>
                  </a:cubicBezTo>
                  <a:lnTo>
                    <a:pt x="2968" y="11824"/>
                  </a:lnTo>
                  <a:cubicBezTo>
                    <a:pt x="3265" y="12281"/>
                    <a:pt x="3128" y="12988"/>
                    <a:pt x="3424" y="13468"/>
                  </a:cubicBezTo>
                  <a:lnTo>
                    <a:pt x="3424" y="13468"/>
                  </a:lnTo>
                  <a:cubicBezTo>
                    <a:pt x="3653" y="13787"/>
                    <a:pt x="4246" y="13810"/>
                    <a:pt x="4566" y="14381"/>
                  </a:cubicBezTo>
                  <a:lnTo>
                    <a:pt x="4566" y="14381"/>
                  </a:lnTo>
                  <a:cubicBezTo>
                    <a:pt x="4885" y="14951"/>
                    <a:pt x="4589" y="15408"/>
                    <a:pt x="4680" y="15796"/>
                  </a:cubicBezTo>
                  <a:lnTo>
                    <a:pt x="4680" y="15796"/>
                  </a:lnTo>
                  <a:cubicBezTo>
                    <a:pt x="4817" y="16344"/>
                    <a:pt x="5159" y="16800"/>
                    <a:pt x="5296" y="17348"/>
                  </a:cubicBezTo>
                  <a:lnTo>
                    <a:pt x="5296" y="17348"/>
                  </a:lnTo>
                  <a:cubicBezTo>
                    <a:pt x="5410" y="17736"/>
                    <a:pt x="6232" y="17622"/>
                    <a:pt x="6551" y="18215"/>
                  </a:cubicBezTo>
                  <a:lnTo>
                    <a:pt x="6551" y="18215"/>
                  </a:lnTo>
                  <a:cubicBezTo>
                    <a:pt x="6757" y="18626"/>
                    <a:pt x="6620" y="19379"/>
                    <a:pt x="6985" y="19676"/>
                  </a:cubicBezTo>
                  <a:lnTo>
                    <a:pt x="6985" y="19676"/>
                  </a:lnTo>
                  <a:cubicBezTo>
                    <a:pt x="7305" y="19973"/>
                    <a:pt x="7624" y="20315"/>
                    <a:pt x="8012" y="20566"/>
                  </a:cubicBezTo>
                  <a:lnTo>
                    <a:pt x="8012" y="20566"/>
                  </a:lnTo>
                  <a:cubicBezTo>
                    <a:pt x="8400" y="20840"/>
                    <a:pt x="8241" y="21685"/>
                    <a:pt x="8606" y="21959"/>
                  </a:cubicBezTo>
                  <a:lnTo>
                    <a:pt x="8606" y="21959"/>
                  </a:lnTo>
                  <a:cubicBezTo>
                    <a:pt x="8994" y="22233"/>
                    <a:pt x="9793" y="22324"/>
                    <a:pt x="10067" y="22666"/>
                  </a:cubicBezTo>
                  <a:lnTo>
                    <a:pt x="10067" y="22666"/>
                  </a:lnTo>
                  <a:cubicBezTo>
                    <a:pt x="10363" y="23009"/>
                    <a:pt x="10865" y="22963"/>
                    <a:pt x="11071" y="23374"/>
                  </a:cubicBezTo>
                  <a:lnTo>
                    <a:pt x="11071" y="23374"/>
                  </a:lnTo>
                  <a:cubicBezTo>
                    <a:pt x="11299" y="23785"/>
                    <a:pt x="10729" y="24857"/>
                    <a:pt x="10911" y="25291"/>
                  </a:cubicBezTo>
                  <a:lnTo>
                    <a:pt x="10911" y="25291"/>
                  </a:lnTo>
                  <a:cubicBezTo>
                    <a:pt x="11117" y="25702"/>
                    <a:pt x="11847" y="25588"/>
                    <a:pt x="12098" y="25976"/>
                  </a:cubicBezTo>
                  <a:lnTo>
                    <a:pt x="12098" y="25976"/>
                  </a:lnTo>
                  <a:cubicBezTo>
                    <a:pt x="12349" y="26364"/>
                    <a:pt x="12532" y="27208"/>
                    <a:pt x="12897" y="27482"/>
                  </a:cubicBezTo>
                  <a:lnTo>
                    <a:pt x="12897" y="27482"/>
                  </a:lnTo>
                  <a:cubicBezTo>
                    <a:pt x="13262" y="27756"/>
                    <a:pt x="13741" y="27551"/>
                    <a:pt x="14129" y="27825"/>
                  </a:cubicBezTo>
                  <a:lnTo>
                    <a:pt x="14129" y="27825"/>
                  </a:lnTo>
                  <a:cubicBezTo>
                    <a:pt x="14495" y="28099"/>
                    <a:pt x="14495" y="28738"/>
                    <a:pt x="14860" y="28989"/>
                  </a:cubicBezTo>
                  <a:lnTo>
                    <a:pt x="14860" y="28989"/>
                  </a:lnTo>
                  <a:cubicBezTo>
                    <a:pt x="15248" y="29263"/>
                    <a:pt x="15727" y="29947"/>
                    <a:pt x="16115" y="30176"/>
                  </a:cubicBezTo>
                  <a:lnTo>
                    <a:pt x="16115" y="30176"/>
                  </a:lnTo>
                  <a:cubicBezTo>
                    <a:pt x="16321" y="30313"/>
                    <a:pt x="16595" y="30221"/>
                    <a:pt x="16869" y="30153"/>
                  </a:cubicBezTo>
                  <a:lnTo>
                    <a:pt x="16869" y="30153"/>
                  </a:lnTo>
                  <a:cubicBezTo>
                    <a:pt x="17120" y="30084"/>
                    <a:pt x="17371" y="30039"/>
                    <a:pt x="17553" y="30130"/>
                  </a:cubicBezTo>
                  <a:lnTo>
                    <a:pt x="17553" y="30130"/>
                  </a:lnTo>
                  <a:cubicBezTo>
                    <a:pt x="17964" y="30313"/>
                    <a:pt x="18512" y="30495"/>
                    <a:pt x="18991" y="30541"/>
                  </a:cubicBezTo>
                  <a:lnTo>
                    <a:pt x="18991" y="30541"/>
                  </a:lnTo>
                  <a:cubicBezTo>
                    <a:pt x="19448" y="30564"/>
                    <a:pt x="19904" y="30495"/>
                    <a:pt x="20384" y="30472"/>
                  </a:cubicBezTo>
                  <a:lnTo>
                    <a:pt x="20384" y="30472"/>
                  </a:lnTo>
                  <a:cubicBezTo>
                    <a:pt x="20612" y="30450"/>
                    <a:pt x="20863" y="30541"/>
                    <a:pt x="21091" y="30632"/>
                  </a:cubicBezTo>
                  <a:lnTo>
                    <a:pt x="21091" y="30632"/>
                  </a:lnTo>
                  <a:cubicBezTo>
                    <a:pt x="21319" y="30724"/>
                    <a:pt x="21548" y="30815"/>
                    <a:pt x="21776" y="30815"/>
                  </a:cubicBezTo>
                  <a:lnTo>
                    <a:pt x="21776" y="30815"/>
                  </a:lnTo>
                  <a:cubicBezTo>
                    <a:pt x="22255" y="30815"/>
                    <a:pt x="22461" y="31043"/>
                    <a:pt x="22894" y="31157"/>
                  </a:cubicBezTo>
                  <a:lnTo>
                    <a:pt x="22894" y="31157"/>
                  </a:lnTo>
                  <a:cubicBezTo>
                    <a:pt x="23328" y="31249"/>
                    <a:pt x="23967" y="31112"/>
                    <a:pt x="24401" y="31317"/>
                  </a:cubicBezTo>
                  <a:lnTo>
                    <a:pt x="24401" y="31317"/>
                  </a:lnTo>
                  <a:cubicBezTo>
                    <a:pt x="24789" y="31500"/>
                    <a:pt x="25177" y="31408"/>
                    <a:pt x="25588" y="31614"/>
                  </a:cubicBezTo>
                  <a:lnTo>
                    <a:pt x="25588" y="31614"/>
                  </a:lnTo>
                  <a:cubicBezTo>
                    <a:pt x="25999" y="31819"/>
                    <a:pt x="26455" y="32435"/>
                    <a:pt x="26889" y="32572"/>
                  </a:cubicBezTo>
                  <a:lnTo>
                    <a:pt x="26889" y="32572"/>
                  </a:lnTo>
                  <a:cubicBezTo>
                    <a:pt x="27186" y="32687"/>
                    <a:pt x="27505" y="32664"/>
                    <a:pt x="27825" y="32641"/>
                  </a:cubicBezTo>
                  <a:lnTo>
                    <a:pt x="27825" y="32641"/>
                  </a:lnTo>
                  <a:cubicBezTo>
                    <a:pt x="27984" y="32641"/>
                    <a:pt x="28121" y="32641"/>
                    <a:pt x="28258" y="32641"/>
                  </a:cubicBezTo>
                  <a:lnTo>
                    <a:pt x="28258" y="32641"/>
                  </a:lnTo>
                  <a:cubicBezTo>
                    <a:pt x="28829" y="32641"/>
                    <a:pt x="29263" y="32504"/>
                    <a:pt x="29651" y="32458"/>
                  </a:cubicBezTo>
                  <a:lnTo>
                    <a:pt x="29651" y="32458"/>
                  </a:lnTo>
                  <a:cubicBezTo>
                    <a:pt x="29902" y="32435"/>
                    <a:pt x="30130" y="32458"/>
                    <a:pt x="30335" y="32504"/>
                  </a:cubicBezTo>
                  <a:lnTo>
                    <a:pt x="30335" y="32504"/>
                  </a:lnTo>
                  <a:cubicBezTo>
                    <a:pt x="30564" y="32527"/>
                    <a:pt x="30769" y="32572"/>
                    <a:pt x="30975" y="32504"/>
                  </a:cubicBezTo>
                  <a:lnTo>
                    <a:pt x="30975" y="32504"/>
                  </a:lnTo>
                  <a:cubicBezTo>
                    <a:pt x="31385" y="32413"/>
                    <a:pt x="31865" y="31979"/>
                    <a:pt x="32413" y="31933"/>
                  </a:cubicBezTo>
                  <a:lnTo>
                    <a:pt x="32413" y="31933"/>
                  </a:lnTo>
                  <a:cubicBezTo>
                    <a:pt x="32801" y="31888"/>
                    <a:pt x="33211" y="32618"/>
                    <a:pt x="33782" y="32641"/>
                  </a:cubicBezTo>
                  <a:lnTo>
                    <a:pt x="33782" y="32641"/>
                  </a:lnTo>
                  <a:cubicBezTo>
                    <a:pt x="34353" y="32641"/>
                    <a:pt x="34809" y="32687"/>
                    <a:pt x="35197" y="32755"/>
                  </a:cubicBezTo>
                  <a:lnTo>
                    <a:pt x="35197" y="32755"/>
                  </a:lnTo>
                  <a:cubicBezTo>
                    <a:pt x="35448" y="32801"/>
                    <a:pt x="35631" y="32778"/>
                    <a:pt x="35791" y="32778"/>
                  </a:cubicBezTo>
                  <a:lnTo>
                    <a:pt x="35791" y="32778"/>
                  </a:lnTo>
                  <a:cubicBezTo>
                    <a:pt x="35996" y="32778"/>
                    <a:pt x="36156" y="32755"/>
                    <a:pt x="36384" y="32846"/>
                  </a:cubicBezTo>
                  <a:lnTo>
                    <a:pt x="36384" y="32846"/>
                  </a:lnTo>
                  <a:cubicBezTo>
                    <a:pt x="36590" y="32915"/>
                    <a:pt x="36841" y="32869"/>
                    <a:pt x="37092" y="32846"/>
                  </a:cubicBezTo>
                  <a:lnTo>
                    <a:pt x="37092" y="32846"/>
                  </a:lnTo>
                  <a:cubicBezTo>
                    <a:pt x="37343" y="32801"/>
                    <a:pt x="37594" y="32755"/>
                    <a:pt x="37845" y="32801"/>
                  </a:cubicBezTo>
                  <a:lnTo>
                    <a:pt x="37845" y="32801"/>
                  </a:lnTo>
                  <a:cubicBezTo>
                    <a:pt x="38233" y="32869"/>
                    <a:pt x="38712" y="33485"/>
                    <a:pt x="39283" y="33508"/>
                  </a:cubicBezTo>
                  <a:lnTo>
                    <a:pt x="39283" y="33508"/>
                  </a:lnTo>
                  <a:cubicBezTo>
                    <a:pt x="39831" y="33531"/>
                    <a:pt x="40287" y="32846"/>
                    <a:pt x="40675" y="32846"/>
                  </a:cubicBezTo>
                  <a:lnTo>
                    <a:pt x="40675" y="32846"/>
                  </a:lnTo>
                  <a:cubicBezTo>
                    <a:pt x="40926" y="32846"/>
                    <a:pt x="41177" y="32915"/>
                    <a:pt x="41383" y="32983"/>
                  </a:cubicBezTo>
                  <a:lnTo>
                    <a:pt x="41383" y="32983"/>
                  </a:lnTo>
                  <a:cubicBezTo>
                    <a:pt x="41611" y="33052"/>
                    <a:pt x="41817" y="33143"/>
                    <a:pt x="42022" y="33120"/>
                  </a:cubicBezTo>
                  <a:lnTo>
                    <a:pt x="42022" y="33120"/>
                  </a:lnTo>
                  <a:cubicBezTo>
                    <a:pt x="42433" y="33075"/>
                    <a:pt x="42867" y="32938"/>
                    <a:pt x="43414" y="32915"/>
                  </a:cubicBezTo>
                  <a:lnTo>
                    <a:pt x="43414" y="32915"/>
                  </a:lnTo>
                  <a:cubicBezTo>
                    <a:pt x="43802" y="32915"/>
                    <a:pt x="44145" y="33189"/>
                    <a:pt x="44693" y="33211"/>
                  </a:cubicBezTo>
                  <a:lnTo>
                    <a:pt x="44693" y="33211"/>
                  </a:lnTo>
                  <a:cubicBezTo>
                    <a:pt x="45263" y="33211"/>
                    <a:pt x="45811" y="33326"/>
                    <a:pt x="46176" y="33326"/>
                  </a:cubicBezTo>
                  <a:lnTo>
                    <a:pt x="46176" y="33326"/>
                  </a:lnTo>
                  <a:cubicBezTo>
                    <a:pt x="46450" y="33326"/>
                    <a:pt x="46678" y="33371"/>
                    <a:pt x="46907" y="33417"/>
                  </a:cubicBezTo>
                  <a:lnTo>
                    <a:pt x="46907" y="33417"/>
                  </a:lnTo>
                  <a:cubicBezTo>
                    <a:pt x="47135" y="33463"/>
                    <a:pt x="47340" y="33531"/>
                    <a:pt x="47569" y="33508"/>
                  </a:cubicBezTo>
                  <a:lnTo>
                    <a:pt x="47569" y="33508"/>
                  </a:lnTo>
                  <a:cubicBezTo>
                    <a:pt x="47979" y="33485"/>
                    <a:pt x="48367" y="32846"/>
                    <a:pt x="48938" y="32846"/>
                  </a:cubicBezTo>
                  <a:lnTo>
                    <a:pt x="48938" y="32846"/>
                  </a:lnTo>
                  <a:cubicBezTo>
                    <a:pt x="49303" y="32846"/>
                    <a:pt x="49646" y="32823"/>
                    <a:pt x="50216" y="32846"/>
                  </a:cubicBezTo>
                  <a:lnTo>
                    <a:pt x="50216" y="32846"/>
                  </a:lnTo>
                  <a:lnTo>
                    <a:pt x="451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BB557D42-7528-464E-A6C3-B4ECCA94AB53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212166" y="1501903"/>
            <a:ext cx="2519100" cy="484800"/>
          </a:xfrm>
        </p:spPr>
        <p:txBody>
          <a:bodyPr/>
          <a:lstStyle/>
          <a:p>
            <a:r>
              <a:rPr lang="es-ES_tradnl" dirty="0"/>
              <a:t>RANKING SELECCIONES</a:t>
            </a:r>
            <a:endParaRPr lang="es-E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6CCE7CB-DE04-425D-8843-0AF9218B702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18163" y="3209255"/>
            <a:ext cx="2612906" cy="484800"/>
          </a:xfrm>
        </p:spPr>
        <p:txBody>
          <a:bodyPr/>
          <a:lstStyle/>
          <a:p>
            <a:pPr algn="l"/>
            <a:r>
              <a:rPr lang="es-ES_tradnl" dirty="0"/>
              <a:t>Análisis de las mejores selecciones de futbol de la historia comparando los siguientes datos:</a:t>
            </a:r>
          </a:p>
          <a:p>
            <a:pPr algn="l"/>
            <a:endParaRPr lang="es-ES_tradnl" dirty="0"/>
          </a:p>
          <a:p>
            <a:pPr algn="l">
              <a:buFontTx/>
              <a:buChar char="-"/>
            </a:pPr>
            <a:r>
              <a:rPr lang="es-ES_tradnl" dirty="0"/>
              <a:t>Ranking FIFA</a:t>
            </a:r>
          </a:p>
          <a:p>
            <a:pPr algn="l">
              <a:buFontTx/>
              <a:buChar char="-"/>
            </a:pPr>
            <a:r>
              <a:rPr lang="es-ES_tradnl" dirty="0"/>
              <a:t>Puntos FIFA</a:t>
            </a:r>
          </a:p>
          <a:p>
            <a:pPr algn="l">
              <a:buFontTx/>
              <a:buChar char="-"/>
            </a:pPr>
            <a:r>
              <a:rPr lang="es-ES_tradnl" dirty="0"/>
              <a:t>Valoraciones de la plantilla por posición en el campo-</a:t>
            </a:r>
          </a:p>
          <a:p>
            <a:pPr algn="l">
              <a:buFontTx/>
              <a:buChar char="-"/>
            </a:pPr>
            <a:r>
              <a:rPr lang="es-ES_tradnl" dirty="0"/>
              <a:t>Suma total de las valoraciones</a:t>
            </a:r>
          </a:p>
        </p:txBody>
      </p:sp>
      <p:sp>
        <p:nvSpPr>
          <p:cNvPr id="37" name="Title 10">
            <a:extLst>
              <a:ext uri="{FF2B5EF4-FFF2-40B4-BE49-F238E27FC236}">
                <a16:creationId xmlns:a16="http://schemas.microsoft.com/office/drawing/2014/main" id="{47BA42B1-094E-4BFF-BDF6-B9D9BBA19C73}"/>
              </a:ext>
            </a:extLst>
          </p:cNvPr>
          <p:cNvSpPr txBox="1">
            <a:spLocks/>
          </p:cNvSpPr>
          <p:nvPr/>
        </p:nvSpPr>
        <p:spPr>
          <a:xfrm>
            <a:off x="2831069" y="1453056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1800" b="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dirty="0"/>
              <a:t>GOLEADORES</a:t>
            </a:r>
            <a:endParaRPr lang="es-ES" dirty="0"/>
          </a:p>
        </p:txBody>
      </p:sp>
      <p:sp>
        <p:nvSpPr>
          <p:cNvPr id="38" name="Subtitle 12">
            <a:extLst>
              <a:ext uri="{FF2B5EF4-FFF2-40B4-BE49-F238E27FC236}">
                <a16:creationId xmlns:a16="http://schemas.microsoft.com/office/drawing/2014/main" id="{2DA3F5A5-2EF8-42B4-ADAE-BDF2B776A5DD}"/>
              </a:ext>
            </a:extLst>
          </p:cNvPr>
          <p:cNvSpPr txBox="1">
            <a:spLocks/>
          </p:cNvSpPr>
          <p:nvPr/>
        </p:nvSpPr>
        <p:spPr>
          <a:xfrm>
            <a:off x="2784166" y="3180245"/>
            <a:ext cx="261290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/>
            <a:r>
              <a:rPr lang="es-ES_tradnl" dirty="0"/>
              <a:t>Análisis de todos los goles marcados en partidos internacionales comparando los siguientes datos:</a:t>
            </a:r>
          </a:p>
          <a:p>
            <a:pPr algn="l"/>
            <a:endParaRPr lang="es-ES_tradnl" dirty="0"/>
          </a:p>
          <a:p>
            <a:pPr algn="l">
              <a:buFontTx/>
              <a:buChar char="-"/>
            </a:pPr>
            <a:r>
              <a:rPr lang="es-ES_tradnl" dirty="0"/>
              <a:t>Goles totales</a:t>
            </a:r>
          </a:p>
          <a:p>
            <a:pPr algn="l">
              <a:buFontTx/>
              <a:buChar char="-"/>
            </a:pPr>
            <a:r>
              <a:rPr lang="es-ES_tradnl" dirty="0"/>
              <a:t>Goles de </a:t>
            </a:r>
            <a:r>
              <a:rPr lang="es-ES_tradnl" dirty="0" err="1"/>
              <a:t>penalty</a:t>
            </a:r>
            <a:endParaRPr lang="es-ES_tradnl" dirty="0"/>
          </a:p>
          <a:p>
            <a:pPr algn="l">
              <a:buFontTx/>
              <a:buChar char="-"/>
            </a:pPr>
            <a:r>
              <a:rPr lang="es-ES_tradnl" dirty="0"/>
              <a:t>Número de goleadores</a:t>
            </a:r>
          </a:p>
          <a:p>
            <a:pPr algn="l">
              <a:buFontTx/>
              <a:buChar char="-"/>
            </a:pPr>
            <a:r>
              <a:rPr lang="es-ES_tradnl" dirty="0"/>
              <a:t>Goles en propia meta</a:t>
            </a:r>
          </a:p>
          <a:p>
            <a:pPr algn="l">
              <a:buFontTx/>
              <a:buChar char="-"/>
            </a:pPr>
            <a:r>
              <a:rPr lang="es-ES_tradnl" dirty="0"/>
              <a:t>Máximos goleadores</a:t>
            </a:r>
          </a:p>
          <a:p>
            <a:pPr algn="l">
              <a:buFontTx/>
              <a:buChar char="-"/>
            </a:pPr>
            <a:r>
              <a:rPr lang="es-ES_tradnl" dirty="0"/>
              <a:t>Rivales favoritos</a:t>
            </a:r>
          </a:p>
          <a:p>
            <a:pPr algn="l">
              <a:buFontTx/>
              <a:buChar char="-"/>
            </a:pPr>
            <a:r>
              <a:rPr lang="es-ES_tradnl" dirty="0"/>
              <a:t>Goles como local y visitante</a:t>
            </a:r>
          </a:p>
        </p:txBody>
      </p:sp>
      <p:sp>
        <p:nvSpPr>
          <p:cNvPr id="39" name="Title 10">
            <a:extLst>
              <a:ext uri="{FF2B5EF4-FFF2-40B4-BE49-F238E27FC236}">
                <a16:creationId xmlns:a16="http://schemas.microsoft.com/office/drawing/2014/main" id="{55098614-88FB-48C5-962D-A04243870A12}"/>
              </a:ext>
            </a:extLst>
          </p:cNvPr>
          <p:cNvSpPr txBox="1">
            <a:spLocks/>
          </p:cNvSpPr>
          <p:nvPr/>
        </p:nvSpPr>
        <p:spPr>
          <a:xfrm>
            <a:off x="5265626" y="1443869"/>
            <a:ext cx="316492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1800" b="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dirty="0"/>
              <a:t>PARTIDOS Y RACHAS MUNDIALES</a:t>
            </a:r>
            <a:endParaRPr lang="es-ES" dirty="0"/>
          </a:p>
        </p:txBody>
      </p:sp>
      <p:sp>
        <p:nvSpPr>
          <p:cNvPr id="40" name="Subtitle 12">
            <a:extLst>
              <a:ext uri="{FF2B5EF4-FFF2-40B4-BE49-F238E27FC236}">
                <a16:creationId xmlns:a16="http://schemas.microsoft.com/office/drawing/2014/main" id="{FA9F97CE-4B1E-41BE-8D2C-8098744741FE}"/>
              </a:ext>
            </a:extLst>
          </p:cNvPr>
          <p:cNvSpPr txBox="1">
            <a:spLocks/>
          </p:cNvSpPr>
          <p:nvPr/>
        </p:nvSpPr>
        <p:spPr>
          <a:xfrm>
            <a:off x="5443622" y="3163814"/>
            <a:ext cx="261290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/>
            <a:r>
              <a:rPr lang="es-ES_tradnl" dirty="0"/>
              <a:t>Análisis de todos los partidos de competiciones importantes y sus rachas en mundiales.</a:t>
            </a:r>
          </a:p>
          <a:p>
            <a:pPr algn="l"/>
            <a:endParaRPr lang="es-ES_tradnl" dirty="0"/>
          </a:p>
          <a:p>
            <a:pPr algn="l">
              <a:buFontTx/>
              <a:buChar char="-"/>
            </a:pPr>
            <a:r>
              <a:rPr lang="es-ES_tradnl" dirty="0"/>
              <a:t>Partidos en terreno neutral</a:t>
            </a:r>
          </a:p>
          <a:p>
            <a:pPr algn="l">
              <a:buFontTx/>
              <a:buChar char="-"/>
            </a:pPr>
            <a:r>
              <a:rPr lang="es-ES_tradnl" dirty="0"/>
              <a:t>Eliminatorias</a:t>
            </a:r>
          </a:p>
          <a:p>
            <a:pPr algn="l">
              <a:buFontTx/>
              <a:buChar char="-"/>
            </a:pPr>
            <a:r>
              <a:rPr lang="es-ES_tradnl" dirty="0"/>
              <a:t>Equipos ganadores como locales y visitantes</a:t>
            </a:r>
          </a:p>
          <a:p>
            <a:pPr algn="l">
              <a:buFontTx/>
              <a:buChar char="-"/>
            </a:pPr>
            <a:r>
              <a:rPr lang="es-ES_tradnl" dirty="0"/>
              <a:t>Rachas de victorias</a:t>
            </a:r>
          </a:p>
          <a:p>
            <a:pPr algn="l">
              <a:buFontTx/>
              <a:buChar char="-"/>
            </a:pPr>
            <a:r>
              <a:rPr lang="es-ES_tradnl" dirty="0"/>
              <a:t>Goles en años mundialistas</a:t>
            </a:r>
          </a:p>
        </p:txBody>
      </p:sp>
      <p:pic>
        <p:nvPicPr>
          <p:cNvPr id="41" name="Picture 6" descr="See the source image">
            <a:extLst>
              <a:ext uri="{FF2B5EF4-FFF2-40B4-BE49-F238E27FC236}">
                <a16:creationId xmlns:a16="http://schemas.microsoft.com/office/drawing/2014/main" id="{47C9D452-9FC8-4812-9D66-1397C865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4" y="240584"/>
            <a:ext cx="618710" cy="6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ccer Player Portfolio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212121"/>
      </a:accent2>
      <a:accent3>
        <a:srgbClr val="FF9900"/>
      </a:accent3>
      <a:accent4>
        <a:srgbClr val="FFAB40"/>
      </a:accent4>
      <a:accent5>
        <a:srgbClr val="FFFFFF"/>
      </a:accent5>
      <a:accent6>
        <a:srgbClr val="FFFFFF"/>
      </a:accent6>
      <a:hlink>
        <a:srgbClr val="FF9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216</Words>
  <Application>Microsoft Office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Archivo Black</vt:lpstr>
      <vt:lpstr>Anaheim</vt:lpstr>
      <vt:lpstr>Arial</vt:lpstr>
      <vt:lpstr>Soccer Player Portfolio by Slidesgo</vt:lpstr>
      <vt:lpstr>FOOTBALL NATIONS</vt:lpstr>
      <vt:lpstr>TABLE OF CONTENTS</vt:lpstr>
      <vt:lpstr>INTRODUCCIÓN</vt:lpstr>
      <vt:lpstr>LIMPIEZA DE DATOS PHYTON</vt:lpstr>
      <vt:lpstr>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NATIONS</dc:title>
  <dc:creator>Miguel Mendiguren Vila</dc:creator>
  <cp:lastModifiedBy>Miguel Mendiguren Vila</cp:lastModifiedBy>
  <cp:revision>6</cp:revision>
  <dcterms:modified xsi:type="dcterms:W3CDTF">2022-12-22T13:03:14Z</dcterms:modified>
</cp:coreProperties>
</file>