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4348-0A42-4637-819B-FDB3D99D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B65C05-F28B-F7C3-2774-402474873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41CC-5126-89C8-B404-04947587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1A278-1BAE-1855-8BBB-1717EB50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944F6-70FA-1A93-61D1-73C35573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C5E59-90FF-E655-D464-831D6C1D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198F44-E09A-6D5E-7133-77F86745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0A89E-0395-2C9E-5122-17EB7E90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1F08FA-3558-A22F-9D6C-C118179E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1757C-439F-519E-7245-BC9FCD3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9182C-0967-B455-A1E4-0A93D8DEC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0FB823-7FFC-D79D-655C-ABA26A3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94FB8-10C1-64DA-2B27-A5C5C5E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903D7-8390-4507-E843-72BE81E7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C3787-A1B7-D0C3-894F-E2DD32D4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1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D86B9-206B-5B99-8F60-2147517C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395AA-1F54-3BEB-436F-75F0B1A9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2CCE2-E445-0BB9-8A53-0D344F8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BA4B0-E6BA-050F-0CA8-FBA5E0AB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F5046-693F-F802-DF10-220EE6BF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DCAA2-BA75-4B2E-AB97-D67C450A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960BB-54CF-FFB1-5CF9-15E70DBD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1D934-983D-3745-7297-A2120CDA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0ABFA-BE8D-F833-A764-E47F7E7A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B92CA-D86C-1B64-8BDF-C0B87797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E1A14-1695-4752-E652-78D65B08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D7802-4F64-F636-E372-1ADCB6B12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728BFB-2351-9474-0A77-4289871EC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265738-87C9-8F3E-28EE-1CDF8ED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96864-E53E-E585-5689-08D8ECE6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E6567-06D5-318C-8EFC-1B3AC281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2B0C-CC18-B2AB-97D8-FA1A2331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6B36CC-09C1-C3A2-BF32-AB66AA48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BE7D36-FEAD-0BA2-D1F1-006493E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733B17-C10E-D0B6-AB6A-314F4D8B1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4D47D8-085F-3CD3-40EF-2B29C956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A20B7C-59C9-7CDB-4424-C6E95463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91583C-1B57-07BC-234E-35161DAE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38478-A491-2CEA-6D64-C376A3FB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6613-4E45-E33F-DD69-6E9730C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515498-B408-E97D-8541-B7CC910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E0C706-3E90-90BC-2429-DDE099DD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333E06-B119-605B-B8CE-7B08D06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BE5E14-1AD1-1F54-D164-22E17B3A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AB4209-D632-065B-2FAA-60BA3E0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92DF4C-E9DF-E115-1E6D-E09ED0B5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4D45B-697A-D8C4-9BA6-A2E461C4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DC773-C1A4-30CD-E4C3-94C06D20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DA38FD-B897-99FC-FE38-AF063B04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B121E-E78A-2D33-7D1A-AB1E2C5D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1599A1-EB93-F46B-CD46-3F0C4752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50DB1-7DBC-E4E7-E4D6-92C7A1C5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1325-82C4-651A-D192-5F95AAEA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D69CBA-F577-AFA7-41C2-C7894F493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08FA-37C6-EEC9-83CB-76A7C055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D1CB5-A0B3-F8E0-585F-F1B3842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C568F9-F063-339C-C9C6-B8BF5617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F3BF7-EACF-FFC0-E1CA-02C6EB6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09E91-9BD8-035E-EA0C-AADF1CBA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77039-F3C5-657E-4A14-E3160B79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CA935-59F0-C2B2-D487-F443D6EFC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DF35-CAF5-234F-9ED0-6B9FE47F6984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9D815-1F89-69CC-7DC7-CB58D1C6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88738-538A-FE8C-8CE9-D0036365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5935-A9D2-E94D-B459-99E19BD3BB1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F00F3973-896D-B051-5C6F-B0D10F2E4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3E119-1AE1-76B0-4272-C7250C20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HEART RATE AND FUTSAL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0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E972-D1DD-7B53-4119-308D671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Garmin Database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A39B69-ADD5-00C5-CF8F-659B22A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221"/>
            <a:ext cx="4428627" cy="40871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AB2EAE-7FD8-945C-2A3D-8E67EF263AEE}"/>
              </a:ext>
            </a:extLst>
          </p:cNvPr>
          <p:cNvSpPr txBox="1"/>
          <p:nvPr/>
        </p:nvSpPr>
        <p:spPr>
          <a:xfrm>
            <a:off x="5679188" y="1874221"/>
            <a:ext cx="6219908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Data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- Data cleaning</a:t>
            </a:r>
          </a:p>
          <a:p>
            <a:pPr>
              <a:lnSpc>
                <a:spcPct val="150000"/>
              </a:lnSpc>
            </a:pPr>
            <a:r>
              <a:rPr lang="en-US" dirty="0"/>
              <a:t>- Organize the information in 4 columns:</a:t>
            </a:r>
          </a:p>
          <a:p>
            <a:pPr>
              <a:lnSpc>
                <a:spcPct val="150000"/>
              </a:lnSpc>
            </a:pPr>
            <a:r>
              <a:rPr lang="en-US" dirty="0"/>
              <a:t>	- YEAR</a:t>
            </a:r>
          </a:p>
          <a:p>
            <a:pPr>
              <a:lnSpc>
                <a:spcPct val="150000"/>
              </a:lnSpc>
            </a:pPr>
            <a:r>
              <a:rPr lang="en-US" dirty="0"/>
              <a:t>	- MONTH</a:t>
            </a:r>
          </a:p>
          <a:p>
            <a:pPr>
              <a:lnSpc>
                <a:spcPct val="150000"/>
              </a:lnSpc>
            </a:pPr>
            <a:r>
              <a:rPr lang="en-US" dirty="0"/>
              <a:t>	- NORMAL HEART RATE</a:t>
            </a:r>
          </a:p>
          <a:p>
            <a:pPr>
              <a:lnSpc>
                <a:spcPct val="150000"/>
              </a:lnSpc>
            </a:pPr>
            <a:r>
              <a:rPr lang="en-US" dirty="0"/>
              <a:t>	- DATE</a:t>
            </a:r>
          </a:p>
          <a:p>
            <a:pPr>
              <a:lnSpc>
                <a:spcPct val="150000"/>
              </a:lnSpc>
            </a:pPr>
            <a:r>
              <a:rPr lang="en-US" dirty="0"/>
              <a:t>	- WEEKDAY</a:t>
            </a:r>
          </a:p>
          <a:p>
            <a:pPr>
              <a:lnSpc>
                <a:spcPct val="150000"/>
              </a:lnSpc>
            </a:pPr>
            <a:r>
              <a:rPr lang="en-US" dirty="0"/>
              <a:t>- Display the information so it can be related with the second DB</a:t>
            </a:r>
          </a:p>
        </p:txBody>
      </p:sp>
      <p:pic>
        <p:nvPicPr>
          <p:cNvPr id="4" name="Gráfico 3" descr="Reloj con relleno sólido">
            <a:extLst>
              <a:ext uri="{FF2B5EF4-FFF2-40B4-BE49-F238E27FC236}">
                <a16:creationId xmlns:a16="http://schemas.microsoft.com/office/drawing/2014/main" id="{A7560FB4-96BC-1090-0461-ADA9AC61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32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95748C-CD15-06A2-C607-EEE3C514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Futsal Database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A2D02A-05A6-F612-32C7-12900DFD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360"/>
            <a:ext cx="5262563" cy="3949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F41EAA-B15F-CA46-24C3-8C0DD5C2D0F0}"/>
              </a:ext>
            </a:extLst>
          </p:cNvPr>
          <p:cNvSpPr txBox="1"/>
          <p:nvPr/>
        </p:nvSpPr>
        <p:spPr>
          <a:xfrm>
            <a:off x="6488937" y="1917360"/>
            <a:ext cx="537694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Web Scrapping from fcf.cat</a:t>
            </a:r>
          </a:p>
          <a:p>
            <a:pPr>
              <a:lnSpc>
                <a:spcPct val="150000"/>
              </a:lnSpc>
            </a:pPr>
            <a:r>
              <a:rPr lang="en-US" dirty="0"/>
              <a:t>- Get the desired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- Transform it into DF with 4 columns:</a:t>
            </a:r>
          </a:p>
          <a:p>
            <a:pPr>
              <a:lnSpc>
                <a:spcPct val="150000"/>
              </a:lnSpc>
            </a:pPr>
            <a:r>
              <a:rPr lang="en-US" dirty="0"/>
              <a:t>	- ROUND</a:t>
            </a:r>
          </a:p>
          <a:p>
            <a:pPr>
              <a:lnSpc>
                <a:spcPct val="150000"/>
              </a:lnSpc>
            </a:pPr>
            <a:r>
              <a:rPr lang="en-US" dirty="0"/>
              <a:t>	-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	- DATE</a:t>
            </a:r>
          </a:p>
          <a:p>
            <a:pPr>
              <a:lnSpc>
                <a:spcPct val="150000"/>
              </a:lnSpc>
            </a:pPr>
            <a:r>
              <a:rPr lang="en-US" dirty="0"/>
              <a:t>	- W/D/L</a:t>
            </a:r>
          </a:p>
          <a:p>
            <a:pPr>
              <a:lnSpc>
                <a:spcPct val="150000"/>
              </a:lnSpc>
            </a:pPr>
            <a:r>
              <a:rPr lang="en-US" dirty="0"/>
              <a:t>- Merge it with Garmin DF</a:t>
            </a:r>
          </a:p>
        </p:txBody>
      </p:sp>
      <p:pic>
        <p:nvPicPr>
          <p:cNvPr id="3" name="Gráfico 2" descr="Fútbol con relleno sólido">
            <a:extLst>
              <a:ext uri="{FF2B5EF4-FFF2-40B4-BE49-F238E27FC236}">
                <a16:creationId xmlns:a16="http://schemas.microsoft.com/office/drawing/2014/main" id="{5A7830DD-1A93-09F7-00C3-4B3BC6DB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D589BDC-D237-5228-1032-48372431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9" y="3093648"/>
            <a:ext cx="5828261" cy="30744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2A6D67-FA13-9F74-CF1C-2676A577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80" y="2945001"/>
            <a:ext cx="5828261" cy="354787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AA73E33-3E7D-F266-5A80-B693D05D0212}"/>
              </a:ext>
            </a:extLst>
          </p:cNvPr>
          <p:cNvSpPr txBox="1"/>
          <p:nvPr/>
        </p:nvSpPr>
        <p:spPr>
          <a:xfrm>
            <a:off x="522514" y="1690688"/>
            <a:ext cx="361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match day heart rate:</a:t>
            </a:r>
          </a:p>
          <a:p>
            <a:r>
              <a:rPr lang="en-US" dirty="0"/>
              <a:t>Min heart rate is 42</a:t>
            </a:r>
          </a:p>
          <a:p>
            <a:r>
              <a:rPr lang="en-US" dirty="0"/>
              <a:t>Max heart rate is 57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98769C9-6F3B-70E9-94E5-58E09EC60827}"/>
              </a:ext>
            </a:extLst>
          </p:cNvPr>
          <p:cNvSpPr txBox="1"/>
          <p:nvPr/>
        </p:nvSpPr>
        <p:spPr>
          <a:xfrm>
            <a:off x="6384386" y="1690688"/>
            <a:ext cx="401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day heart rate per round</a:t>
            </a:r>
          </a:p>
          <a:p>
            <a:r>
              <a:rPr lang="en-US" dirty="0"/>
              <a:t>No pattern noticeable during match days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D9ED201C-EFB4-87E8-8E42-D8C63240D22B}"/>
              </a:ext>
            </a:extLst>
          </p:cNvPr>
          <p:cNvSpPr txBox="1">
            <a:spLocks/>
          </p:cNvSpPr>
          <p:nvPr/>
        </p:nvSpPr>
        <p:spPr>
          <a:xfrm>
            <a:off x="52251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Match Day Heart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9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8DD96D6-1219-BACC-32A4-1658E43E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" y="1966914"/>
            <a:ext cx="6638306" cy="36828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0B122B-9DC9-9D53-A3C2-5DF3F75C61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AD91DF-1D07-F651-F4EA-82EE598CA734}"/>
              </a:ext>
            </a:extLst>
          </p:cNvPr>
          <p:cNvSpPr txBox="1"/>
          <p:nvPr/>
        </p:nvSpPr>
        <p:spPr>
          <a:xfrm>
            <a:off x="7142080" y="1915494"/>
            <a:ext cx="48124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Weekends higher heart rate</a:t>
            </a:r>
          </a:p>
          <a:p>
            <a:pPr>
              <a:lnSpc>
                <a:spcPct val="150000"/>
              </a:lnSpc>
            </a:pPr>
            <a:r>
              <a:rPr lang="en-US" dirty="0"/>
              <a:t>- Monday lowest HR </a:t>
            </a:r>
            <a:r>
              <a:rPr lang="en-US" dirty="0">
                <a:sym typeface="Wingdings" pitchFamily="2" charset="2"/>
              </a:rPr>
              <a:t> Due to the fatigue of the match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6DA077D-76DB-264C-C04D-7D18379BD63B}"/>
              </a:ext>
            </a:extLst>
          </p:cNvPr>
          <p:cNvSpPr txBox="1">
            <a:spLocks/>
          </p:cNvSpPr>
          <p:nvPr/>
        </p:nvSpPr>
        <p:spPr>
          <a:xfrm>
            <a:off x="52251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Average heart Rate per 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747D18-8311-1533-4035-BC45CFA4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52" y="1823715"/>
            <a:ext cx="4126558" cy="2228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5F046E-DC4C-3479-3199-F7B3A4DC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99" y="2129716"/>
            <a:ext cx="6263745" cy="38446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9B9417-A29C-CED0-4460-79E343E6B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04" y="4251366"/>
            <a:ext cx="4249306" cy="224150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9700F3A-1B08-40FD-4AA5-C8278E35DF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Average Heart Rate vs Match Day Heart Rate</a:t>
            </a:r>
          </a:p>
        </p:txBody>
      </p:sp>
    </p:spTree>
    <p:extLst>
      <p:ext uri="{BB962C8B-B14F-4D97-AF65-F5344CB8AC3E}">
        <p14:creationId xmlns:p14="http://schemas.microsoft.com/office/powerpoint/2010/main" val="9151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8FA5837-BCEC-58AE-C19D-9D8F7C2E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6382" cy="4351338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EAE4B9-4F57-936B-3F7D-30F39907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Heart Rate vs Match Day Heart Rate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9345AD-615E-64D0-69F6-7E462B23818C}"/>
              </a:ext>
            </a:extLst>
          </p:cNvPr>
          <p:cNvSpPr txBox="1"/>
          <p:nvPr/>
        </p:nvSpPr>
        <p:spPr>
          <a:xfrm>
            <a:off x="7825839" y="3127693"/>
            <a:ext cx="402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Average match day HR is 2 beats higher than normal day HR.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D731B-5240-7ECD-E359-1240253F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A6F7A-44FB-264E-D961-67ADAE72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not a noticeable pattern in match day average heart rate: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Min 42 / Max 57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Mondays: Lowest average Heart Rate. Can be related with the match fatigue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Match days Heart rate has a higher concentration around the mean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Match Days: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On match days the average heart rate is 2 beats higher than the average heart rate for the normal days. Despite being days where I stay calm, I can be more nervous, thus increasing the average heart rate</a:t>
            </a:r>
          </a:p>
        </p:txBody>
      </p:sp>
    </p:spTree>
    <p:extLst>
      <p:ext uri="{BB962C8B-B14F-4D97-AF65-F5344CB8AC3E}">
        <p14:creationId xmlns:p14="http://schemas.microsoft.com/office/powerpoint/2010/main" val="72357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269</Words>
  <Application>Microsoft Macintosh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HEART RATE AND FUTSAL</vt:lpstr>
      <vt:lpstr>Garmin Database</vt:lpstr>
      <vt:lpstr>Futsal Database</vt:lpstr>
      <vt:lpstr>Presentación de PowerPoint</vt:lpstr>
      <vt:lpstr>Presentación de PowerPoint</vt:lpstr>
      <vt:lpstr>Presentación de PowerPoint</vt:lpstr>
      <vt:lpstr>Average Heart Rate vs Match Day Heart Rate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FUTSAL AND HEART RATE</dc:title>
  <dc:creator>Puig Gomis, Miquel</dc:creator>
  <cp:lastModifiedBy>Puig Gomis, Miquel</cp:lastModifiedBy>
  <cp:revision>14</cp:revision>
  <dcterms:created xsi:type="dcterms:W3CDTF">2023-10-30T11:35:20Z</dcterms:created>
  <dcterms:modified xsi:type="dcterms:W3CDTF">2023-10-30T22:25:52Z</dcterms:modified>
</cp:coreProperties>
</file>