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60" r:id="rId6"/>
    <p:sldId id="258" r:id="rId7"/>
    <p:sldId id="262" r:id="rId8"/>
    <p:sldId id="267" r:id="rId9"/>
    <p:sldId id="266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46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300" dirty="0" smtClean="0"/>
              <a:t>Level</a:t>
            </a:r>
            <a:r>
              <a:rPr lang="en-US" sz="2300" baseline="0" dirty="0" smtClean="0"/>
              <a:t> – 1</a:t>
            </a:r>
            <a:endParaRPr lang="en-US" sz="2300" dirty="0"/>
          </a:p>
        </c:rich>
      </c:tx>
      <c:layout>
        <c:manualLayout>
          <c:xMode val="edge"/>
          <c:yMode val="edge"/>
          <c:x val="0.28763240067985363"/>
          <c:y val="6.785168677927988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959C-49A0-866A-C9E7C5152988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959C-49A0-866A-C9E7C5152988}"/>
              </c:ext>
            </c:extLst>
          </c:dPt>
          <c:dPt>
            <c:idx val="2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959C-49A0-866A-C9E7C51529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959C-49A0-866A-C9E7C5152988}"/>
              </c:ext>
            </c:extLst>
          </c:dPt>
          <c:dPt>
            <c:idx val="4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959C-49A0-866A-C9E7C5152988}"/>
              </c:ext>
            </c:extLst>
          </c:dPt>
          <c:dPt>
            <c:idx val="5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9FA8-48B6-8F91-B088425BF482}"/>
              </c:ext>
            </c:extLst>
          </c:dPt>
          <c:dPt>
            <c:idx val="6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959C-49A0-866A-C9E7C5152988}"/>
              </c:ext>
            </c:extLst>
          </c:dPt>
          <c:dPt>
            <c:idx val="7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9FA8-48B6-8F91-B088425BF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Sheet1!$A$2:$A$9</c:f>
              <c:strCache>
                <c:ptCount val="8"/>
                <c:pt idx="0">
                  <c:v>Dead Balloone</c:v>
                </c:pt>
                <c:pt idx="1">
                  <c:v>Safe Balloone</c:v>
                </c:pt>
                <c:pt idx="2">
                  <c:v>Dead Balloone</c:v>
                </c:pt>
                <c:pt idx="3">
                  <c:v>Safe Balloone</c:v>
                </c:pt>
                <c:pt idx="4">
                  <c:v>Dead Balloone</c:v>
                </c:pt>
                <c:pt idx="5">
                  <c:v>Safe Balloone</c:v>
                </c:pt>
                <c:pt idx="6">
                  <c:v>Dead Balloone</c:v>
                </c:pt>
                <c:pt idx="7">
                  <c:v>Safe Balloone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5</c:v>
                </c:pt>
                <c:pt idx="4">
                  <c:v>1</c:v>
                </c:pt>
                <c:pt idx="5">
                  <c:v>5</c:v>
                </c:pt>
                <c:pt idx="6">
                  <c:v>1</c:v>
                </c:pt>
                <c:pt idx="7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959C-49A0-866A-C9E7C51529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dirty="0" smtClean="0"/>
              <a:t>Level - 2</a:t>
            </a:r>
            <a:endParaRPr lang="en-US" sz="2200" dirty="0"/>
          </a:p>
        </c:rich>
      </c:tx>
      <c:layout>
        <c:manualLayout>
          <c:xMode val="edge"/>
          <c:yMode val="edge"/>
          <c:x val="0.32052949123477342"/>
          <c:y val="6.785168677927988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4"/>
            </a:solidFill>
          </c:spPr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0E7-4B50-9182-14FCB5330523}"/>
              </c:ext>
            </c:extLst>
          </c:dPt>
          <c:dPt>
            <c:idx val="1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0E7-4B50-9182-14FCB533052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0E7-4B50-9182-14FCB5330523}"/>
              </c:ext>
            </c:extLst>
          </c:dPt>
          <c:dPt>
            <c:idx val="3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0E7-4B50-9182-14FCB5330523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5ADA-48BF-8233-CD93EA9E069C}"/>
              </c:ext>
            </c:extLst>
          </c:dPt>
          <c:dPt>
            <c:idx val="5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5ADA-48BF-8233-CD93EA9E069C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5ADA-48BF-8233-CD93EA9E069C}"/>
              </c:ext>
            </c:extLst>
          </c:dPt>
          <c:dPt>
            <c:idx val="7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5ADA-48BF-8233-CD93EA9E069C}"/>
              </c:ext>
            </c:extLst>
          </c:dPt>
          <c:dPt>
            <c:idx val="8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1-5ADA-48BF-8233-CD93EA9E069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Safe Balloone</c:v>
                </c:pt>
                <c:pt idx="1">
                  <c:v>Dead Balloone</c:v>
                </c:pt>
                <c:pt idx="2">
                  <c:v>Safe Balloone</c:v>
                </c:pt>
                <c:pt idx="3">
                  <c:v>Dead Balloone</c:v>
                </c:pt>
                <c:pt idx="4">
                  <c:v>Safe Balloone</c:v>
                </c:pt>
                <c:pt idx="5">
                  <c:v>Dead Balloone</c:v>
                </c:pt>
                <c:pt idx="6">
                  <c:v>Safe Balloone</c:v>
                </c:pt>
                <c:pt idx="7">
                  <c:v>Dead Balloone</c:v>
                </c:pt>
                <c:pt idx="8">
                  <c:v>Safe Balloone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  <c:pt idx="4">
                  <c:v>4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70E7-4B50-9182-14FCB5330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3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300" dirty="0" smtClean="0"/>
              <a:t>Level</a:t>
            </a:r>
            <a:r>
              <a:rPr lang="en-US" sz="2300" baseline="0" dirty="0" smtClean="0"/>
              <a:t> - 3</a:t>
            </a:r>
            <a:endParaRPr lang="en-US" sz="2300" dirty="0"/>
          </a:p>
        </c:rich>
      </c:tx>
      <c:layout>
        <c:manualLayout>
          <c:xMode val="edge"/>
          <c:yMode val="edge"/>
          <c:x val="0.30050380922748238"/>
          <c:y val="6.408214862487544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flip="none" rotWithShape="1">
                <a:gsLst>
                  <a:gs pos="0">
                    <a:schemeClr val="accent4">
                      <a:shade val="30000"/>
                      <a:satMod val="115000"/>
                    </a:schemeClr>
                  </a:gs>
                  <a:gs pos="50000">
                    <a:schemeClr val="accent4">
                      <a:shade val="67500"/>
                      <a:satMod val="115000"/>
                    </a:schemeClr>
                  </a:gs>
                  <a:gs pos="100000">
                    <a:schemeClr val="accent4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C49-46E7-9C99-222D9DC05810}"/>
              </c:ext>
            </c:extLst>
          </c:dPt>
          <c:dPt>
            <c:idx val="1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C49-46E7-9C99-222D9DC0581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C49-46E7-9C99-222D9DC05810}"/>
              </c:ext>
            </c:extLst>
          </c:dPt>
          <c:dPt>
            <c:idx val="3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C49-46E7-9C99-222D9DC05810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F985-40B1-B532-510DC1B8AB75}"/>
              </c:ext>
            </c:extLst>
          </c:dPt>
          <c:dPt>
            <c:idx val="5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F985-40B1-B532-510DC1B8AB75}"/>
              </c:ext>
            </c:extLst>
          </c:dPt>
          <c:dPt>
            <c:idx val="6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F985-40B1-B532-510DC1B8AB75}"/>
              </c:ext>
            </c:extLst>
          </c:dPt>
          <c:dPt>
            <c:idx val="7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F985-40B1-B532-510DC1B8AB75}"/>
              </c:ext>
            </c:extLst>
          </c:dPt>
          <c:dPt>
            <c:idx val="9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985-40B1-B532-510DC1B8AB75}"/>
              </c:ext>
            </c:extLst>
          </c:dPt>
          <c:dPt>
            <c:idx val="1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F985-40B1-B532-510DC1B8AB75}"/>
              </c:ext>
            </c:extLst>
          </c:dPt>
          <c:dPt>
            <c:idx val="11"/>
            <c:bubble3D val="0"/>
            <c:spPr>
              <a:solidFill>
                <a:srgbClr val="B0151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F985-40B1-B532-510DC1B8AB7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Sheet1!$A$2:$A$13</c:f>
              <c:strCache>
                <c:ptCount val="12"/>
                <c:pt idx="0">
                  <c:v>Safe Balloone</c:v>
                </c:pt>
                <c:pt idx="1">
                  <c:v>Dead Balloone</c:v>
                </c:pt>
                <c:pt idx="2">
                  <c:v>Safe Balloone</c:v>
                </c:pt>
                <c:pt idx="3">
                  <c:v>Dead Balloone</c:v>
                </c:pt>
                <c:pt idx="4">
                  <c:v>Safe Balloone</c:v>
                </c:pt>
                <c:pt idx="5">
                  <c:v>Dead Balloone</c:v>
                </c:pt>
                <c:pt idx="6">
                  <c:v>Safe Balloone</c:v>
                </c:pt>
                <c:pt idx="7">
                  <c:v>Dead Balloone</c:v>
                </c:pt>
                <c:pt idx="8">
                  <c:v>Safe Balloone</c:v>
                </c:pt>
                <c:pt idx="9">
                  <c:v>Dead Balloone</c:v>
                </c:pt>
                <c:pt idx="10">
                  <c:v>Safe Balloone</c:v>
                </c:pt>
                <c:pt idx="11">
                  <c:v>Dead Balloone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FC49-46E7-9C99-222D9DC058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CD9B6C-1AD3-44F8-9324-93F29A84494E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1592378D-6BDF-4051-B3F4-9D247FC11D16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83F9E1B5-2D64-4E0A-8CA2-87F91D14D987}" type="parTrans" cxnId="{2C6674D4-5108-44F0-BF07-EA3D426CF344}">
      <dgm:prSet/>
      <dgm:spPr/>
      <dgm:t>
        <a:bodyPr/>
        <a:lstStyle/>
        <a:p>
          <a:endParaRPr lang="en-US"/>
        </a:p>
      </dgm:t>
    </dgm:pt>
    <dgm:pt modelId="{DDAC1160-240B-47F6-9BAA-602401721F3C}" type="sibTrans" cxnId="{2C6674D4-5108-44F0-BF07-EA3D426CF344}">
      <dgm:prSet/>
      <dgm:spPr/>
      <dgm:t>
        <a:bodyPr/>
        <a:lstStyle/>
        <a:p>
          <a:endParaRPr lang="en-US"/>
        </a:p>
      </dgm:t>
    </dgm:pt>
    <dgm:pt modelId="{77421D6C-5A55-496C-AC38-20EA1383B98C}">
      <dgm:prSet phldrT="[Text]"/>
      <dgm:spPr/>
      <dgm:t>
        <a:bodyPr/>
        <a:lstStyle/>
        <a:p>
          <a:r>
            <a:rPr lang="en-US" dirty="0" smtClean="0"/>
            <a:t>Time</a:t>
          </a:r>
          <a:endParaRPr lang="en-US" dirty="0"/>
        </a:p>
      </dgm:t>
    </dgm:pt>
    <dgm:pt modelId="{410AB019-6C52-4C0D-9D98-DED3A0940F7C}" type="parTrans" cxnId="{A2DA175B-D925-4753-8B0E-C4B721999D0D}">
      <dgm:prSet/>
      <dgm:spPr/>
      <dgm:t>
        <a:bodyPr/>
        <a:lstStyle/>
        <a:p>
          <a:endParaRPr lang="en-US"/>
        </a:p>
      </dgm:t>
    </dgm:pt>
    <dgm:pt modelId="{7B60115E-ACF0-4142-B41A-8807FF5FF21C}" type="sibTrans" cxnId="{A2DA175B-D925-4753-8B0E-C4B721999D0D}">
      <dgm:prSet/>
      <dgm:spPr/>
      <dgm:t>
        <a:bodyPr/>
        <a:lstStyle/>
        <a:p>
          <a:endParaRPr lang="en-US"/>
        </a:p>
      </dgm:t>
    </dgm:pt>
    <dgm:pt modelId="{980B4ED8-972A-4CAE-AB4A-6D1D4574399B}">
      <dgm:prSet phldrT="[Text]"/>
      <dgm:spPr/>
      <dgm:t>
        <a:bodyPr/>
        <a:lstStyle/>
        <a:p>
          <a:r>
            <a:rPr lang="en-US" dirty="0" smtClean="0"/>
            <a:t>Life</a:t>
          </a:r>
          <a:endParaRPr lang="en-US" dirty="0"/>
        </a:p>
      </dgm:t>
    </dgm:pt>
    <dgm:pt modelId="{74C3A512-8D42-4504-BAC0-9C090FF3E6FD}" type="parTrans" cxnId="{37F5E793-054A-47F4-ACFB-3F8805F09F71}">
      <dgm:prSet/>
      <dgm:spPr/>
      <dgm:t>
        <a:bodyPr/>
        <a:lstStyle/>
        <a:p>
          <a:endParaRPr lang="en-US"/>
        </a:p>
      </dgm:t>
    </dgm:pt>
    <dgm:pt modelId="{36C42F0B-D783-40A9-ADEB-27438D4CD4E9}" type="sibTrans" cxnId="{37F5E793-054A-47F4-ACFB-3F8805F09F71}">
      <dgm:prSet/>
      <dgm:spPr/>
      <dgm:t>
        <a:bodyPr/>
        <a:lstStyle/>
        <a:p>
          <a:endParaRPr lang="en-US"/>
        </a:p>
      </dgm:t>
    </dgm:pt>
    <dgm:pt modelId="{A1B28F4E-3DCA-4C35-8048-8C44CE1BEF08}">
      <dgm:prSet phldrT="[Text]"/>
      <dgm:spPr/>
      <dgm:t>
        <a:bodyPr/>
        <a:lstStyle/>
        <a:p>
          <a:r>
            <a:rPr lang="en-US" dirty="0" smtClean="0"/>
            <a:t>Point</a:t>
          </a:r>
          <a:endParaRPr lang="en-US" dirty="0"/>
        </a:p>
      </dgm:t>
    </dgm:pt>
    <dgm:pt modelId="{011EE1C5-DACA-4DDB-97C3-501851A53115}" type="parTrans" cxnId="{F56D95A7-D6CC-4067-9E21-93872EF2AF1B}">
      <dgm:prSet/>
      <dgm:spPr/>
      <dgm:t>
        <a:bodyPr/>
        <a:lstStyle/>
        <a:p>
          <a:endParaRPr lang="en-US"/>
        </a:p>
      </dgm:t>
    </dgm:pt>
    <dgm:pt modelId="{62AE92DD-3B0C-4734-A28D-FAFC1226C339}" type="sibTrans" cxnId="{F56D95A7-D6CC-4067-9E21-93872EF2AF1B}">
      <dgm:prSet/>
      <dgm:spPr/>
      <dgm:t>
        <a:bodyPr/>
        <a:lstStyle/>
        <a:p>
          <a:endParaRPr lang="en-US"/>
        </a:p>
      </dgm:t>
    </dgm:pt>
    <dgm:pt modelId="{4744DF9D-0D1E-436D-91BC-E926D32F38C6}" type="pres">
      <dgm:prSet presAssocID="{89CD9B6C-1AD3-44F8-9324-93F29A84494E}" presName="Name0" presStyleCnt="0">
        <dgm:presLayoutVars>
          <dgm:chMax val="1"/>
          <dgm:chPref val="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C21A25A5-36A3-4E56-8F8E-8AAF523EDA44}" type="pres">
      <dgm:prSet presAssocID="{1592378D-6BDF-4051-B3F4-9D247FC11D16}" presName="Parent" presStyleLbl="node1" presStyleIdx="0" presStyleCnt="2" custScaleX="128310" custScaleY="125890" custLinFactNeighborX="-29297" custLinFactNeighborY="-2376">
        <dgm:presLayoutVars>
          <dgm:chMax val="4"/>
          <dgm:chPref val="3"/>
        </dgm:presLayoutVars>
      </dgm:prSet>
      <dgm:spPr/>
      <dgm:t>
        <a:bodyPr/>
        <a:lstStyle/>
        <a:p>
          <a:endParaRPr lang="en-US"/>
        </a:p>
      </dgm:t>
    </dgm:pt>
    <dgm:pt modelId="{204BBF00-C72D-4F82-A5C1-5153E97034CA}" type="pres">
      <dgm:prSet presAssocID="{77421D6C-5A55-496C-AC38-20EA1383B98C}" presName="Accent" presStyleLbl="node1" presStyleIdx="1" presStyleCnt="2"/>
      <dgm:spPr/>
    </dgm:pt>
    <dgm:pt modelId="{C40852F0-5529-4BBA-AF92-F6CD28D041B6}" type="pres">
      <dgm:prSet presAssocID="{77421D6C-5A55-496C-AC38-20EA1383B98C}" presName="Image1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078E7E-ABF7-4193-A540-CBE0BD28C68B}" type="pres">
      <dgm:prSet presAssocID="{77421D6C-5A55-496C-AC38-20EA1383B98C}" presName="Child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0227B5-FD72-4E81-B63C-F24FD7AA480E}" type="pres">
      <dgm:prSet presAssocID="{980B4ED8-972A-4CAE-AB4A-6D1D4574399B}" presName="Image2" presStyleCnt="0"/>
      <dgm:spPr/>
    </dgm:pt>
    <dgm:pt modelId="{D5547E9D-3E3A-49A8-99E2-D11022B23155}" type="pres">
      <dgm:prSet presAssocID="{980B4ED8-972A-4CAE-AB4A-6D1D4574399B}" presName="Imag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2C9819CF-B13C-4854-8FB3-51C5683FB742}" type="pres">
      <dgm:prSet presAssocID="{980B4ED8-972A-4CAE-AB4A-6D1D4574399B}" presName="Child2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3AEF6F-8896-40F0-87AD-F116DD317D61}" type="pres">
      <dgm:prSet presAssocID="{A1B28F4E-3DCA-4C35-8048-8C44CE1BEF08}" presName="Image3" presStyleCnt="0"/>
      <dgm:spPr/>
    </dgm:pt>
    <dgm:pt modelId="{E241AAAA-B5A1-48FD-8E02-FDD1EEF1BEF2}" type="pres">
      <dgm:prSet presAssocID="{A1B28F4E-3DCA-4C35-8048-8C44CE1BEF08}" presName="Imag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BC3CC2-EBFC-472D-BC1B-BC7FF6E8AD56}" type="pres">
      <dgm:prSet presAssocID="{A1B28F4E-3DCA-4C35-8048-8C44CE1BEF08}" presName="Child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C918B7-5177-435C-BA49-5C07BA4C7B43}" type="presOf" srcId="{89CD9B6C-1AD3-44F8-9324-93F29A84494E}" destId="{4744DF9D-0D1E-436D-91BC-E926D32F38C6}" srcOrd="0" destOrd="0" presId="urn:microsoft.com/office/officeart/2011/layout/RadialPictureList"/>
    <dgm:cxn modelId="{066B945D-43BB-485D-B7BA-C97A3EE57746}" type="presOf" srcId="{980B4ED8-972A-4CAE-AB4A-6D1D4574399B}" destId="{2C9819CF-B13C-4854-8FB3-51C5683FB742}" srcOrd="0" destOrd="0" presId="urn:microsoft.com/office/officeart/2011/layout/RadialPictureList"/>
    <dgm:cxn modelId="{A2DA175B-D925-4753-8B0E-C4B721999D0D}" srcId="{1592378D-6BDF-4051-B3F4-9D247FC11D16}" destId="{77421D6C-5A55-496C-AC38-20EA1383B98C}" srcOrd="0" destOrd="0" parTransId="{410AB019-6C52-4C0D-9D98-DED3A0940F7C}" sibTransId="{7B60115E-ACF0-4142-B41A-8807FF5FF21C}"/>
    <dgm:cxn modelId="{65E1308F-7212-497A-ACEC-A57678E8CED9}" type="presOf" srcId="{77421D6C-5A55-496C-AC38-20EA1383B98C}" destId="{24078E7E-ABF7-4193-A540-CBE0BD28C68B}" srcOrd="0" destOrd="0" presId="urn:microsoft.com/office/officeart/2011/layout/RadialPictureList"/>
    <dgm:cxn modelId="{37F5E793-054A-47F4-ACFB-3F8805F09F71}" srcId="{1592378D-6BDF-4051-B3F4-9D247FC11D16}" destId="{980B4ED8-972A-4CAE-AB4A-6D1D4574399B}" srcOrd="1" destOrd="0" parTransId="{74C3A512-8D42-4504-BAC0-9C090FF3E6FD}" sibTransId="{36C42F0B-D783-40A9-ADEB-27438D4CD4E9}"/>
    <dgm:cxn modelId="{83B0D7EA-2CAA-4632-9977-459CCA03C807}" type="presOf" srcId="{A1B28F4E-3DCA-4C35-8048-8C44CE1BEF08}" destId="{F9BC3CC2-EBFC-472D-BC1B-BC7FF6E8AD56}" srcOrd="0" destOrd="0" presId="urn:microsoft.com/office/officeart/2011/layout/RadialPictureList"/>
    <dgm:cxn modelId="{F56D95A7-D6CC-4067-9E21-93872EF2AF1B}" srcId="{1592378D-6BDF-4051-B3F4-9D247FC11D16}" destId="{A1B28F4E-3DCA-4C35-8048-8C44CE1BEF08}" srcOrd="2" destOrd="0" parTransId="{011EE1C5-DACA-4DDB-97C3-501851A53115}" sibTransId="{62AE92DD-3B0C-4734-A28D-FAFC1226C339}"/>
    <dgm:cxn modelId="{2C6674D4-5108-44F0-BF07-EA3D426CF344}" srcId="{89CD9B6C-1AD3-44F8-9324-93F29A84494E}" destId="{1592378D-6BDF-4051-B3F4-9D247FC11D16}" srcOrd="0" destOrd="0" parTransId="{83F9E1B5-2D64-4E0A-8CA2-87F91D14D987}" sibTransId="{DDAC1160-240B-47F6-9BAA-602401721F3C}"/>
    <dgm:cxn modelId="{E2ECB18E-EF3C-4C01-8B0D-5625190B81FE}" type="presOf" srcId="{1592378D-6BDF-4051-B3F4-9D247FC11D16}" destId="{C21A25A5-36A3-4E56-8F8E-8AAF523EDA44}" srcOrd="0" destOrd="0" presId="urn:microsoft.com/office/officeart/2011/layout/RadialPictureList"/>
    <dgm:cxn modelId="{1F0173DC-3EDC-4621-9A75-B94549614AFE}" type="presParOf" srcId="{4744DF9D-0D1E-436D-91BC-E926D32F38C6}" destId="{C21A25A5-36A3-4E56-8F8E-8AAF523EDA44}" srcOrd="0" destOrd="0" presId="urn:microsoft.com/office/officeart/2011/layout/RadialPictureList"/>
    <dgm:cxn modelId="{76FC224C-6960-4CD2-83B3-E10DD0F82B4D}" type="presParOf" srcId="{4744DF9D-0D1E-436D-91BC-E926D32F38C6}" destId="{204BBF00-C72D-4F82-A5C1-5153E97034CA}" srcOrd="1" destOrd="0" presId="urn:microsoft.com/office/officeart/2011/layout/RadialPictureList"/>
    <dgm:cxn modelId="{CB9199E0-9E9D-4F57-847E-8E945CCE4CE6}" type="presParOf" srcId="{4744DF9D-0D1E-436D-91BC-E926D32F38C6}" destId="{C40852F0-5529-4BBA-AF92-F6CD28D041B6}" srcOrd="2" destOrd="0" presId="urn:microsoft.com/office/officeart/2011/layout/RadialPictureList"/>
    <dgm:cxn modelId="{23E3563C-AA4E-42C7-8FED-E9CD7E12C95C}" type="presParOf" srcId="{4744DF9D-0D1E-436D-91BC-E926D32F38C6}" destId="{24078E7E-ABF7-4193-A540-CBE0BD28C68B}" srcOrd="3" destOrd="0" presId="urn:microsoft.com/office/officeart/2011/layout/RadialPictureList"/>
    <dgm:cxn modelId="{C1AA7807-303A-45FC-94E5-AAA2A8DC609C}" type="presParOf" srcId="{4744DF9D-0D1E-436D-91BC-E926D32F38C6}" destId="{490227B5-FD72-4E81-B63C-F24FD7AA480E}" srcOrd="4" destOrd="0" presId="urn:microsoft.com/office/officeart/2011/layout/RadialPictureList"/>
    <dgm:cxn modelId="{8309D475-4954-4364-AFC8-1816E61F642A}" type="presParOf" srcId="{490227B5-FD72-4E81-B63C-F24FD7AA480E}" destId="{D5547E9D-3E3A-49A8-99E2-D11022B23155}" srcOrd="0" destOrd="0" presId="urn:microsoft.com/office/officeart/2011/layout/RadialPictureList"/>
    <dgm:cxn modelId="{8870FCA7-49D5-4B17-824D-334764B50099}" type="presParOf" srcId="{4744DF9D-0D1E-436D-91BC-E926D32F38C6}" destId="{2C9819CF-B13C-4854-8FB3-51C5683FB742}" srcOrd="5" destOrd="0" presId="urn:microsoft.com/office/officeart/2011/layout/RadialPictureList"/>
    <dgm:cxn modelId="{35166C14-4D90-4A52-8862-E706C9367664}" type="presParOf" srcId="{4744DF9D-0D1E-436D-91BC-E926D32F38C6}" destId="{4C3AEF6F-8896-40F0-87AD-F116DD317D61}" srcOrd="6" destOrd="0" presId="urn:microsoft.com/office/officeart/2011/layout/RadialPictureList"/>
    <dgm:cxn modelId="{A2C85605-8BF7-4DF2-A1C9-FFA4FF5205E2}" type="presParOf" srcId="{4C3AEF6F-8896-40F0-87AD-F116DD317D61}" destId="{E241AAAA-B5A1-48FD-8E02-FDD1EEF1BEF2}" srcOrd="0" destOrd="0" presId="urn:microsoft.com/office/officeart/2011/layout/RadialPictureList"/>
    <dgm:cxn modelId="{4672EF9D-C8C4-451F-AF1D-A33B8CB5BB52}" type="presParOf" srcId="{4744DF9D-0D1E-436D-91BC-E926D32F38C6}" destId="{F9BC3CC2-EBFC-472D-BC1B-BC7FF6E8AD56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A25A5-36A3-4E56-8F8E-8AAF523EDA44}">
      <dsp:nvSpPr>
        <dsp:cNvPr id="0" name=""/>
        <dsp:cNvSpPr/>
      </dsp:nvSpPr>
      <dsp:spPr>
        <a:xfrm>
          <a:off x="2019200" y="682394"/>
          <a:ext cx="2173685" cy="2132794"/>
        </a:xfrm>
        <a:prstGeom prst="ellipse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Attributes</a:t>
          </a:r>
          <a:endParaRPr lang="en-US" sz="2500" kern="1200" dirty="0"/>
        </a:p>
      </dsp:txBody>
      <dsp:txXfrm>
        <a:off x="2337529" y="994734"/>
        <a:ext cx="1537027" cy="1508114"/>
      </dsp:txXfrm>
    </dsp:sp>
    <dsp:sp modelId="{204BBF00-C72D-4F82-A5C1-5153E97034CA}">
      <dsp:nvSpPr>
        <dsp:cNvPr id="0" name=""/>
        <dsp:cNvSpPr/>
      </dsp:nvSpPr>
      <dsp:spPr>
        <a:xfrm>
          <a:off x="1881698" y="0"/>
          <a:ext cx="3415004" cy="3559935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4">
            <a:shade val="50000"/>
            <a:hueOff val="-200867"/>
            <a:satOff val="-2944"/>
            <a:lumOff val="403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852F0-5529-4BBA-AF92-F6CD28D041B6}">
      <dsp:nvSpPr>
        <dsp:cNvPr id="0" name=""/>
        <dsp:cNvSpPr/>
      </dsp:nvSpPr>
      <dsp:spPr>
        <a:xfrm>
          <a:off x="4396259" y="300102"/>
          <a:ext cx="907529" cy="9077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78E7E-ABF7-4193-A540-CBE0BD28C68B}">
      <dsp:nvSpPr>
        <dsp:cNvPr id="0" name=""/>
        <dsp:cNvSpPr/>
      </dsp:nvSpPr>
      <dsp:spPr>
        <a:xfrm>
          <a:off x="5372626" y="314698"/>
          <a:ext cx="1214763" cy="87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500" kern="1200" dirty="0" smtClean="0"/>
            <a:t>Time</a:t>
          </a:r>
          <a:endParaRPr lang="en-US" sz="2500" kern="1200" dirty="0"/>
        </a:p>
      </dsp:txBody>
      <dsp:txXfrm>
        <a:off x="5372626" y="314698"/>
        <a:ext cx="1214763" cy="878591"/>
      </dsp:txXfrm>
    </dsp:sp>
    <dsp:sp modelId="{D5547E9D-3E3A-49A8-99E2-D11022B23155}">
      <dsp:nvSpPr>
        <dsp:cNvPr id="0" name=""/>
        <dsp:cNvSpPr/>
      </dsp:nvSpPr>
      <dsp:spPr>
        <a:xfrm>
          <a:off x="4747022" y="1332839"/>
          <a:ext cx="907529" cy="90778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819CF-B13C-4854-8FB3-51C5683FB742}">
      <dsp:nvSpPr>
        <dsp:cNvPr id="0" name=""/>
        <dsp:cNvSpPr/>
      </dsp:nvSpPr>
      <dsp:spPr>
        <a:xfrm>
          <a:off x="5728450" y="1345655"/>
          <a:ext cx="1214763" cy="87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500" kern="1200" dirty="0" smtClean="0"/>
            <a:t>Life</a:t>
          </a:r>
          <a:endParaRPr lang="en-US" sz="2500" kern="1200" dirty="0"/>
        </a:p>
      </dsp:txBody>
      <dsp:txXfrm>
        <a:off x="5728450" y="1345655"/>
        <a:ext cx="1214763" cy="878591"/>
      </dsp:txXfrm>
    </dsp:sp>
    <dsp:sp modelId="{E241AAAA-B5A1-48FD-8E02-FDD1EEF1BEF2}">
      <dsp:nvSpPr>
        <dsp:cNvPr id="0" name=""/>
        <dsp:cNvSpPr/>
      </dsp:nvSpPr>
      <dsp:spPr>
        <a:xfrm>
          <a:off x="4396259" y="2380172"/>
          <a:ext cx="907529" cy="9077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C3CC2-EBFC-472D-BC1B-BC7FF6E8AD56}">
      <dsp:nvSpPr>
        <dsp:cNvPr id="0" name=""/>
        <dsp:cNvSpPr/>
      </dsp:nvSpPr>
      <dsp:spPr>
        <a:xfrm>
          <a:off x="5372626" y="2398684"/>
          <a:ext cx="1214763" cy="878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10000"/>
            </a:spcAft>
          </a:pPr>
          <a:r>
            <a:rPr lang="en-US" sz="2500" kern="1200" dirty="0" smtClean="0"/>
            <a:t>Point</a:t>
          </a:r>
          <a:endParaRPr lang="en-US" sz="2500" kern="1200" dirty="0"/>
        </a:p>
      </dsp:txBody>
      <dsp:txXfrm>
        <a:off x="5372626" y="2398684"/>
        <a:ext cx="1214763" cy="878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5F19-A66A-4551-A123-F33689E0FE92}" type="datetimeFigureOut">
              <a:rPr lang="en-US" smtClean="0"/>
              <a:t>01-Jun-17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26ACF-06BF-4319-BE04-4230048E9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26ACF-06BF-4319-BE04-4230048E96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4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378DEB12-C4A9-46C4-934F-6ECA378A8276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9269-C7BF-46AA-8A23-DBE500F8CE7E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822BC-F8D8-4790-94CF-EEA2C9961FEC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6B4B-6BEB-40E0-9DC2-872BB7458062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9D04-BF42-42C3-B1D8-0502E287BC29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DD36-D0F8-4940-916D-9A8EC592F5C1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B7C1-A230-4A6B-863F-078A90F9B1ED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7F7D-AF0C-46A9-8A91-E48EC3E483DF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4CD68-95C0-4071-8989-19ABB42F9EFD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8E48-A66B-47C2-9109-C9753868B8EB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97330-5312-488A-8388-B2CC4828CF1E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07AB-5019-4904-8618-CCDAF186989A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33EEF-F5A3-4450-BD57-C7087B77F7E4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7FE3-55C0-4E64-94A8-1FE8EBD1AAEB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843E-7B91-44B6-89B9-D6F25BAA70A0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EB99-EF51-4405-A2C0-B2EF040E1E83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C565F-C112-4E56-B032-A16F76B85FF9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F7B5694-F326-4C0A-B3BE-7AAB38A295BC}" type="datetime1">
              <a:rPr lang="en-US" smtClean="0"/>
              <a:t>01-Jun-17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249250"/>
            <a:ext cx="8825658" cy="1094023"/>
          </a:xfrm>
        </p:spPr>
        <p:txBody>
          <a:bodyPr/>
          <a:lstStyle/>
          <a:p>
            <a:r>
              <a:rPr lang="en-US" sz="5000" dirty="0" smtClean="0">
                <a:solidFill>
                  <a:schemeClr val="bg1">
                    <a:lumMod val="95000"/>
                  </a:schemeClr>
                </a:solidFill>
              </a:rPr>
              <a:t>BALLOON SHOOTING…</a:t>
            </a:r>
            <a:endParaRPr 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309" y="3876541"/>
            <a:ext cx="8950303" cy="1803042"/>
          </a:xfrm>
        </p:spPr>
        <p:txBody>
          <a:bodyPr>
            <a:normAutofit/>
          </a:bodyPr>
          <a:lstStyle/>
          <a:p>
            <a:r>
              <a:rPr lang="en-US" sz="2100" u="sng" cap="none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Presenting By:</a:t>
            </a:r>
          </a:p>
          <a:p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Mir </a:t>
            </a:r>
            <a:r>
              <a:rPr lang="en-US" sz="2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arif</a:t>
            </a:r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hasan</a:t>
            </a:r>
            <a:r>
              <a:rPr lang="en-US" sz="21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[16.02.04.077]</a:t>
            </a:r>
          </a:p>
          <a:p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1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Mallik</a:t>
            </a:r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galib</a:t>
            </a:r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sHahriar</a:t>
            </a:r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[16.02.04.079]</a:t>
            </a:r>
          </a:p>
          <a:p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Mir </a:t>
            </a:r>
            <a:r>
              <a:rPr lang="en-US" sz="21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hasibul</a:t>
            </a:r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hasan</a:t>
            </a:r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1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rahat</a:t>
            </a:r>
            <a:r>
              <a:rPr lang="en-US" sz="21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	</a:t>
            </a:r>
            <a:r>
              <a:rPr lang="en-US" sz="2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[16.02.04.081]</a:t>
            </a:r>
            <a:endParaRPr lang="en-US" sz="21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8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254" y="3144129"/>
            <a:ext cx="2846014" cy="3252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2851" y="4231553"/>
            <a:ext cx="1955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4">
                    <a:lumMod val="75000"/>
                  </a:schemeClr>
                </a:solidFill>
              </a:rPr>
              <a:t>You Win!!!</a:t>
            </a:r>
            <a:endParaRPr 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496050" y="2064363"/>
            <a:ext cx="2451797" cy="2644926"/>
            <a:chOff x="404741" y="2570803"/>
            <a:chExt cx="2451797" cy="26449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1857">
              <a:off x="1056313" y="2570803"/>
              <a:ext cx="1800225" cy="254317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35482">
              <a:off x="404741" y="2672554"/>
              <a:ext cx="1800225" cy="2543175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2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04" y="3214761"/>
            <a:ext cx="4301066" cy="2524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2687" y="3611061"/>
            <a:ext cx="2278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You Finish!!!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53701" y="3304468"/>
            <a:ext cx="748401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/>
              <a:t>Let’s make the </a:t>
            </a:r>
            <a:r>
              <a:rPr lang="en-US" sz="3500" dirty="0" err="1" smtClean="0"/>
              <a:t>challange</a:t>
            </a:r>
            <a:r>
              <a:rPr lang="en-US" sz="3500" dirty="0" smtClean="0"/>
              <a:t> true…</a:t>
            </a:r>
            <a:endParaRPr lang="en-US" sz="3500" dirty="0"/>
          </a:p>
        </p:txBody>
      </p:sp>
      <p:sp>
        <p:nvSpPr>
          <p:cNvPr id="3" name="TextBox 2"/>
          <p:cNvSpPr txBox="1"/>
          <p:nvPr/>
        </p:nvSpPr>
        <p:spPr>
          <a:xfrm>
            <a:off x="4540827" y="4920552"/>
            <a:ext cx="2317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THANK YOU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1519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Gun Man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024" y="2628900"/>
            <a:ext cx="6413564" cy="35915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1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2130" y="2805545"/>
            <a:ext cx="9530365" cy="31573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 A </a:t>
            </a:r>
            <a:r>
              <a:rPr lang="en-US" sz="2200" b="1" dirty="0" smtClean="0"/>
              <a:t>gun man</a:t>
            </a:r>
            <a:r>
              <a:rPr lang="en-US" sz="2200" dirty="0" smtClean="0"/>
              <a:t> and different  colors of </a:t>
            </a:r>
            <a:r>
              <a:rPr lang="en-US" sz="2200" b="1" dirty="0" smtClean="0"/>
              <a:t>balloons</a:t>
            </a:r>
            <a:r>
              <a:rPr lang="en-US" sz="2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Each color contain different </a:t>
            </a:r>
            <a:r>
              <a:rPr lang="en-US" sz="2200" b="1" dirty="0" smtClean="0"/>
              <a:t>points 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A</a:t>
            </a:r>
            <a:r>
              <a:rPr lang="en-US" sz="2200" dirty="0" smtClean="0"/>
              <a:t> </a:t>
            </a:r>
            <a:r>
              <a:rPr lang="en-US" sz="2200" b="1" dirty="0" smtClean="0"/>
              <a:t>dead balloon. 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3 Levels</a:t>
            </a:r>
            <a:r>
              <a:rPr lang="en-US" sz="2200" dirty="0" smtClean="0"/>
              <a:t> .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/>
              <a:t>Goal: </a:t>
            </a:r>
            <a:r>
              <a:rPr lang="en-US" sz="2200" dirty="0"/>
              <a:t>N</a:t>
            </a:r>
            <a:r>
              <a:rPr lang="en-US" sz="2200" dirty="0" smtClean="0"/>
              <a:t>eed 600 points to win.</a:t>
            </a:r>
            <a:endParaRPr lang="en-US" sz="2200" b="1" dirty="0" smtClean="0"/>
          </a:p>
          <a:p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78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Balloon Info…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875" y="3026535"/>
            <a:ext cx="1462826" cy="1514340"/>
          </a:xfrm>
        </p:spPr>
      </p:pic>
      <p:sp>
        <p:nvSpPr>
          <p:cNvPr id="18" name="TextBox 17"/>
          <p:cNvSpPr txBox="1"/>
          <p:nvPr/>
        </p:nvSpPr>
        <p:spPr>
          <a:xfrm>
            <a:off x="1432298" y="4722185"/>
            <a:ext cx="12461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Point </a:t>
            </a:r>
            <a:r>
              <a:rPr lang="en-US" sz="2100" b="1" dirty="0" smtClean="0"/>
              <a:t>10</a:t>
            </a:r>
            <a:endParaRPr lang="en-US" sz="2100" b="1" dirty="0"/>
          </a:p>
        </p:txBody>
      </p:sp>
      <p:grpSp>
        <p:nvGrpSpPr>
          <p:cNvPr id="28" name="Group 27"/>
          <p:cNvGrpSpPr/>
          <p:nvPr/>
        </p:nvGrpSpPr>
        <p:grpSpPr>
          <a:xfrm>
            <a:off x="3368187" y="2978693"/>
            <a:ext cx="1223669" cy="2158990"/>
            <a:chOff x="2762880" y="2978693"/>
            <a:chExt cx="1223669" cy="215899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58097">
              <a:off x="2762880" y="2978693"/>
              <a:ext cx="1218964" cy="151189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2840329" y="4722185"/>
              <a:ext cx="11462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 smtClean="0"/>
                <a:t>Point </a:t>
              </a:r>
              <a:r>
                <a:rPr lang="en-US" sz="2100" b="1" dirty="0" smtClean="0"/>
                <a:t>3</a:t>
              </a:r>
              <a:endParaRPr lang="en-US" sz="21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219242" y="2867266"/>
            <a:ext cx="1469925" cy="2270417"/>
            <a:chOff x="4279083" y="2867266"/>
            <a:chExt cx="1469925" cy="227041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083" y="2867266"/>
              <a:ext cx="1469925" cy="178181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4441544" y="4722185"/>
              <a:ext cx="11462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 smtClean="0"/>
                <a:t>Point -</a:t>
              </a:r>
              <a:r>
                <a:rPr lang="en-US" sz="2100" b="1" dirty="0" smtClean="0"/>
                <a:t>5</a:t>
              </a:r>
              <a:endParaRPr lang="en-US" sz="21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278845" y="3026535"/>
            <a:ext cx="1462826" cy="2111148"/>
            <a:chOff x="5891013" y="3026535"/>
            <a:chExt cx="1462826" cy="211114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1013" y="3026535"/>
              <a:ext cx="1462826" cy="151434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6094275" y="4722185"/>
              <a:ext cx="11462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 smtClean="0"/>
                <a:t>Point </a:t>
              </a:r>
              <a:r>
                <a:rPr lang="en-US" sz="2100" b="1" dirty="0" smtClean="0"/>
                <a:t>5</a:t>
              </a:r>
              <a:endParaRPr lang="en-US" sz="2100" b="1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82724" y="3026534"/>
            <a:ext cx="1558254" cy="2095761"/>
            <a:chOff x="7534229" y="3026534"/>
            <a:chExt cx="1558254" cy="209576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229" y="3026534"/>
              <a:ext cx="1558254" cy="1622547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747006" y="4722185"/>
              <a:ext cx="1146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Point </a:t>
              </a:r>
              <a:r>
                <a:rPr lang="en-US" sz="2000" b="1" dirty="0"/>
                <a:t>2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7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 BALL info…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805762" y="2807594"/>
            <a:ext cx="2329110" cy="2952602"/>
            <a:chOff x="9244882" y="3013406"/>
            <a:chExt cx="1558376" cy="20254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4882" y="3013406"/>
              <a:ext cx="1549759" cy="155859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53247" y="4722185"/>
              <a:ext cx="1550011" cy="316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Dead balloon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5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Contents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976903"/>
              </p:ext>
            </p:extLst>
          </p:nvPr>
        </p:nvGraphicFramePr>
        <p:xfrm>
          <a:off x="1155700" y="2459865"/>
          <a:ext cx="8824913" cy="355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  <p:graphicFrame>
        <p:nvGraphicFramePr>
          <p:cNvPr id="18" name="Chart 17"/>
          <p:cNvGraphicFramePr/>
          <p:nvPr>
            <p:extLst>
              <p:ext uri="{D42A27DB-BD31-4B8C-83A1-F6EECF244321}">
                <p14:modId xmlns:p14="http://schemas.microsoft.com/office/powerpoint/2010/main" val="697778684"/>
              </p:ext>
            </p:extLst>
          </p:nvPr>
        </p:nvGraphicFramePr>
        <p:xfrm>
          <a:off x="1372800" y="2234046"/>
          <a:ext cx="2960049" cy="347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2620451414"/>
              </p:ext>
            </p:extLst>
          </p:nvPr>
        </p:nvGraphicFramePr>
        <p:xfrm>
          <a:off x="4620093" y="2368160"/>
          <a:ext cx="2960049" cy="336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/>
          <p:cNvGraphicFramePr/>
          <p:nvPr>
            <p:extLst>
              <p:ext uri="{D42A27DB-BD31-4B8C-83A1-F6EECF244321}">
                <p14:modId xmlns:p14="http://schemas.microsoft.com/office/powerpoint/2010/main" val="722231091"/>
              </p:ext>
            </p:extLst>
          </p:nvPr>
        </p:nvGraphicFramePr>
        <p:xfrm>
          <a:off x="8230690" y="2323613"/>
          <a:ext cx="2960049" cy="336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418447" y="5894361"/>
            <a:ext cx="5908433" cy="430887"/>
            <a:chOff x="3530991" y="5978769"/>
            <a:chExt cx="5908433" cy="430887"/>
          </a:xfrm>
        </p:grpSpPr>
        <p:sp>
          <p:nvSpPr>
            <p:cNvPr id="22" name="TextBox 21"/>
            <p:cNvSpPr txBox="1"/>
            <p:nvPr/>
          </p:nvSpPr>
          <p:spPr>
            <a:xfrm>
              <a:off x="3868614" y="5978769"/>
              <a:ext cx="557081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Point Balloons			 Dead Balloons</a:t>
              </a:r>
              <a:endParaRPr lang="en-US" sz="2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822828" y="6038574"/>
              <a:ext cx="323558" cy="3112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30991" y="6022757"/>
              <a:ext cx="337624" cy="311276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406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Info…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300" y="2603500"/>
            <a:ext cx="2907891" cy="1685061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Level -1 (</a:t>
            </a:r>
            <a:r>
              <a:rPr lang="en-US" sz="2200" dirty="0" err="1" smtClean="0"/>
              <a:t>EasyRide</a:t>
            </a:r>
            <a:r>
              <a:rPr lang="en-US" sz="2200" dirty="0" smtClean="0"/>
              <a:t>):</a:t>
            </a:r>
          </a:p>
          <a:p>
            <a:pPr lvl="1"/>
            <a:r>
              <a:rPr lang="en-US" sz="2200" dirty="0" smtClean="0"/>
              <a:t>Time:</a:t>
            </a:r>
          </a:p>
          <a:p>
            <a:pPr lvl="1"/>
            <a:r>
              <a:rPr lang="en-US" sz="2200" dirty="0" smtClean="0"/>
              <a:t>Life: 0</a:t>
            </a:r>
          </a:p>
          <a:p>
            <a:pPr lvl="1"/>
            <a:r>
              <a:rPr lang="en-US" sz="2200" dirty="0" smtClean="0"/>
              <a:t>Points: 100</a:t>
            </a:r>
          </a:p>
          <a:p>
            <a:pPr lvl="1"/>
            <a:endParaRPr lang="en-US" sz="2200" dirty="0" smtClean="0"/>
          </a:p>
          <a:p>
            <a:pPr lvl="1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98276" y="3939065"/>
            <a:ext cx="30445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B01513"/>
              </a:buClr>
              <a:buFont typeface="Wingdings" pitchFamily="2" charset="2"/>
              <a:buChar char="v"/>
            </a:pPr>
            <a:r>
              <a:rPr lang="en-US" sz="2200" dirty="0"/>
              <a:t>Level </a:t>
            </a:r>
            <a:r>
              <a:rPr lang="en-US" sz="2200" dirty="0" smtClean="0"/>
              <a:t>-3 (Master):</a:t>
            </a:r>
            <a:endParaRPr lang="en-US" sz="2200" dirty="0"/>
          </a:p>
          <a:p>
            <a:pPr marL="800100" lvl="1" indent="-342900">
              <a:buClr>
                <a:srgbClr val="B01513"/>
              </a:buClr>
              <a:buFont typeface="Wingdings" pitchFamily="2" charset="2"/>
              <a:buChar char="v"/>
            </a:pPr>
            <a:r>
              <a:rPr lang="en-US" sz="2200" dirty="0"/>
              <a:t>Time:</a:t>
            </a:r>
          </a:p>
          <a:p>
            <a:pPr marL="800100" lvl="1" indent="-342900">
              <a:buClr>
                <a:srgbClr val="B01513"/>
              </a:buClr>
              <a:buFont typeface="Wingdings" pitchFamily="2" charset="2"/>
              <a:buChar char="v"/>
            </a:pPr>
            <a:r>
              <a:rPr lang="en-US" sz="2200" dirty="0"/>
              <a:t>Life: 2</a:t>
            </a:r>
          </a:p>
          <a:p>
            <a:pPr marL="800100" lvl="1" indent="-342900">
              <a:buClr>
                <a:srgbClr val="B01513"/>
              </a:buClr>
              <a:buFont typeface="Wingdings" pitchFamily="2" charset="2"/>
              <a:buChar char="v"/>
            </a:pPr>
            <a:r>
              <a:rPr lang="en-US" sz="2200" dirty="0"/>
              <a:t>Points: </a:t>
            </a:r>
            <a:r>
              <a:rPr lang="en-US" sz="2200" dirty="0" smtClean="0"/>
              <a:t>300</a:t>
            </a:r>
            <a:endParaRPr lang="en-US" sz="2200" dirty="0"/>
          </a:p>
          <a:p>
            <a:pPr marL="342900" indent="-342900">
              <a:buClr>
                <a:srgbClr val="B01513"/>
              </a:buClr>
              <a:buFont typeface="Wingdings" pitchFamily="2" charset="2"/>
              <a:buChar char="v"/>
            </a:pP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042065" y="3396009"/>
            <a:ext cx="33666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/>
              <a:t>Level -</a:t>
            </a:r>
            <a:r>
              <a:rPr lang="en-US" sz="2200" dirty="0" smtClean="0"/>
              <a:t>2 (Expert):</a:t>
            </a:r>
            <a:endParaRPr lang="en-US" sz="2200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/>
              <a:t>Time: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/>
              <a:t>Life: </a:t>
            </a:r>
            <a:r>
              <a:rPr lang="en-US" sz="2200" dirty="0" smtClean="0"/>
              <a:t>1</a:t>
            </a:r>
            <a:endParaRPr lang="en-US" sz="2200" dirty="0"/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200" dirty="0"/>
              <a:t>Points: 200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709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750" y="2924321"/>
            <a:ext cx="5379007" cy="30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336</TotalTime>
  <Words>156</Words>
  <Application>Microsoft Office PowerPoint</Application>
  <PresentationFormat>Custom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BALLOON SHOOTING…</vt:lpstr>
      <vt:lpstr>Gun Man</vt:lpstr>
      <vt:lpstr>GAME INTRO</vt:lpstr>
      <vt:lpstr>Balloon Info…</vt:lpstr>
      <vt:lpstr>DEAD BALL info…</vt:lpstr>
      <vt:lpstr>Level Contents</vt:lpstr>
      <vt:lpstr>Maintenance</vt:lpstr>
      <vt:lpstr>Level Info…</vt:lpstr>
      <vt:lpstr>Score Board</vt:lpstr>
      <vt:lpstr>GAME RESULT</vt:lpstr>
      <vt:lpstr>GAME RESULT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Student</cp:lastModifiedBy>
  <cp:revision>36</cp:revision>
  <dcterms:created xsi:type="dcterms:W3CDTF">2017-05-31T15:29:48Z</dcterms:created>
  <dcterms:modified xsi:type="dcterms:W3CDTF">2017-06-01T07:50:29Z</dcterms:modified>
</cp:coreProperties>
</file>