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sldIdLst>
    <p:sldId id="256" r:id="rId2"/>
    <p:sldId id="264" r:id="rId3"/>
    <p:sldId id="260" r:id="rId4"/>
    <p:sldId id="268" r:id="rId5"/>
    <p:sldId id="261" r:id="rId6"/>
    <p:sldId id="267" r:id="rId7"/>
    <p:sldId id="262" r:id="rId8"/>
    <p:sldId id="263" r:id="rId9"/>
    <p:sldId id="265" r:id="rId10"/>
    <p:sldId id="266" r:id="rId11"/>
  </p:sldIdLst>
  <p:sldSz cx="914400" cy="914400"/>
  <p:notesSz cx="6858000" cy="9144000"/>
  <p:defaultTextStyle>
    <a:defPPr>
      <a:defRPr lang="en-US"/>
    </a:defPPr>
    <a:lvl1pPr marL="0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1pPr>
    <a:lvl2pPr marL="43890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2pPr>
    <a:lvl3pPr marL="87780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3pPr>
    <a:lvl4pPr marL="131670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4pPr>
    <a:lvl5pPr marL="175560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5pPr>
    <a:lvl6pPr marL="219451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6pPr>
    <a:lvl7pPr marL="263341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7pPr>
    <a:lvl8pPr marL="307231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8pPr>
    <a:lvl9pPr marL="351121" algn="l" defTabSz="87780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46E2"/>
    <a:srgbClr val="F15109"/>
    <a:srgbClr val="FFDB6D"/>
    <a:srgbClr val="FFFF66"/>
    <a:srgbClr val="FFFF99"/>
    <a:srgbClr val="FC80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7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68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1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643B-C768-4DC8-A87A-C864A4827E77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4DDA-70CF-4465-8E14-D9396DC1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123317" y="122568"/>
            <a:ext cx="137160" cy="324644"/>
            <a:chOff x="2021983" y="721217"/>
            <a:chExt cx="1429556" cy="3155129"/>
          </a:xfr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4" name="Oval 3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754635" y="2428956"/>
              <a:ext cx="446364" cy="1447390"/>
              <a:chOff x="5630883" y="1816319"/>
              <a:chExt cx="446364" cy="1447390"/>
            </a:xfrm>
            <a:grpFill/>
          </p:grpSpPr>
          <p:cxnSp>
            <p:nvCxnSpPr>
              <p:cNvPr id="18" name="Curved Connector 17"/>
              <p:cNvCxnSpPr/>
              <p:nvPr/>
            </p:nvCxnSpPr>
            <p:spPr>
              <a:xfrm rot="16200000" flipH="1">
                <a:off x="5482730" y="196447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5400000">
                <a:off x="5588838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14587" y="125478"/>
            <a:ext cx="137160" cy="324644"/>
            <a:chOff x="2021983" y="721217"/>
            <a:chExt cx="1429556" cy="3155129"/>
          </a:xfr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30" name="Oval 29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33" name="Curved Connector 32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123971" y="527239"/>
            <a:ext cx="137160" cy="324644"/>
            <a:chOff x="2021983" y="721217"/>
            <a:chExt cx="1429556" cy="3155129"/>
          </a:xfr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36" name="Oval 35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39" name="Curved Connector 38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705857" y="125478"/>
            <a:ext cx="137160" cy="324644"/>
            <a:chOff x="2021983" y="721217"/>
            <a:chExt cx="1429556" cy="3155129"/>
          </a:xfrm>
          <a:gradFill flip="none" rotWithShape="1">
            <a:gsLst>
              <a:gs pos="0">
                <a:srgbClr val="FFDB6D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42" name="Oval 41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694936" y="527238"/>
            <a:ext cx="137160" cy="324645"/>
            <a:chOff x="2021983" y="721217"/>
            <a:chExt cx="1429556" cy="3155129"/>
          </a:xfr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  <a:tileRect/>
          </a:gradFill>
        </p:grpSpPr>
        <p:sp>
          <p:nvSpPr>
            <p:cNvPr id="48" name="Oval 47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51" name="Curved Connector 50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38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90515" y="380115"/>
            <a:ext cx="438148" cy="101496"/>
            <a:chOff x="290515" y="380115"/>
            <a:chExt cx="438148" cy="101496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672704" y="401243"/>
              <a:ext cx="59529" cy="52388"/>
            </a:xfrm>
            <a:prstGeom prst="triangle">
              <a:avLst/>
            </a:prstGeom>
            <a:solidFill>
              <a:srgbClr val="F1510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3" name="Straight Connector 12"/>
            <p:cNvCxnSpPr>
              <a:stCxn id="11" idx="3"/>
            </p:cNvCxnSpPr>
            <p:nvPr/>
          </p:nvCxnSpPr>
          <p:spPr>
            <a:xfrm flipH="1" flipV="1">
              <a:off x="333774" y="427437"/>
              <a:ext cx="34250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90515" y="380115"/>
              <a:ext cx="136921" cy="101496"/>
              <a:chOff x="290515" y="375348"/>
              <a:chExt cx="136921" cy="10149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90515" y="428744"/>
                <a:ext cx="136921" cy="48100"/>
                <a:chOff x="290515" y="428744"/>
                <a:chExt cx="136921" cy="48100"/>
              </a:xfrm>
            </p:grpSpPr>
            <p:sp>
              <p:nvSpPr>
                <p:cNvPr id="16" name="Parallelogram 15"/>
                <p:cNvSpPr/>
                <p:nvPr/>
              </p:nvSpPr>
              <p:spPr>
                <a:xfrm>
                  <a:off x="290515" y="428744"/>
                  <a:ext cx="83344" cy="45719"/>
                </a:xfrm>
                <a:prstGeom prst="parallelogram">
                  <a:avLst>
                    <a:gd name="adj" fmla="val 11789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Parallelogram 18"/>
                <p:cNvSpPr/>
                <p:nvPr/>
              </p:nvSpPr>
              <p:spPr>
                <a:xfrm>
                  <a:off x="344092" y="431125"/>
                  <a:ext cx="83344" cy="45719"/>
                </a:xfrm>
                <a:prstGeom prst="parallelogram">
                  <a:avLst>
                    <a:gd name="adj" fmla="val 11789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flipH="1">
                <a:off x="292897" y="375348"/>
                <a:ext cx="122632" cy="45838"/>
                <a:chOff x="295277" y="428744"/>
                <a:chExt cx="125016" cy="45719"/>
              </a:xfrm>
            </p:grpSpPr>
            <p:sp>
              <p:nvSpPr>
                <p:cNvPr id="22" name="Parallelogram 21"/>
                <p:cNvSpPr/>
                <p:nvPr/>
              </p:nvSpPr>
              <p:spPr>
                <a:xfrm>
                  <a:off x="295277" y="428744"/>
                  <a:ext cx="83344" cy="45719"/>
                </a:xfrm>
                <a:prstGeom prst="parallelogram">
                  <a:avLst>
                    <a:gd name="adj" fmla="val 11789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Parallelogram 22"/>
                <p:cNvSpPr/>
                <p:nvPr/>
              </p:nvSpPr>
              <p:spPr>
                <a:xfrm>
                  <a:off x="336949" y="428744"/>
                  <a:ext cx="83344" cy="45719"/>
                </a:xfrm>
                <a:prstGeom prst="parallelogram">
                  <a:avLst>
                    <a:gd name="adj" fmla="val 11789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07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/>
          </p:cNvGrpSpPr>
          <p:nvPr/>
        </p:nvGrpSpPr>
        <p:grpSpPr>
          <a:xfrm>
            <a:off x="123317" y="122567"/>
            <a:ext cx="45720" cy="109728"/>
            <a:chOff x="2021983" y="721217"/>
            <a:chExt cx="1429556" cy="3155129"/>
          </a:xfr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4" name="Oval 3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754635" y="2428956"/>
              <a:ext cx="446364" cy="1447390"/>
              <a:chOff x="5630883" y="1816319"/>
              <a:chExt cx="446364" cy="1447390"/>
            </a:xfrm>
            <a:grpFill/>
          </p:grpSpPr>
          <p:cxnSp>
            <p:nvCxnSpPr>
              <p:cNvPr id="18" name="Curved Connector 17"/>
              <p:cNvCxnSpPr/>
              <p:nvPr/>
            </p:nvCxnSpPr>
            <p:spPr>
              <a:xfrm rot="16200000" flipH="1">
                <a:off x="5482730" y="196447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5400000">
                <a:off x="5588838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>
            <a:grpSpLocks/>
          </p:cNvGrpSpPr>
          <p:nvPr/>
        </p:nvGrpSpPr>
        <p:grpSpPr>
          <a:xfrm>
            <a:off x="414587" y="125477"/>
            <a:ext cx="45720" cy="109728"/>
            <a:chOff x="2021983" y="721217"/>
            <a:chExt cx="1429556" cy="3155129"/>
          </a:xfr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30" name="Oval 29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33" name="Curved Connector 32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>
            <a:grpSpLocks/>
          </p:cNvGrpSpPr>
          <p:nvPr/>
        </p:nvGrpSpPr>
        <p:grpSpPr>
          <a:xfrm>
            <a:off x="123971" y="527238"/>
            <a:ext cx="45720" cy="109728"/>
            <a:chOff x="2021983" y="721217"/>
            <a:chExt cx="1429556" cy="3155129"/>
          </a:xfr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36" name="Oval 35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39" name="Curved Connector 38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>
            <a:grpSpLocks/>
          </p:cNvGrpSpPr>
          <p:nvPr/>
        </p:nvGrpSpPr>
        <p:grpSpPr>
          <a:xfrm>
            <a:off x="705857" y="125477"/>
            <a:ext cx="45720" cy="109728"/>
            <a:chOff x="2021983" y="721217"/>
            <a:chExt cx="1429556" cy="3155129"/>
          </a:xfrm>
          <a:gradFill flip="none" rotWithShape="1">
            <a:gsLst>
              <a:gs pos="0">
                <a:srgbClr val="FFDB6D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42" name="Oval 41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45" name="Curved Connector 44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>
            <a:grpSpLocks/>
          </p:cNvGrpSpPr>
          <p:nvPr/>
        </p:nvGrpSpPr>
        <p:grpSpPr>
          <a:xfrm>
            <a:off x="694936" y="527238"/>
            <a:ext cx="45720" cy="109728"/>
            <a:chOff x="2021983" y="721217"/>
            <a:chExt cx="1429556" cy="3155129"/>
          </a:xfr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  <a:tileRect/>
          </a:gradFill>
        </p:grpSpPr>
        <p:sp>
          <p:nvSpPr>
            <p:cNvPr id="48" name="Oval 47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51" name="Curved Connector 50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63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163" y="55231"/>
            <a:ext cx="329184" cy="804672"/>
            <a:chOff x="2021983" y="721217"/>
            <a:chExt cx="1429556" cy="3155129"/>
          </a:xfr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5" name="Oval 4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8" name="Curved Connector 7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47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163" y="55231"/>
            <a:ext cx="329184" cy="804672"/>
            <a:chOff x="2021983" y="721217"/>
            <a:chExt cx="1429556" cy="3155129"/>
          </a:xfrm>
          <a:gradFill flip="none" rotWithShape="1">
            <a:gsLst>
              <a:gs pos="5000">
                <a:srgbClr val="FC46E2"/>
              </a:gs>
              <a:gs pos="100000">
                <a:srgbClr val="FC46E2"/>
              </a:gs>
            </a:gsLst>
            <a:lin ang="2700000" scaled="1"/>
            <a:tileRect/>
          </a:gradFill>
        </p:grpSpPr>
        <p:sp>
          <p:nvSpPr>
            <p:cNvPr id="5" name="Oval 4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rgbClr val="FC4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rgbClr val="FC4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8" name="Curved Connector 7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FC46E2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grpFill/>
              <a:ln>
                <a:solidFill>
                  <a:srgbClr val="FC46E2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33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281980" y="51276"/>
            <a:ext cx="329184" cy="804672"/>
            <a:chOff x="2021983" y="721217"/>
            <a:chExt cx="1429556" cy="3155129"/>
          </a:xfr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  <a:tileRect/>
          </a:gradFill>
        </p:grpSpPr>
        <p:sp>
          <p:nvSpPr>
            <p:cNvPr id="5" name="Oval 4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8" name="Curved Connector 7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9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281980" y="51276"/>
            <a:ext cx="329184" cy="804672"/>
            <a:chOff x="2021983" y="721217"/>
            <a:chExt cx="1429556" cy="3155129"/>
          </a:xfr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  <a:tileRect/>
          </a:gradFill>
        </p:grpSpPr>
        <p:sp>
          <p:nvSpPr>
            <p:cNvPr id="5" name="Oval 4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8" name="Curved Connector 7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9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260376" y="76914"/>
            <a:ext cx="329184" cy="804672"/>
            <a:chOff x="2021983" y="721217"/>
            <a:chExt cx="1429556" cy="3155129"/>
          </a:xfr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5" name="Oval 4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54635" y="2428956"/>
              <a:ext cx="446364" cy="1447390"/>
              <a:chOff x="5630883" y="1816319"/>
              <a:chExt cx="446364" cy="1447390"/>
            </a:xfrm>
            <a:grpFill/>
          </p:grpSpPr>
          <p:cxnSp>
            <p:nvCxnSpPr>
              <p:cNvPr id="8" name="Curved Connector 7"/>
              <p:cNvCxnSpPr/>
              <p:nvPr/>
            </p:nvCxnSpPr>
            <p:spPr>
              <a:xfrm rot="16200000" flipH="1">
                <a:off x="5482730" y="196447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5400000">
                <a:off x="5588838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01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263938" y="58452"/>
            <a:ext cx="329184" cy="804672"/>
            <a:chOff x="2021983" y="721217"/>
            <a:chExt cx="1429556" cy="3155129"/>
          </a:xfr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grpSpPr>
        <p:sp>
          <p:nvSpPr>
            <p:cNvPr id="5" name="Oval 4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8" name="Curved Connector 7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261892" y="49906"/>
            <a:ext cx="329184" cy="804672"/>
            <a:chOff x="2021983" y="721217"/>
            <a:chExt cx="1429556" cy="3155129"/>
          </a:xfrm>
          <a:gradFill flip="none" rotWithShape="1">
            <a:gsLst>
              <a:gs pos="0">
                <a:srgbClr val="FFDB6D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5" name="Oval 4"/>
            <p:cNvSpPr/>
            <p:nvPr/>
          </p:nvSpPr>
          <p:spPr>
            <a:xfrm>
              <a:off x="2021983" y="721217"/>
              <a:ext cx="1429556" cy="1751527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20850" y="2434106"/>
              <a:ext cx="212502" cy="141667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6761" y="2385166"/>
              <a:ext cx="436106" cy="1491180"/>
              <a:chOff x="5613009" y="1772529"/>
              <a:chExt cx="436106" cy="1491180"/>
            </a:xfrm>
            <a:grpFill/>
          </p:grpSpPr>
          <p:cxnSp>
            <p:nvCxnSpPr>
              <p:cNvPr id="8" name="Curved Connector 7"/>
              <p:cNvCxnSpPr/>
              <p:nvPr/>
            </p:nvCxnSpPr>
            <p:spPr>
              <a:xfrm rot="16200000" flipH="1">
                <a:off x="5464856" y="1920682"/>
                <a:ext cx="732411" cy="436106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5400000">
                <a:off x="5560702" y="2775299"/>
                <a:ext cx="758766" cy="218053"/>
              </a:xfrm>
              <a:prstGeom prst="curvedConnector3">
                <a:avLst>
                  <a:gd name="adj1" fmla="val 40730"/>
                </a:avLst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20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</cp:revision>
  <dcterms:created xsi:type="dcterms:W3CDTF">2017-06-03T14:31:55Z</dcterms:created>
  <dcterms:modified xsi:type="dcterms:W3CDTF">2017-07-30T14:06:01Z</dcterms:modified>
</cp:coreProperties>
</file>