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A9AD-6117-42FD-BA58-E5169C83874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D1A9-4B82-4CA1-B3BA-6F0619C2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Ink Free" panose="03080402000500000000" pitchFamily="66" charset="0"/>
              </a:rPr>
              <a:t>Self - Discription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6562"/>
          </a:xfrm>
        </p:spPr>
        <p:txBody>
          <a:bodyPr>
            <a:noAutofit/>
          </a:bodyPr>
          <a:lstStyle/>
          <a:p>
            <a:r>
              <a:rPr lang="en-US" sz="7200" dirty="0" smtClean="0"/>
              <a:t>Topics :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1314"/>
            <a:ext cx="9144000" cy="31833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rPr>
              <a:t>Discription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rPr>
              <a:t>Page links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rPr>
              <a:t>What can we 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rPr>
              <a:t>Technologies used to built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1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47762"/>
          </a:xfrm>
        </p:spPr>
        <p:txBody>
          <a:bodyPr/>
          <a:lstStyle/>
          <a:p>
            <a:r>
              <a:rPr lang="en-US" dirty="0" smtClean="0"/>
              <a:t>Mir Labib Hossain - Portfolio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77541"/>
            <a:ext cx="10515600" cy="2912110"/>
          </a:xfrm>
        </p:spPr>
        <p:txBody>
          <a:bodyPr/>
          <a:lstStyle/>
          <a:p>
            <a:r>
              <a:rPr lang="en-US" sz="3200" dirty="0" smtClean="0">
                <a:latin typeface="Ink Free" panose="03080402000500000000" pitchFamily="66" charset="0"/>
              </a:rPr>
              <a:t>Hello this a website of my self portfolio.</a:t>
            </a:r>
          </a:p>
          <a:p>
            <a:endParaRPr lang="en-US" sz="3200" dirty="0" smtClean="0">
              <a:latin typeface="Ink Free" panose="03080402000500000000" pitchFamily="66" charset="0"/>
            </a:endParaRPr>
          </a:p>
          <a:p>
            <a:r>
              <a:rPr lang="en-US" sz="3200" dirty="0" smtClean="0">
                <a:latin typeface="Ink Free" panose="03080402000500000000" pitchFamily="66" charset="0"/>
              </a:rPr>
              <a:t>This is a onepage website from where others will get to know me better.</a:t>
            </a:r>
            <a:endParaRPr lang="en-US" dirty="0" smtClean="0"/>
          </a:p>
          <a:p>
            <a:r>
              <a:rPr lang="en-US" sz="3200" dirty="0" smtClean="0">
                <a:latin typeface="Ink Free" panose="03080402000500000000" pitchFamily="66" charset="0"/>
              </a:rPr>
              <a:t>And a way to show my skills &amp; works !</a:t>
            </a:r>
          </a:p>
        </p:txBody>
      </p:sp>
    </p:spTree>
    <p:extLst>
      <p:ext uri="{BB962C8B-B14F-4D97-AF65-F5344CB8AC3E}">
        <p14:creationId xmlns:p14="http://schemas.microsoft.com/office/powerpoint/2010/main" val="64973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Links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99" y="714470"/>
            <a:ext cx="5269001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11137" cy="3811588"/>
          </a:xfrm>
        </p:spPr>
        <p:txBody>
          <a:bodyPr/>
          <a:lstStyle/>
          <a:p>
            <a:r>
              <a:rPr lang="en-US" dirty="0" smtClean="0"/>
              <a:t>In this website i used few links :</a:t>
            </a:r>
          </a:p>
          <a:p>
            <a:r>
              <a:rPr lang="en-US" sz="2400" dirty="0" smtClean="0"/>
              <a:t>About </a:t>
            </a:r>
            <a:r>
              <a:rPr lang="en-US" sz="2000" dirty="0" smtClean="0"/>
              <a:t>– </a:t>
            </a:r>
            <a:r>
              <a:rPr lang="en-US" dirty="0" smtClean="0">
                <a:latin typeface="Ink Free" panose="03080402000500000000" pitchFamily="66" charset="0"/>
              </a:rPr>
              <a:t>Discription  about Mir Labib Hossain</a:t>
            </a:r>
          </a:p>
          <a:p>
            <a:r>
              <a:rPr lang="en-US" sz="2400" dirty="0" smtClean="0"/>
              <a:t>Projects </a:t>
            </a:r>
            <a:r>
              <a:rPr lang="en-US" sz="2000" dirty="0" smtClean="0"/>
              <a:t>– </a:t>
            </a:r>
            <a:r>
              <a:rPr lang="en-US" dirty="0" smtClean="0">
                <a:latin typeface="Ink Free" panose="03080402000500000000" pitchFamily="66" charset="0"/>
              </a:rPr>
              <a:t>After clicking this every one can see my works and Projects</a:t>
            </a:r>
          </a:p>
          <a:p>
            <a:r>
              <a:rPr lang="en-US" sz="2400" dirty="0" smtClean="0"/>
              <a:t>Skills </a:t>
            </a:r>
            <a:r>
              <a:rPr lang="en-US" sz="2000" dirty="0" smtClean="0"/>
              <a:t>– </a:t>
            </a:r>
            <a:r>
              <a:rPr lang="en-US" dirty="0" smtClean="0">
                <a:latin typeface="Ink Free" panose="03080402000500000000" pitchFamily="66" charset="0"/>
              </a:rPr>
              <a:t>The topics i m master in with percentage</a:t>
            </a:r>
          </a:p>
          <a:p>
            <a:r>
              <a:rPr lang="en-US" sz="2400" dirty="0" smtClean="0"/>
              <a:t>Contact </a:t>
            </a:r>
            <a:r>
              <a:rPr lang="en-US" dirty="0" smtClean="0"/>
              <a:t>– </a:t>
            </a:r>
            <a:r>
              <a:rPr lang="en-US" dirty="0" smtClean="0">
                <a:latin typeface="Ink Free" panose="03080402000500000000" pitchFamily="66" charset="0"/>
              </a:rPr>
              <a:t>After watching my projects and skill if anyone wanted to contact with me then can click the contact button for contact details includio</a:t>
            </a:r>
          </a:p>
          <a:p>
            <a:r>
              <a:rPr lang="en-US" sz="2400" dirty="0" smtClean="0"/>
              <a:t>Footer </a:t>
            </a:r>
            <a:r>
              <a:rPr lang="en-US" sz="2000" dirty="0" smtClean="0"/>
              <a:t>– </a:t>
            </a:r>
            <a:r>
              <a:rPr lang="en-US" dirty="0" smtClean="0">
                <a:latin typeface="Ink Free" panose="03080402000500000000" pitchFamily="66" charset="0"/>
              </a:rPr>
              <a:t>Extra discription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1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ADMIN &amp; VISITOR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 smtClean="0"/>
              <a:t>Admin</a:t>
            </a:r>
            <a:r>
              <a:rPr lang="en-US" dirty="0" smtClean="0">
                <a:latin typeface="Ink Free" panose="03080402000500000000" pitchFamily="66" charset="0"/>
              </a:rPr>
              <a:t> can enter into admin panel through </a:t>
            </a:r>
            <a:r>
              <a:rPr lang="en-US" b="1" dirty="0" smtClean="0">
                <a:latin typeface="Ink Free" panose="03080402000500000000" pitchFamily="66" charset="0"/>
              </a:rPr>
              <a:t>username</a:t>
            </a:r>
            <a:r>
              <a:rPr lang="en-US" dirty="0" smtClean="0">
                <a:latin typeface="Ink Free" panose="03080402000500000000" pitchFamily="66" charset="0"/>
              </a:rPr>
              <a:t> &amp; </a:t>
            </a:r>
            <a:r>
              <a:rPr lang="en-US" b="1" dirty="0" smtClean="0">
                <a:latin typeface="Ink Free" panose="03080402000500000000" pitchFamily="66" charset="0"/>
              </a:rPr>
              <a:t>password</a:t>
            </a:r>
            <a:r>
              <a:rPr lang="en-US" dirty="0" smtClean="0">
                <a:latin typeface="Ink Free" panose="03080402000500000000" pitchFamily="66" charset="0"/>
              </a:rPr>
              <a:t> and acess into the backend of this website &amp; </a:t>
            </a:r>
            <a:r>
              <a:rPr lang="en-US" b="1" dirty="0" smtClean="0">
                <a:latin typeface="Ink Free" panose="03080402000500000000" pitchFamily="66" charset="0"/>
              </a:rPr>
              <a:t>update / insert / delete</a:t>
            </a:r>
            <a:r>
              <a:rPr lang="en-US" dirty="0" smtClean="0">
                <a:latin typeface="Ink Free" panose="03080402000500000000" pitchFamily="66" charset="0"/>
              </a:rPr>
              <a:t> any data he wanted.</a:t>
            </a:r>
          </a:p>
          <a:p>
            <a:pPr marL="0" indent="0">
              <a:buNone/>
            </a:pPr>
            <a:r>
              <a:rPr lang="en-US" sz="6600" dirty="0" smtClean="0"/>
              <a:t>Visitor </a:t>
            </a:r>
            <a:r>
              <a:rPr lang="en-US" dirty="0" smtClean="0">
                <a:latin typeface="Ink Free" panose="03080402000500000000" pitchFamily="66" charset="0"/>
              </a:rPr>
              <a:t>can only </a:t>
            </a:r>
            <a:r>
              <a:rPr lang="en-US" b="1" dirty="0" smtClean="0">
                <a:latin typeface="Ink Free" panose="03080402000500000000" pitchFamily="66" charset="0"/>
              </a:rPr>
              <a:t>visit</a:t>
            </a:r>
            <a:r>
              <a:rPr lang="en-US" dirty="0" smtClean="0">
                <a:latin typeface="Ink Free" panose="03080402000500000000" pitchFamily="66" charset="0"/>
              </a:rPr>
              <a:t> the website and know more about the person whose portflio he is viewing.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1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Ink Free" panose="03080402000500000000" pitchFamily="66" charset="0"/>
              </a:rPr>
              <a:t>HyperText Markup Language (HTML)</a:t>
            </a:r>
          </a:p>
          <a:p>
            <a:endParaRPr lang="en-US" dirty="0" smtClean="0">
              <a:latin typeface="Ink Free" panose="03080402000500000000" pitchFamily="66" charset="0"/>
            </a:endParaRPr>
          </a:p>
          <a:p>
            <a:r>
              <a:rPr lang="en-US" dirty="0" smtClean="0">
                <a:latin typeface="Ink Free" panose="03080402000500000000" pitchFamily="66" charset="0"/>
              </a:rPr>
              <a:t>Cascading Style Sheets (CSS)</a:t>
            </a:r>
          </a:p>
          <a:p>
            <a:endParaRPr lang="en-US" dirty="0" smtClean="0">
              <a:latin typeface="Ink Free" panose="03080402000500000000" pitchFamily="66" charset="0"/>
            </a:endParaRPr>
          </a:p>
          <a:p>
            <a:r>
              <a:rPr lang="en-US" dirty="0" smtClean="0">
                <a:latin typeface="Ink Free" panose="03080402000500000000" pitchFamily="66" charset="0"/>
              </a:rPr>
              <a:t>Bootstrap (B4)</a:t>
            </a:r>
          </a:p>
          <a:p>
            <a:endParaRPr lang="en-US" dirty="0" smtClean="0">
              <a:latin typeface="Ink Free" panose="03080402000500000000" pitchFamily="66" charset="0"/>
            </a:endParaRPr>
          </a:p>
          <a:p>
            <a:r>
              <a:rPr lang="en-US" dirty="0" smtClean="0">
                <a:latin typeface="Ink Free" panose="03080402000500000000" pitchFamily="66" charset="0"/>
              </a:rPr>
              <a:t>JavaScript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6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Ink Free</vt:lpstr>
      <vt:lpstr>Office Theme</vt:lpstr>
      <vt:lpstr>Portfolio</vt:lpstr>
      <vt:lpstr>Topics :</vt:lpstr>
      <vt:lpstr>Mir Labib Hossain - Portfolio</vt:lpstr>
      <vt:lpstr>Links</vt:lpstr>
      <vt:lpstr>What can an ADMIN &amp; VISITOR can do</vt:lpstr>
      <vt:lpstr>Technologies used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Windows User</dc:creator>
  <cp:lastModifiedBy>Windows User</cp:lastModifiedBy>
  <cp:revision>5</cp:revision>
  <dcterms:created xsi:type="dcterms:W3CDTF">2021-03-10T03:18:30Z</dcterms:created>
  <dcterms:modified xsi:type="dcterms:W3CDTF">2021-03-10T03:53:58Z</dcterms:modified>
</cp:coreProperties>
</file>