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ED37-A8AB-4A27-A3B3-366124E13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66E28-72A5-442F-9A0F-93FA9E5A0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FC0C-47CB-4B7D-90E9-FEBBBE61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832-0478-4085-9073-D27D6BE75D09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48519-A8B1-49B9-B995-A11891D7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FBF6-7441-41B2-9A3F-D9E4E3F5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84C0-60F6-4A7D-AF7E-8520AF9C7C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75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6E83-A009-4845-B862-544E8C01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6E396-9211-49D0-9330-5357CBF47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3DB2-42DF-4FAF-A4E9-051527E8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832-0478-4085-9073-D27D6BE75D09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47B7-AFF5-4744-9619-9B8FA6D8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29FB-78A6-4747-9414-8E01326E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84C0-60F6-4A7D-AF7E-8520AF9C7C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89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AB4D2-034B-4394-81BC-2F8D49B04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8291F-9599-4C0F-B4AA-2084D23DF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0F878-D484-4264-B371-593364D4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832-0478-4085-9073-D27D6BE75D09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5B7C-375E-4005-BCC4-3F8D5DDA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15FC3-537E-4E66-82CB-EB2B3BC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84C0-60F6-4A7D-AF7E-8520AF9C7C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90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4BDC-0667-485B-ADE2-A2AFBA6E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6D02-2B45-40B8-B2EC-30CB3639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297F-98D0-4C8B-854D-200F3282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832-0478-4085-9073-D27D6BE75D09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7C19-5D85-4B23-A8E2-FF4916A6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77AA-0F7D-40DE-A600-DF315E8C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84C0-60F6-4A7D-AF7E-8520AF9C7C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04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AF28-D4E6-42C7-BB22-B81B2317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6D23-8167-4518-96E2-5647A05C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5574-8990-4FC6-9E85-A90A987D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832-0478-4085-9073-D27D6BE75D09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D93B-C1FB-4CE4-A7D1-BD9C198A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DE0E0-21D9-44EF-AFA9-60B38E4F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84C0-60F6-4A7D-AF7E-8520AF9C7C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31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5B21-83F1-4A6E-B133-A7BEF4B3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C5CD-2796-46D7-9188-32DCDDBD4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D5F54-74B7-471E-9639-2A83E4F99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87711-F8EF-4DFC-A2F4-73BE420D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832-0478-4085-9073-D27D6BE75D09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2BA5D-3538-40DE-8125-AF0BC664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9C4AA-69DB-488F-9938-5046897B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84C0-60F6-4A7D-AF7E-8520AF9C7C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027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456D-63BA-4ACC-A11B-0330F76A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BC4F-1A66-4219-9AAC-8CDF547C8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A2EC1-F015-4EC8-A763-333401B9A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5B33D-352F-4B27-80B1-053B7BC3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38D94-0040-4215-8B78-355F47F76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92E9-BD7C-40DE-AA59-BC4231B8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832-0478-4085-9073-D27D6BE75D09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7AA8B-0FFE-4535-B686-0A091BE6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60AC6-F4E8-42B0-BDAE-2A7C1C23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84C0-60F6-4A7D-AF7E-8520AF9C7C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190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37FB-5CE6-4106-B75E-BC23A00A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CDDD6-AB64-4B44-87B8-4EEA9EE9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832-0478-4085-9073-D27D6BE75D09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FFDF5-4E5C-456C-9E33-6D478467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2E0ED-2EB1-4C25-A5A5-B6C907A0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84C0-60F6-4A7D-AF7E-8520AF9C7C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825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66CD5-3C33-4370-A745-B4CEA799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832-0478-4085-9073-D27D6BE75D09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44DC4-421A-4FCD-8415-894E1AA0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EE584-8F90-4EE2-8790-992E6603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84C0-60F6-4A7D-AF7E-8520AF9C7C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08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1B1-9F41-47E2-85EB-43BF9266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BD02-5340-421D-9600-3F288F18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FE810-8F96-4FCC-8270-1FBE7185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C5675-82FA-47AC-92D6-0DAFBFA1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832-0478-4085-9073-D27D6BE75D09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9403F-E00E-4E7A-BE2B-3F7D050C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13097-5921-4DC3-BE11-F7A54DCD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84C0-60F6-4A7D-AF7E-8520AF9C7C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966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7230-506C-4989-B89C-0ED5D8A4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B6219-45CA-4CCE-BBBB-37402D9B8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F222C-7FA3-492B-8BD4-08C7D8FC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2C897-39E0-4DE7-9DE2-0CB00553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832-0478-4085-9073-D27D6BE75D09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F375C-57DF-4F25-89AC-013099B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778EB-9A9B-45F5-8A1B-7E298699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84C0-60F6-4A7D-AF7E-8520AF9C7C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1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D621E-67D8-4D88-AADD-59BFB1A1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7AEBD-1971-42B5-A770-72E1F8CC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F099-A578-4EE4-8553-80BAE232B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7832-0478-4085-9073-D27D6BE75D09}" type="datetimeFigureOut">
              <a:rPr lang="en-SG" smtClean="0"/>
              <a:t>25/9/2021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2B36-2002-4241-806C-46FFF5592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4DF1-2310-4C4D-9763-7ABBA00A3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984C0-60F6-4A7D-AF7E-8520AF9C7C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71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BF7E-DE59-4772-B18A-A2D835F72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A94F0-543A-4598-A100-33CB42738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533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8D0F-4F37-4AC4-B8DA-6B3DEF99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en-SG" dirty="0"/>
              <a:t>Zuper Galford Flowchart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E41F7A0F-C500-44B5-801C-CA7AF70B2025}"/>
              </a:ext>
            </a:extLst>
          </p:cNvPr>
          <p:cNvSpPr/>
          <p:nvPr/>
        </p:nvSpPr>
        <p:spPr>
          <a:xfrm>
            <a:off x="7917959" y="550881"/>
            <a:ext cx="1475424" cy="29689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E1742-C710-4ABB-AE21-7041AE58BE21}"/>
              </a:ext>
            </a:extLst>
          </p:cNvPr>
          <p:cNvSpPr txBox="1"/>
          <p:nvPr/>
        </p:nvSpPr>
        <p:spPr>
          <a:xfrm>
            <a:off x="8351390" y="508878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en-SG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73E18539-E883-4FA9-BA72-07D3822D4628}"/>
              </a:ext>
            </a:extLst>
          </p:cNvPr>
          <p:cNvSpPr/>
          <p:nvPr/>
        </p:nvSpPr>
        <p:spPr>
          <a:xfrm>
            <a:off x="7481454" y="1247029"/>
            <a:ext cx="2484809" cy="94961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B43C9-393D-4611-BEF0-E6C40F691949}"/>
              </a:ext>
            </a:extLst>
          </p:cNvPr>
          <p:cNvSpPr txBox="1"/>
          <p:nvPr/>
        </p:nvSpPr>
        <p:spPr>
          <a:xfrm>
            <a:off x="564018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C1E73-8E8E-4510-9C15-E0EC60CBA641}"/>
              </a:ext>
            </a:extLst>
          </p:cNvPr>
          <p:cNvSpPr txBox="1"/>
          <p:nvPr/>
        </p:nvSpPr>
        <p:spPr>
          <a:xfrm>
            <a:off x="564018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EC28D-922D-4799-87FF-A4C9A054F5D6}"/>
              </a:ext>
            </a:extLst>
          </p:cNvPr>
          <p:cNvSpPr txBox="1"/>
          <p:nvPr/>
        </p:nvSpPr>
        <p:spPr>
          <a:xfrm>
            <a:off x="8033555" y="1247028"/>
            <a:ext cx="386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Inputs:</a:t>
            </a:r>
          </a:p>
          <a:p>
            <a:r>
              <a:rPr lang="en-US" dirty="0"/>
              <a:t>side a, side b</a:t>
            </a:r>
          </a:p>
          <a:p>
            <a:r>
              <a:rPr lang="en-US" dirty="0"/>
              <a:t>base, height</a:t>
            </a:r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824A06-D760-4F2A-A1CE-56C89771B949}"/>
              </a:ext>
            </a:extLst>
          </p:cNvPr>
          <p:cNvCxnSpPr/>
          <p:nvPr/>
        </p:nvCxnSpPr>
        <p:spPr>
          <a:xfrm>
            <a:off x="8707581" y="841719"/>
            <a:ext cx="0" cy="40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ADF460A-8F7B-4DAA-A1F5-14367C78637C}"/>
              </a:ext>
            </a:extLst>
          </p:cNvPr>
          <p:cNvSpPr/>
          <p:nvPr/>
        </p:nvSpPr>
        <p:spPr>
          <a:xfrm>
            <a:off x="1230283" y="1165796"/>
            <a:ext cx="2906763" cy="180600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1CEE96-5CBE-42B4-9A37-234718244375}"/>
              </a:ext>
            </a:extLst>
          </p:cNvPr>
          <p:cNvCxnSpPr>
            <a:cxnSpLocks/>
            <a:stCxn id="12" idx="0"/>
            <a:endCxn id="12" idx="3"/>
          </p:cNvCxnSpPr>
          <p:nvPr/>
        </p:nvCxnSpPr>
        <p:spPr>
          <a:xfrm>
            <a:off x="2683665" y="1165796"/>
            <a:ext cx="0" cy="1806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A5DD96-2E1E-4ACC-B1AA-5135795AF3C9}"/>
              </a:ext>
            </a:extLst>
          </p:cNvPr>
          <p:cNvSpPr txBox="1"/>
          <p:nvPr/>
        </p:nvSpPr>
        <p:spPr>
          <a:xfrm>
            <a:off x="3015517" y="1318151"/>
            <a:ext cx="78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a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39F95-6A18-4673-B8C1-251613861D40}"/>
              </a:ext>
            </a:extLst>
          </p:cNvPr>
          <p:cNvSpPr txBox="1"/>
          <p:nvPr/>
        </p:nvSpPr>
        <p:spPr>
          <a:xfrm>
            <a:off x="1348814" y="1444152"/>
            <a:ext cx="78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b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A9986-A236-4B85-945A-347A531A2430}"/>
              </a:ext>
            </a:extLst>
          </p:cNvPr>
          <p:cNvSpPr txBox="1"/>
          <p:nvPr/>
        </p:nvSpPr>
        <p:spPr>
          <a:xfrm>
            <a:off x="1920264" y="2367482"/>
            <a:ext cx="78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95178-F806-43EF-A173-DE9827326035}"/>
              </a:ext>
            </a:extLst>
          </p:cNvPr>
          <p:cNvSpPr txBox="1"/>
          <p:nvPr/>
        </p:nvSpPr>
        <p:spPr>
          <a:xfrm>
            <a:off x="2225839" y="2968537"/>
            <a:ext cx="78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88BE-6D1F-4AA0-81A5-EC293FC21685}"/>
              </a:ext>
            </a:extLst>
          </p:cNvPr>
          <p:cNvSpPr txBox="1"/>
          <p:nvPr/>
        </p:nvSpPr>
        <p:spPr>
          <a:xfrm>
            <a:off x="564018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9FEE7-8160-4633-A8BE-9F1F9D4AC329}"/>
              </a:ext>
            </a:extLst>
          </p:cNvPr>
          <p:cNvSpPr txBox="1"/>
          <p:nvPr/>
        </p:nvSpPr>
        <p:spPr>
          <a:xfrm>
            <a:off x="564018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87AE9-A8E3-4B84-8088-7AF168B49871}"/>
              </a:ext>
            </a:extLst>
          </p:cNvPr>
          <p:cNvSpPr txBox="1"/>
          <p:nvPr/>
        </p:nvSpPr>
        <p:spPr>
          <a:xfrm>
            <a:off x="564018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D9B267-7AD4-4969-B856-178615672ECF}"/>
              </a:ext>
            </a:extLst>
          </p:cNvPr>
          <p:cNvSpPr txBox="1"/>
          <p:nvPr/>
        </p:nvSpPr>
        <p:spPr>
          <a:xfrm>
            <a:off x="5613557" y="288066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5E7041-59ED-4E55-AA7E-F01DCE498C31}"/>
              </a:ext>
            </a:extLst>
          </p:cNvPr>
          <p:cNvSpPr txBox="1"/>
          <p:nvPr/>
        </p:nvSpPr>
        <p:spPr>
          <a:xfrm>
            <a:off x="6759981" y="3268512"/>
            <a:ext cx="340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2) Calculate triangle Area </a:t>
            </a:r>
          </a:p>
          <a:p>
            <a:r>
              <a:rPr lang="en-US" dirty="0"/>
              <a:t>      area = 0.5 x base x height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4AEA8-346F-4E59-8094-BF6435890EFE}"/>
              </a:ext>
            </a:extLst>
          </p:cNvPr>
          <p:cNvSpPr txBox="1"/>
          <p:nvPr/>
        </p:nvSpPr>
        <p:spPr>
          <a:xfrm>
            <a:off x="6739416" y="2595899"/>
            <a:ext cx="484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1) Calculate  triangle Perimeter </a:t>
            </a:r>
          </a:p>
          <a:p>
            <a:r>
              <a:rPr lang="en-US" dirty="0"/>
              <a:t>       perimeter = side a + side b + base</a:t>
            </a:r>
            <a:endParaRPr lang="en-SG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84C5921-9BA8-4E3C-97EA-C669958E5BDA}"/>
              </a:ext>
            </a:extLst>
          </p:cNvPr>
          <p:cNvSpPr/>
          <p:nvPr/>
        </p:nvSpPr>
        <p:spPr>
          <a:xfrm>
            <a:off x="6739415" y="2518825"/>
            <a:ext cx="3747611" cy="147732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996F5EF9-E9AD-401C-99D6-B33DB392265C}"/>
              </a:ext>
            </a:extLst>
          </p:cNvPr>
          <p:cNvSpPr/>
          <p:nvPr/>
        </p:nvSpPr>
        <p:spPr>
          <a:xfrm>
            <a:off x="7035337" y="4258267"/>
            <a:ext cx="2862220" cy="94961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E03D81-2B49-4A49-86CC-7D51A8406B1B}"/>
              </a:ext>
            </a:extLst>
          </p:cNvPr>
          <p:cNvSpPr txBox="1"/>
          <p:nvPr/>
        </p:nvSpPr>
        <p:spPr>
          <a:xfrm>
            <a:off x="7488382" y="4243791"/>
            <a:ext cx="386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1) Triangle Perimeter</a:t>
            </a:r>
          </a:p>
          <a:p>
            <a:r>
              <a:rPr lang="en-US" dirty="0"/>
              <a:t>2) Triangle Area</a:t>
            </a:r>
          </a:p>
          <a:p>
            <a:endParaRPr lang="en-SG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9F03B27A-9CFC-4452-AA9C-993A43513141}"/>
              </a:ext>
            </a:extLst>
          </p:cNvPr>
          <p:cNvSpPr/>
          <p:nvPr/>
        </p:nvSpPr>
        <p:spPr>
          <a:xfrm>
            <a:off x="7714945" y="5642820"/>
            <a:ext cx="1475424" cy="29689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A8045A-DC70-4417-A3AD-24C540AC2AFF}"/>
              </a:ext>
            </a:extLst>
          </p:cNvPr>
          <p:cNvSpPr txBox="1"/>
          <p:nvPr/>
        </p:nvSpPr>
        <p:spPr>
          <a:xfrm>
            <a:off x="8148376" y="5600817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  <a:endParaRPr lang="en-SG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14F77C-268F-4975-BD5C-F45B5C2D5141}"/>
              </a:ext>
            </a:extLst>
          </p:cNvPr>
          <p:cNvCxnSpPr>
            <a:cxnSpLocks/>
          </p:cNvCxnSpPr>
          <p:nvPr/>
        </p:nvCxnSpPr>
        <p:spPr>
          <a:xfrm>
            <a:off x="8527471" y="2196641"/>
            <a:ext cx="0" cy="32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19AB1F-2F34-4BD7-9BC3-C7607149F715}"/>
              </a:ext>
            </a:extLst>
          </p:cNvPr>
          <p:cNvCxnSpPr>
            <a:cxnSpLocks/>
          </p:cNvCxnSpPr>
          <p:nvPr/>
        </p:nvCxnSpPr>
        <p:spPr>
          <a:xfrm>
            <a:off x="8452657" y="3996153"/>
            <a:ext cx="0" cy="26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2C2AB-8329-4065-9259-83A19B3551A2}"/>
              </a:ext>
            </a:extLst>
          </p:cNvPr>
          <p:cNvCxnSpPr/>
          <p:nvPr/>
        </p:nvCxnSpPr>
        <p:spPr>
          <a:xfrm>
            <a:off x="8358316" y="5205662"/>
            <a:ext cx="0" cy="40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9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Sarmiento</dc:creator>
  <cp:lastModifiedBy>zuper galford</cp:lastModifiedBy>
  <cp:revision>7</cp:revision>
  <dcterms:created xsi:type="dcterms:W3CDTF">2021-09-25T06:11:44Z</dcterms:created>
  <dcterms:modified xsi:type="dcterms:W3CDTF">2021-09-25T07:07:32Z</dcterms:modified>
</cp:coreProperties>
</file>