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58" r:id="rId4"/>
    <p:sldId id="259" r:id="rId5"/>
    <p:sldId id="273" r:id="rId6"/>
    <p:sldId id="260" r:id="rId7"/>
    <p:sldId id="261" r:id="rId8"/>
    <p:sldId id="262" r:id="rId9"/>
    <p:sldId id="274" r:id="rId10"/>
    <p:sldId id="275" r:id="rId11"/>
    <p:sldId id="263" r:id="rId12"/>
    <p:sldId id="276" r:id="rId13"/>
    <p:sldId id="265" r:id="rId14"/>
    <p:sldId id="266" r:id="rId15"/>
    <p:sldId id="277" r:id="rId16"/>
    <p:sldId id="267" r:id="rId17"/>
    <p:sldId id="268" r:id="rId18"/>
    <p:sldId id="286" r:id="rId19"/>
    <p:sldId id="278" r:id="rId20"/>
    <p:sldId id="269" r:id="rId21"/>
    <p:sldId id="270" r:id="rId22"/>
    <p:sldId id="271" r:id="rId23"/>
    <p:sldId id="272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gqso+muD7qxSKyk66oXGt+27nM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36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77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2BF98E-66EC-44D3-967A-4D5B68851F4A}" type="doc">
      <dgm:prSet loTypeId="urn:microsoft.com/office/officeart/2005/8/layout/cycle5" loCatId="cycle" qsTypeId="urn:microsoft.com/office/officeart/2005/8/quickstyle/3d7" qsCatId="3D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11D55FEB-3B2F-42CD-A1F5-AE034B43B59C}">
      <dgm:prSet phldrT="[Text]" custT="1"/>
      <dgm:spPr/>
      <dgm:t>
        <a:bodyPr/>
        <a:lstStyle/>
        <a:p>
          <a:r>
            <a:rPr lang="en-US" sz="1400" b="1" dirty="0" smtClean="0"/>
            <a:t>AI design Matching</a:t>
          </a:r>
        </a:p>
        <a:p>
          <a:r>
            <a:rPr lang="en-US" sz="1000" dirty="0" smtClean="0"/>
            <a:t>Uses dataset for accurate design recommendation</a:t>
          </a:r>
          <a:endParaRPr lang="en-US" sz="1000" dirty="0"/>
        </a:p>
      </dgm:t>
    </dgm:pt>
    <dgm:pt modelId="{70247448-D670-42DB-B9EE-64A570339AB2}" type="parTrans" cxnId="{DD3059B8-1B91-424A-812A-85921379D87E}">
      <dgm:prSet/>
      <dgm:spPr/>
      <dgm:t>
        <a:bodyPr/>
        <a:lstStyle/>
        <a:p>
          <a:endParaRPr lang="en-US"/>
        </a:p>
      </dgm:t>
    </dgm:pt>
    <dgm:pt modelId="{E2E0F547-B453-4BB5-93E3-7937EE7EB40A}" type="sibTrans" cxnId="{DD3059B8-1B91-424A-812A-85921379D87E}">
      <dgm:prSet/>
      <dgm:spPr/>
      <dgm:t>
        <a:bodyPr/>
        <a:lstStyle/>
        <a:p>
          <a:endParaRPr lang="en-US"/>
        </a:p>
      </dgm:t>
    </dgm:pt>
    <dgm:pt modelId="{19867530-4254-41C0-BBCB-5DB45C8FCE63}">
      <dgm:prSet phldrT="[Text]" custT="1"/>
      <dgm:spPr/>
      <dgm:t>
        <a:bodyPr/>
        <a:lstStyle/>
        <a:p>
          <a:r>
            <a:rPr lang="en-US" sz="1400" b="1" dirty="0" smtClean="0"/>
            <a:t>User friendly interface</a:t>
          </a:r>
        </a:p>
        <a:p>
          <a:r>
            <a:rPr lang="en-US" sz="1400" dirty="0" smtClean="0"/>
            <a:t>Intuitive and responsive design </a:t>
          </a:r>
          <a:endParaRPr lang="en-US" sz="1000" b="0" dirty="0"/>
        </a:p>
      </dgm:t>
    </dgm:pt>
    <dgm:pt modelId="{BD6BD3C0-FDA4-4B1E-A37B-078AB4DF6E5F}" type="parTrans" cxnId="{B4E2E78A-958A-4E1D-9B01-91A7780B42D7}">
      <dgm:prSet/>
      <dgm:spPr/>
      <dgm:t>
        <a:bodyPr/>
        <a:lstStyle/>
        <a:p>
          <a:endParaRPr lang="en-US"/>
        </a:p>
      </dgm:t>
    </dgm:pt>
    <dgm:pt modelId="{B6F4C506-C264-45D4-AD16-1176613DF919}" type="sibTrans" cxnId="{B4E2E78A-958A-4E1D-9B01-91A7780B42D7}">
      <dgm:prSet/>
      <dgm:spPr/>
      <dgm:t>
        <a:bodyPr/>
        <a:lstStyle/>
        <a:p>
          <a:endParaRPr lang="en-US"/>
        </a:p>
      </dgm:t>
    </dgm:pt>
    <dgm:pt modelId="{D59BA1E6-7D00-4CB7-9633-D25EF670B0AF}">
      <dgm:prSet phldrT="[Text]" custT="1"/>
      <dgm:spPr/>
      <dgm:t>
        <a:bodyPr/>
        <a:lstStyle/>
        <a:p>
          <a:r>
            <a:rPr lang="en-US" sz="1400" b="1" dirty="0" smtClean="0"/>
            <a:t>Cost tool</a:t>
          </a:r>
        </a:p>
        <a:p>
          <a:r>
            <a:rPr lang="en-US" sz="1000" b="0" dirty="0" smtClean="0"/>
            <a:t>Calculates detail cost estimation</a:t>
          </a:r>
          <a:endParaRPr lang="en-US" sz="1000" b="0" dirty="0"/>
        </a:p>
      </dgm:t>
    </dgm:pt>
    <dgm:pt modelId="{AFDC75A5-A2EF-4994-97FE-E0A98A7C84D0}" type="parTrans" cxnId="{ADD343C6-8317-4FBE-88C6-BB5F73848330}">
      <dgm:prSet/>
      <dgm:spPr/>
      <dgm:t>
        <a:bodyPr/>
        <a:lstStyle/>
        <a:p>
          <a:endParaRPr lang="en-US"/>
        </a:p>
      </dgm:t>
    </dgm:pt>
    <dgm:pt modelId="{E3622202-FFB6-4675-8B07-694F2D335BDD}" type="sibTrans" cxnId="{ADD343C6-8317-4FBE-88C6-BB5F73848330}">
      <dgm:prSet/>
      <dgm:spPr/>
      <dgm:t>
        <a:bodyPr/>
        <a:lstStyle/>
        <a:p>
          <a:endParaRPr lang="en-US"/>
        </a:p>
      </dgm:t>
    </dgm:pt>
    <dgm:pt modelId="{A40A4D7A-32C0-4EAE-B491-AB81C1D06EFE}">
      <dgm:prSet phldrT="[Text]" custT="1"/>
      <dgm:spPr/>
      <dgm:t>
        <a:bodyPr/>
        <a:lstStyle/>
        <a:p>
          <a:r>
            <a:rPr lang="en-US" sz="1400" b="1" dirty="0" smtClean="0"/>
            <a:t>Stakeholders communication</a:t>
          </a:r>
        </a:p>
        <a:p>
          <a:r>
            <a:rPr lang="en-US" sz="1400" b="0" dirty="0" smtClean="0"/>
            <a:t>Manages  coordination </a:t>
          </a:r>
          <a:endParaRPr lang="en-US" sz="1000" b="0" dirty="0"/>
        </a:p>
      </dgm:t>
    </dgm:pt>
    <dgm:pt modelId="{19692C99-2062-4198-A1CA-3D1DEB6913FD}" type="parTrans" cxnId="{83518D47-B03B-471C-8466-203BB470D312}">
      <dgm:prSet/>
      <dgm:spPr/>
      <dgm:t>
        <a:bodyPr/>
        <a:lstStyle/>
        <a:p>
          <a:endParaRPr lang="en-US"/>
        </a:p>
      </dgm:t>
    </dgm:pt>
    <dgm:pt modelId="{2498BC30-31AD-4974-A535-8451B8B8EE43}" type="sibTrans" cxnId="{83518D47-B03B-471C-8466-203BB470D312}">
      <dgm:prSet/>
      <dgm:spPr/>
      <dgm:t>
        <a:bodyPr/>
        <a:lstStyle/>
        <a:p>
          <a:endParaRPr lang="en-US"/>
        </a:p>
      </dgm:t>
    </dgm:pt>
    <dgm:pt modelId="{848859FD-86A1-48AB-9EF1-05A5B612AA45}">
      <dgm:prSet phldrT="[Text]" custT="1"/>
      <dgm:spPr/>
      <dgm:t>
        <a:bodyPr/>
        <a:lstStyle/>
        <a:p>
          <a:r>
            <a:rPr lang="en-US" sz="1400" b="1" dirty="0" smtClean="0"/>
            <a:t>Testing &amp; deployment</a:t>
          </a:r>
        </a:p>
        <a:p>
          <a:r>
            <a:rPr lang="en-US" sz="1000" dirty="0" smtClean="0"/>
            <a:t>Test functionality and gather feedbacks</a:t>
          </a:r>
          <a:endParaRPr lang="en-US" sz="1000" dirty="0"/>
        </a:p>
      </dgm:t>
    </dgm:pt>
    <dgm:pt modelId="{1E4FBF91-FADE-46CD-9C02-AC5B4F09AACA}" type="parTrans" cxnId="{87654257-1F07-49FD-A629-9B8D8DFDD076}">
      <dgm:prSet/>
      <dgm:spPr/>
      <dgm:t>
        <a:bodyPr/>
        <a:lstStyle/>
        <a:p>
          <a:endParaRPr lang="en-US"/>
        </a:p>
      </dgm:t>
    </dgm:pt>
    <dgm:pt modelId="{D2C7A5D9-AAF3-432B-8B39-3737AD09D7E2}" type="sibTrans" cxnId="{87654257-1F07-49FD-A629-9B8D8DFDD076}">
      <dgm:prSet/>
      <dgm:spPr/>
      <dgm:t>
        <a:bodyPr/>
        <a:lstStyle/>
        <a:p>
          <a:endParaRPr lang="en-US"/>
        </a:p>
      </dgm:t>
    </dgm:pt>
    <dgm:pt modelId="{99EE0FF9-6C86-4F84-B2B3-AC82567AF9AC}" type="pres">
      <dgm:prSet presAssocID="{FD2BF98E-66EC-44D3-967A-4D5B68851F4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9C6A555-FA5D-4B93-A341-8C7DF3A07017}" type="pres">
      <dgm:prSet presAssocID="{11D55FEB-3B2F-42CD-A1F5-AE034B43B59C}" presName="node" presStyleLbl="node1" presStyleIdx="0" presStyleCnt="5" custScaleX="197875" custRadScaleRad="106794" custRadScaleInc="202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1C38D6-CAE1-46FA-B734-B13A4B247738}" type="pres">
      <dgm:prSet presAssocID="{11D55FEB-3B2F-42CD-A1F5-AE034B43B59C}" presName="spNode" presStyleCnt="0"/>
      <dgm:spPr/>
      <dgm:t>
        <a:bodyPr/>
        <a:lstStyle/>
        <a:p>
          <a:endParaRPr lang="en-US"/>
        </a:p>
      </dgm:t>
    </dgm:pt>
    <dgm:pt modelId="{D442E066-757B-461C-BFD2-867C9F594BDE}" type="pres">
      <dgm:prSet presAssocID="{E2E0F547-B453-4BB5-93E3-7937EE7EB40A}" presName="sibTrans" presStyleLbl="sibTrans1D1" presStyleIdx="0" presStyleCnt="5"/>
      <dgm:spPr/>
      <dgm:t>
        <a:bodyPr/>
        <a:lstStyle/>
        <a:p>
          <a:endParaRPr lang="en-US"/>
        </a:p>
      </dgm:t>
    </dgm:pt>
    <dgm:pt modelId="{7CA10CE8-7B24-47C2-A8CE-D49A783025B9}" type="pres">
      <dgm:prSet presAssocID="{19867530-4254-41C0-BBCB-5DB45C8FCE63}" presName="node" presStyleLbl="node1" presStyleIdx="1" presStyleCnt="5" custScaleX="170431" custScaleY="98135" custRadScaleRad="119894" custRadScaleInc="355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780ED5-70DF-44BA-A9C8-D7E9D8D40402}" type="pres">
      <dgm:prSet presAssocID="{19867530-4254-41C0-BBCB-5DB45C8FCE63}" presName="spNode" presStyleCnt="0"/>
      <dgm:spPr/>
      <dgm:t>
        <a:bodyPr/>
        <a:lstStyle/>
        <a:p>
          <a:endParaRPr lang="en-US"/>
        </a:p>
      </dgm:t>
    </dgm:pt>
    <dgm:pt modelId="{525981FE-B67C-4B8D-BE9A-D5193D1247BB}" type="pres">
      <dgm:prSet presAssocID="{B6F4C506-C264-45D4-AD16-1176613DF919}" presName="sibTrans" presStyleLbl="sibTrans1D1" presStyleIdx="1" presStyleCnt="5"/>
      <dgm:spPr/>
      <dgm:t>
        <a:bodyPr/>
        <a:lstStyle/>
        <a:p>
          <a:endParaRPr lang="en-US"/>
        </a:p>
      </dgm:t>
    </dgm:pt>
    <dgm:pt modelId="{28ABF589-625B-4BB9-961D-A24B89B9B011}" type="pres">
      <dgm:prSet presAssocID="{D59BA1E6-7D00-4CB7-9633-D25EF670B0AF}" presName="node" presStyleLbl="node1" presStyleIdx="2" presStyleCnt="5" custScaleX="127568" custRadScaleRad="122918" custRadScaleInc="-422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65FA56-20EE-4575-A312-892EFD0475A2}" type="pres">
      <dgm:prSet presAssocID="{D59BA1E6-7D00-4CB7-9633-D25EF670B0AF}" presName="spNode" presStyleCnt="0"/>
      <dgm:spPr/>
      <dgm:t>
        <a:bodyPr/>
        <a:lstStyle/>
        <a:p>
          <a:endParaRPr lang="en-US"/>
        </a:p>
      </dgm:t>
    </dgm:pt>
    <dgm:pt modelId="{3ADAC2DB-6B53-46F9-AB91-99FD262DAB15}" type="pres">
      <dgm:prSet presAssocID="{E3622202-FFB6-4675-8B07-694F2D335BDD}" presName="sibTrans" presStyleLbl="sibTrans1D1" presStyleIdx="2" presStyleCnt="5"/>
      <dgm:spPr/>
      <dgm:t>
        <a:bodyPr/>
        <a:lstStyle/>
        <a:p>
          <a:endParaRPr lang="en-US"/>
        </a:p>
      </dgm:t>
    </dgm:pt>
    <dgm:pt modelId="{E9354BDC-EA72-4EBE-B843-A227646F14F3}" type="pres">
      <dgm:prSet presAssocID="{A40A4D7A-32C0-4EAE-B491-AB81C1D06EFE}" presName="node" presStyleLbl="node1" presStyleIdx="3" presStyleCnt="5" custScaleX="153998" custScaleY="82648" custRadScaleRad="111589" custRadScaleInc="395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76D76B-4AD1-4FD0-8EFF-D108F80F3DED}" type="pres">
      <dgm:prSet presAssocID="{A40A4D7A-32C0-4EAE-B491-AB81C1D06EFE}" presName="spNode" presStyleCnt="0"/>
      <dgm:spPr/>
      <dgm:t>
        <a:bodyPr/>
        <a:lstStyle/>
        <a:p>
          <a:endParaRPr lang="en-US"/>
        </a:p>
      </dgm:t>
    </dgm:pt>
    <dgm:pt modelId="{C0CEBB5C-4622-41DA-9818-2689243EC4A6}" type="pres">
      <dgm:prSet presAssocID="{2498BC30-31AD-4974-A535-8451B8B8EE43}" presName="sibTrans" presStyleLbl="sibTrans1D1" presStyleIdx="3" presStyleCnt="5"/>
      <dgm:spPr/>
      <dgm:t>
        <a:bodyPr/>
        <a:lstStyle/>
        <a:p>
          <a:endParaRPr lang="en-US"/>
        </a:p>
      </dgm:t>
    </dgm:pt>
    <dgm:pt modelId="{834FB3C9-B187-43BC-BADA-74F6C883DD7E}" type="pres">
      <dgm:prSet presAssocID="{848859FD-86A1-48AB-9EF1-05A5B612AA45}" presName="node" presStyleLbl="node1" presStyleIdx="4" presStyleCnt="5" custScaleX="139961" custRadScaleRad="131287" custRadScaleInc="-3510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A7C20C-A883-485A-8529-566FC05D76C4}" type="pres">
      <dgm:prSet presAssocID="{848859FD-86A1-48AB-9EF1-05A5B612AA45}" presName="spNode" presStyleCnt="0"/>
      <dgm:spPr/>
      <dgm:t>
        <a:bodyPr/>
        <a:lstStyle/>
        <a:p>
          <a:endParaRPr lang="en-US"/>
        </a:p>
      </dgm:t>
    </dgm:pt>
    <dgm:pt modelId="{47E7EC17-227A-4638-89F2-B3E3659F102C}" type="pres">
      <dgm:prSet presAssocID="{D2C7A5D9-AAF3-432B-8B39-3737AD09D7E2}" presName="sibTrans" presStyleLbl="sibTrans1D1" presStyleIdx="4" presStyleCnt="5"/>
      <dgm:spPr/>
      <dgm:t>
        <a:bodyPr/>
        <a:lstStyle/>
        <a:p>
          <a:endParaRPr lang="en-US"/>
        </a:p>
      </dgm:t>
    </dgm:pt>
  </dgm:ptLst>
  <dgm:cxnLst>
    <dgm:cxn modelId="{B4E2E78A-958A-4E1D-9B01-91A7780B42D7}" srcId="{FD2BF98E-66EC-44D3-967A-4D5B68851F4A}" destId="{19867530-4254-41C0-BBCB-5DB45C8FCE63}" srcOrd="1" destOrd="0" parTransId="{BD6BD3C0-FDA4-4B1E-A37B-078AB4DF6E5F}" sibTransId="{B6F4C506-C264-45D4-AD16-1176613DF919}"/>
    <dgm:cxn modelId="{5A20BCC8-63C6-490A-9508-A7C54C1CA290}" type="presOf" srcId="{848859FD-86A1-48AB-9EF1-05A5B612AA45}" destId="{834FB3C9-B187-43BC-BADA-74F6C883DD7E}" srcOrd="0" destOrd="0" presId="urn:microsoft.com/office/officeart/2005/8/layout/cycle5"/>
    <dgm:cxn modelId="{5E4A91EE-DD1A-4B5E-A8F4-DBB38CC3DF62}" type="presOf" srcId="{E3622202-FFB6-4675-8B07-694F2D335BDD}" destId="{3ADAC2DB-6B53-46F9-AB91-99FD262DAB15}" srcOrd="0" destOrd="0" presId="urn:microsoft.com/office/officeart/2005/8/layout/cycle5"/>
    <dgm:cxn modelId="{87654257-1F07-49FD-A629-9B8D8DFDD076}" srcId="{FD2BF98E-66EC-44D3-967A-4D5B68851F4A}" destId="{848859FD-86A1-48AB-9EF1-05A5B612AA45}" srcOrd="4" destOrd="0" parTransId="{1E4FBF91-FADE-46CD-9C02-AC5B4F09AACA}" sibTransId="{D2C7A5D9-AAF3-432B-8B39-3737AD09D7E2}"/>
    <dgm:cxn modelId="{83518D47-B03B-471C-8466-203BB470D312}" srcId="{FD2BF98E-66EC-44D3-967A-4D5B68851F4A}" destId="{A40A4D7A-32C0-4EAE-B491-AB81C1D06EFE}" srcOrd="3" destOrd="0" parTransId="{19692C99-2062-4198-A1CA-3D1DEB6913FD}" sibTransId="{2498BC30-31AD-4974-A535-8451B8B8EE43}"/>
    <dgm:cxn modelId="{1D0A895B-17BC-415B-92AE-8072F1C73209}" type="presOf" srcId="{D59BA1E6-7D00-4CB7-9633-D25EF670B0AF}" destId="{28ABF589-625B-4BB9-961D-A24B89B9B011}" srcOrd="0" destOrd="0" presId="urn:microsoft.com/office/officeart/2005/8/layout/cycle5"/>
    <dgm:cxn modelId="{8ECF7C36-1A26-483C-A3D6-A8B119A362FC}" type="presOf" srcId="{FD2BF98E-66EC-44D3-967A-4D5B68851F4A}" destId="{99EE0FF9-6C86-4F84-B2B3-AC82567AF9AC}" srcOrd="0" destOrd="0" presId="urn:microsoft.com/office/officeart/2005/8/layout/cycle5"/>
    <dgm:cxn modelId="{29BC0A80-FD40-4DAB-B6A7-949A73A57948}" type="presOf" srcId="{A40A4D7A-32C0-4EAE-B491-AB81C1D06EFE}" destId="{E9354BDC-EA72-4EBE-B843-A227646F14F3}" srcOrd="0" destOrd="0" presId="urn:microsoft.com/office/officeart/2005/8/layout/cycle5"/>
    <dgm:cxn modelId="{62662A30-BD9F-409F-AEAE-EBFFE1355D46}" type="presOf" srcId="{2498BC30-31AD-4974-A535-8451B8B8EE43}" destId="{C0CEBB5C-4622-41DA-9818-2689243EC4A6}" srcOrd="0" destOrd="0" presId="urn:microsoft.com/office/officeart/2005/8/layout/cycle5"/>
    <dgm:cxn modelId="{DD3059B8-1B91-424A-812A-85921379D87E}" srcId="{FD2BF98E-66EC-44D3-967A-4D5B68851F4A}" destId="{11D55FEB-3B2F-42CD-A1F5-AE034B43B59C}" srcOrd="0" destOrd="0" parTransId="{70247448-D670-42DB-B9EE-64A570339AB2}" sibTransId="{E2E0F547-B453-4BB5-93E3-7937EE7EB40A}"/>
    <dgm:cxn modelId="{83F356EA-FFE5-40B4-96CF-E55C601838A3}" type="presOf" srcId="{19867530-4254-41C0-BBCB-5DB45C8FCE63}" destId="{7CA10CE8-7B24-47C2-A8CE-D49A783025B9}" srcOrd="0" destOrd="0" presId="urn:microsoft.com/office/officeart/2005/8/layout/cycle5"/>
    <dgm:cxn modelId="{47EE3081-9926-43DC-98C6-A15D149EA235}" type="presOf" srcId="{11D55FEB-3B2F-42CD-A1F5-AE034B43B59C}" destId="{B9C6A555-FA5D-4B93-A341-8C7DF3A07017}" srcOrd="0" destOrd="0" presId="urn:microsoft.com/office/officeart/2005/8/layout/cycle5"/>
    <dgm:cxn modelId="{E047C759-7919-49C7-891F-19DA6CD6AD2C}" type="presOf" srcId="{B6F4C506-C264-45D4-AD16-1176613DF919}" destId="{525981FE-B67C-4B8D-BE9A-D5193D1247BB}" srcOrd="0" destOrd="0" presId="urn:microsoft.com/office/officeart/2005/8/layout/cycle5"/>
    <dgm:cxn modelId="{48542D97-B3F3-467C-B65B-7DF743289B86}" type="presOf" srcId="{E2E0F547-B453-4BB5-93E3-7937EE7EB40A}" destId="{D442E066-757B-461C-BFD2-867C9F594BDE}" srcOrd="0" destOrd="0" presId="urn:microsoft.com/office/officeart/2005/8/layout/cycle5"/>
    <dgm:cxn modelId="{7D89BFE2-98CB-405E-993D-A0E00994E088}" type="presOf" srcId="{D2C7A5D9-AAF3-432B-8B39-3737AD09D7E2}" destId="{47E7EC17-227A-4638-89F2-B3E3659F102C}" srcOrd="0" destOrd="0" presId="urn:microsoft.com/office/officeart/2005/8/layout/cycle5"/>
    <dgm:cxn modelId="{ADD343C6-8317-4FBE-88C6-BB5F73848330}" srcId="{FD2BF98E-66EC-44D3-967A-4D5B68851F4A}" destId="{D59BA1E6-7D00-4CB7-9633-D25EF670B0AF}" srcOrd="2" destOrd="0" parTransId="{AFDC75A5-A2EF-4994-97FE-E0A98A7C84D0}" sibTransId="{E3622202-FFB6-4675-8B07-694F2D335BDD}"/>
    <dgm:cxn modelId="{1E074EF8-0A0E-40C1-B931-EEFC9EEA1BCC}" type="presParOf" srcId="{99EE0FF9-6C86-4F84-B2B3-AC82567AF9AC}" destId="{B9C6A555-FA5D-4B93-A341-8C7DF3A07017}" srcOrd="0" destOrd="0" presId="urn:microsoft.com/office/officeart/2005/8/layout/cycle5"/>
    <dgm:cxn modelId="{2B10393D-3FBD-42BF-A0B8-2E0D765DE958}" type="presParOf" srcId="{99EE0FF9-6C86-4F84-B2B3-AC82567AF9AC}" destId="{DC1C38D6-CAE1-46FA-B734-B13A4B247738}" srcOrd="1" destOrd="0" presId="urn:microsoft.com/office/officeart/2005/8/layout/cycle5"/>
    <dgm:cxn modelId="{B1373647-14FF-4437-BFB0-BDFF4520C957}" type="presParOf" srcId="{99EE0FF9-6C86-4F84-B2B3-AC82567AF9AC}" destId="{D442E066-757B-461C-BFD2-867C9F594BDE}" srcOrd="2" destOrd="0" presId="urn:microsoft.com/office/officeart/2005/8/layout/cycle5"/>
    <dgm:cxn modelId="{14F6AD15-A603-4CAF-8766-11DBBA9D445C}" type="presParOf" srcId="{99EE0FF9-6C86-4F84-B2B3-AC82567AF9AC}" destId="{7CA10CE8-7B24-47C2-A8CE-D49A783025B9}" srcOrd="3" destOrd="0" presId="urn:microsoft.com/office/officeart/2005/8/layout/cycle5"/>
    <dgm:cxn modelId="{F20EAC8E-69E7-4CFC-931B-FA81A450487E}" type="presParOf" srcId="{99EE0FF9-6C86-4F84-B2B3-AC82567AF9AC}" destId="{68780ED5-70DF-44BA-A9C8-D7E9D8D40402}" srcOrd="4" destOrd="0" presId="urn:microsoft.com/office/officeart/2005/8/layout/cycle5"/>
    <dgm:cxn modelId="{9F49F6F2-F379-46E1-BFC1-36F95291791A}" type="presParOf" srcId="{99EE0FF9-6C86-4F84-B2B3-AC82567AF9AC}" destId="{525981FE-B67C-4B8D-BE9A-D5193D1247BB}" srcOrd="5" destOrd="0" presId="urn:microsoft.com/office/officeart/2005/8/layout/cycle5"/>
    <dgm:cxn modelId="{A8032251-CAA5-4056-9478-A706648A795F}" type="presParOf" srcId="{99EE0FF9-6C86-4F84-B2B3-AC82567AF9AC}" destId="{28ABF589-625B-4BB9-961D-A24B89B9B011}" srcOrd="6" destOrd="0" presId="urn:microsoft.com/office/officeart/2005/8/layout/cycle5"/>
    <dgm:cxn modelId="{21C407BE-3B32-4761-998B-ECF9F76D998D}" type="presParOf" srcId="{99EE0FF9-6C86-4F84-B2B3-AC82567AF9AC}" destId="{0D65FA56-20EE-4575-A312-892EFD0475A2}" srcOrd="7" destOrd="0" presId="urn:microsoft.com/office/officeart/2005/8/layout/cycle5"/>
    <dgm:cxn modelId="{5FD0B600-7AEA-453C-B623-FBFC91A690D0}" type="presParOf" srcId="{99EE0FF9-6C86-4F84-B2B3-AC82567AF9AC}" destId="{3ADAC2DB-6B53-46F9-AB91-99FD262DAB15}" srcOrd="8" destOrd="0" presId="urn:microsoft.com/office/officeart/2005/8/layout/cycle5"/>
    <dgm:cxn modelId="{98247E74-50F6-478E-928E-E1C39BE88439}" type="presParOf" srcId="{99EE0FF9-6C86-4F84-B2B3-AC82567AF9AC}" destId="{E9354BDC-EA72-4EBE-B843-A227646F14F3}" srcOrd="9" destOrd="0" presId="urn:microsoft.com/office/officeart/2005/8/layout/cycle5"/>
    <dgm:cxn modelId="{1982AB65-CE3B-4611-8564-2898F7890A0C}" type="presParOf" srcId="{99EE0FF9-6C86-4F84-B2B3-AC82567AF9AC}" destId="{2776D76B-4AD1-4FD0-8EFF-D108F80F3DED}" srcOrd="10" destOrd="0" presId="urn:microsoft.com/office/officeart/2005/8/layout/cycle5"/>
    <dgm:cxn modelId="{5ED9E814-8B9F-46B7-9505-40E5AE7249D9}" type="presParOf" srcId="{99EE0FF9-6C86-4F84-B2B3-AC82567AF9AC}" destId="{C0CEBB5C-4622-41DA-9818-2689243EC4A6}" srcOrd="11" destOrd="0" presId="urn:microsoft.com/office/officeart/2005/8/layout/cycle5"/>
    <dgm:cxn modelId="{1D2BE4F2-B087-4C27-9D20-B6D69F0A078A}" type="presParOf" srcId="{99EE0FF9-6C86-4F84-B2B3-AC82567AF9AC}" destId="{834FB3C9-B187-43BC-BADA-74F6C883DD7E}" srcOrd="12" destOrd="0" presId="urn:microsoft.com/office/officeart/2005/8/layout/cycle5"/>
    <dgm:cxn modelId="{0075A02C-7ACD-499A-8F80-8C1FE95995B6}" type="presParOf" srcId="{99EE0FF9-6C86-4F84-B2B3-AC82567AF9AC}" destId="{DBA7C20C-A883-485A-8529-566FC05D76C4}" srcOrd="13" destOrd="0" presId="urn:microsoft.com/office/officeart/2005/8/layout/cycle5"/>
    <dgm:cxn modelId="{BC19741C-76DC-481D-A7BD-B3025E2695B6}" type="presParOf" srcId="{99EE0FF9-6C86-4F84-B2B3-AC82567AF9AC}" destId="{47E7EC17-227A-4638-89F2-B3E3659F102C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0780D0-0D1B-41EE-A3EF-36386539AAEB}" type="doc">
      <dgm:prSet loTypeId="urn:microsoft.com/office/officeart/2008/layout/LinedList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FF39CA-2DF8-4606-8A85-89E9F174A4E4}">
      <dgm:prSet phldrT="[Text]" custT="1"/>
      <dgm:spPr/>
      <dgm:t>
        <a:bodyPr/>
        <a:lstStyle/>
        <a:p>
          <a:r>
            <a:rPr lang="en-US" sz="17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Model Training</a:t>
          </a:r>
          <a:endParaRPr lang="en-US" sz="1700" b="1" dirty="0">
            <a:ln/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73D179F-BD01-4228-920D-FE8C87827A93}" type="parTrans" cxnId="{DBA2D58A-D8C2-4953-95F6-62BC133AD0BB}">
      <dgm:prSet/>
      <dgm:spPr/>
      <dgm:t>
        <a:bodyPr/>
        <a:lstStyle/>
        <a:p>
          <a:endParaRPr lang="en-US"/>
        </a:p>
      </dgm:t>
    </dgm:pt>
    <dgm:pt modelId="{D5B692AA-82EB-43A2-9980-20ABF46F1135}" type="sibTrans" cxnId="{DBA2D58A-D8C2-4953-95F6-62BC133AD0BB}">
      <dgm:prSet/>
      <dgm:spPr/>
      <dgm:t>
        <a:bodyPr/>
        <a:lstStyle/>
        <a:p>
          <a:endParaRPr lang="en-US"/>
        </a:p>
      </dgm:t>
    </dgm:pt>
    <dgm:pt modelId="{C876111F-88D0-49E2-B2D8-0706D483B0B8}">
      <dgm:prSet phldrT="[Text]" custT="1"/>
      <dgm:spPr/>
      <dgm:t>
        <a:bodyPr/>
        <a:lstStyle/>
        <a:p>
          <a:pPr algn="just"/>
          <a:r>
            <a:rPr lang="en-US" sz="17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The team will collect dataset train AI models and then optimize them together.</a:t>
          </a:r>
          <a:endParaRPr lang="en-US" sz="17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674D9EA-8F47-443F-A431-9DB345236653}" type="parTrans" cxnId="{2D4E467D-9F7A-4969-807C-62F71EE57CD6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C7568EE-AE80-4CBE-BBC1-55DE2D0077ED}" type="sibTrans" cxnId="{2D4E467D-9F7A-4969-807C-62F71EE57CD6}">
      <dgm:prSet/>
      <dgm:spPr/>
      <dgm:t>
        <a:bodyPr/>
        <a:lstStyle/>
        <a:p>
          <a:endParaRPr lang="en-US"/>
        </a:p>
      </dgm:t>
    </dgm:pt>
    <dgm:pt modelId="{CB073CAB-98CA-4FD8-9556-A355988CA27C}">
      <dgm:prSet phldrT="[Text]" custT="1"/>
      <dgm:spPr/>
      <dgm:t>
        <a:bodyPr/>
        <a:lstStyle/>
        <a:p>
          <a:r>
            <a:rPr lang="en-US" sz="17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Documentation</a:t>
          </a:r>
          <a:endParaRPr lang="en-US" sz="17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A112FF4-0B0D-4CBC-B46A-F95E147A5DE5}" type="parTrans" cxnId="{0FB27903-540F-4466-A069-AC31D52A3A3A}">
      <dgm:prSet/>
      <dgm:spPr/>
      <dgm:t>
        <a:bodyPr/>
        <a:lstStyle/>
        <a:p>
          <a:endParaRPr lang="en-US"/>
        </a:p>
      </dgm:t>
    </dgm:pt>
    <dgm:pt modelId="{4D87F8AF-0CDE-41FD-8A7C-634F57998AAC}" type="sibTrans" cxnId="{0FB27903-540F-4466-A069-AC31D52A3A3A}">
      <dgm:prSet/>
      <dgm:spPr/>
      <dgm:t>
        <a:bodyPr/>
        <a:lstStyle/>
        <a:p>
          <a:endParaRPr lang="en-US"/>
        </a:p>
      </dgm:t>
    </dgm:pt>
    <dgm:pt modelId="{2D5978D5-238E-4733-8BF3-358622FA6A22}">
      <dgm:prSet phldrT="[Text]" custT="1"/>
      <dgm:spPr/>
      <dgm:t>
        <a:bodyPr/>
        <a:lstStyle/>
        <a:p>
          <a:r>
            <a:rPr lang="en-US" sz="17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Everyone will contribute to maintaining clear project documentation.</a:t>
          </a:r>
          <a:endParaRPr lang="en-US" sz="17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7654EB6-2709-4D9B-8EBB-BB5979C83FA3}" type="parTrans" cxnId="{EED2AD00-6384-4386-8EBE-E7196EAB88EE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6AF30D7-E598-4C2B-B34F-9091A7012191}" type="sibTrans" cxnId="{EED2AD00-6384-4386-8EBE-E7196EAB88EE}">
      <dgm:prSet/>
      <dgm:spPr/>
      <dgm:t>
        <a:bodyPr/>
        <a:lstStyle/>
        <a:p>
          <a:endParaRPr lang="en-US"/>
        </a:p>
      </dgm:t>
    </dgm:pt>
    <dgm:pt modelId="{3C4A1852-E964-40D6-8CC8-5C05C0745493}">
      <dgm:prSet phldrT="[Text]" custT="1"/>
      <dgm:spPr/>
      <dgm:t>
        <a:bodyPr/>
        <a:lstStyle/>
        <a:p>
          <a:r>
            <a:rPr lang="en-US" sz="17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Testing</a:t>
          </a:r>
          <a:endParaRPr lang="en-US" sz="17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4AEFDCF-932E-4A1A-B7AC-A410B0A55A4C}" type="parTrans" cxnId="{BE9E4562-00D7-4F26-BB7B-453E9A170FF3}">
      <dgm:prSet/>
      <dgm:spPr/>
      <dgm:t>
        <a:bodyPr/>
        <a:lstStyle/>
        <a:p>
          <a:endParaRPr lang="en-US"/>
        </a:p>
      </dgm:t>
    </dgm:pt>
    <dgm:pt modelId="{AF2C74A7-0724-4640-83BD-65EBF5AFFF4E}" type="sibTrans" cxnId="{BE9E4562-00D7-4F26-BB7B-453E9A170FF3}">
      <dgm:prSet/>
      <dgm:spPr/>
      <dgm:t>
        <a:bodyPr/>
        <a:lstStyle/>
        <a:p>
          <a:endParaRPr lang="en-US"/>
        </a:p>
      </dgm:t>
    </dgm:pt>
    <dgm:pt modelId="{FA4F9C12-3F3E-4D38-B9EC-A84281D3C1A1}">
      <dgm:prSet phldrT="[Text]" custT="1"/>
      <dgm:spPr/>
      <dgm:t>
        <a:bodyPr/>
        <a:lstStyle/>
        <a:p>
          <a:r>
            <a:rPr lang="en-US" sz="17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Development</a:t>
          </a:r>
          <a:endParaRPr lang="en-US" sz="17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710C376-B222-42EF-9914-D898DBEA74D5}" type="parTrans" cxnId="{0689D410-A08B-4489-B45B-C37370982CAC}">
      <dgm:prSet/>
      <dgm:spPr/>
      <dgm:t>
        <a:bodyPr/>
        <a:lstStyle/>
        <a:p>
          <a:endParaRPr lang="en-US"/>
        </a:p>
      </dgm:t>
    </dgm:pt>
    <dgm:pt modelId="{58296F95-CE7F-41CA-B92A-88A9416629EB}" type="sibTrans" cxnId="{0689D410-A08B-4489-B45B-C37370982CAC}">
      <dgm:prSet/>
      <dgm:spPr/>
      <dgm:t>
        <a:bodyPr/>
        <a:lstStyle/>
        <a:p>
          <a:endParaRPr lang="en-US"/>
        </a:p>
      </dgm:t>
    </dgm:pt>
    <dgm:pt modelId="{C1414AC1-884D-485A-B64C-AB6C4B2A1924}">
      <dgm:prSet phldrT="[Text]" custT="1"/>
      <dgm:spPr/>
      <dgm:t>
        <a:bodyPr/>
        <a:lstStyle/>
        <a:p>
          <a:r>
            <a:rPr lang="en-US" sz="17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The team will collaboratively build and implement system components.</a:t>
          </a:r>
          <a:endParaRPr lang="en-US" sz="17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0AD940F-07DF-4B6C-80BB-BE10F696B8C6}" type="parTrans" cxnId="{80F872EC-11DF-4FE2-A75D-EB4A1CD4D3D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78E09C2-E87B-4842-BBC4-432169A1D17B}" type="sibTrans" cxnId="{80F872EC-11DF-4FE2-A75D-EB4A1CD4D3D4}">
      <dgm:prSet/>
      <dgm:spPr/>
      <dgm:t>
        <a:bodyPr/>
        <a:lstStyle/>
        <a:p>
          <a:endParaRPr lang="en-US"/>
        </a:p>
      </dgm:t>
    </dgm:pt>
    <dgm:pt modelId="{7EA376EF-20B7-4663-A3A5-2870B5B5B979}">
      <dgm:prSet phldrT="[Text]" custT="1"/>
      <dgm:spPr/>
      <dgm:t>
        <a:bodyPr/>
        <a:lstStyle/>
        <a:p>
          <a:r>
            <a:rPr lang="en-US" sz="17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All members will participate in testing to ensure system functionality.</a:t>
          </a:r>
          <a:endParaRPr lang="en-US" sz="17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A2CD36D-3FF2-4391-B5F9-FE8413904D23}" type="parTrans" cxnId="{83E4926D-1C88-4DA7-ABB7-D0F4775820BC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C5DA6F8-B12D-416B-B74D-532E88926A12}" type="sibTrans" cxnId="{83E4926D-1C88-4DA7-ABB7-D0F4775820BC}">
      <dgm:prSet/>
      <dgm:spPr/>
      <dgm:t>
        <a:bodyPr/>
        <a:lstStyle/>
        <a:p>
          <a:endParaRPr lang="en-US"/>
        </a:p>
      </dgm:t>
    </dgm:pt>
    <dgm:pt modelId="{A1A02CCA-B019-4801-9FE9-ABC23F530670}" type="pres">
      <dgm:prSet presAssocID="{430780D0-0D1B-41EE-A3EF-36386539AAE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26825D40-BE4A-4B6B-A9F9-5A7C00F864CC}" type="pres">
      <dgm:prSet presAssocID="{7CFF39CA-2DF8-4606-8A85-89E9F174A4E4}" presName="thickLine" presStyleLbl="alignNode1" presStyleIdx="0" presStyleCnt="4"/>
      <dgm:spPr/>
    </dgm:pt>
    <dgm:pt modelId="{CC62A0ED-4EE3-456E-A3C9-D713FC114987}" type="pres">
      <dgm:prSet presAssocID="{7CFF39CA-2DF8-4606-8A85-89E9F174A4E4}" presName="horz1" presStyleCnt="0"/>
      <dgm:spPr/>
    </dgm:pt>
    <dgm:pt modelId="{08375466-8C5A-44FA-9697-CDCEC609BAA0}" type="pres">
      <dgm:prSet presAssocID="{7CFF39CA-2DF8-4606-8A85-89E9F174A4E4}" presName="tx1" presStyleLbl="revTx" presStyleIdx="0" presStyleCnt="8"/>
      <dgm:spPr/>
      <dgm:t>
        <a:bodyPr/>
        <a:lstStyle/>
        <a:p>
          <a:endParaRPr lang="en-US"/>
        </a:p>
      </dgm:t>
    </dgm:pt>
    <dgm:pt modelId="{FBB7F105-0615-4FE8-9B33-204DE939428F}" type="pres">
      <dgm:prSet presAssocID="{7CFF39CA-2DF8-4606-8A85-89E9F174A4E4}" presName="vert1" presStyleCnt="0"/>
      <dgm:spPr/>
    </dgm:pt>
    <dgm:pt modelId="{A8BA8025-10DE-4A3D-9676-968E7B0C117E}" type="pres">
      <dgm:prSet presAssocID="{C876111F-88D0-49E2-B2D8-0706D483B0B8}" presName="vertSpace2a" presStyleCnt="0"/>
      <dgm:spPr/>
    </dgm:pt>
    <dgm:pt modelId="{434A5462-DF2E-48B2-9B16-D8A4981B6A65}" type="pres">
      <dgm:prSet presAssocID="{C876111F-88D0-49E2-B2D8-0706D483B0B8}" presName="horz2" presStyleCnt="0"/>
      <dgm:spPr/>
    </dgm:pt>
    <dgm:pt modelId="{AF39068C-F45B-4575-8DAD-7AE8BD17BA3D}" type="pres">
      <dgm:prSet presAssocID="{C876111F-88D0-49E2-B2D8-0706D483B0B8}" presName="horzSpace2" presStyleCnt="0"/>
      <dgm:spPr/>
    </dgm:pt>
    <dgm:pt modelId="{1CD600C8-8F9A-4FBE-AF96-A70170D0C27A}" type="pres">
      <dgm:prSet presAssocID="{C876111F-88D0-49E2-B2D8-0706D483B0B8}" presName="tx2" presStyleLbl="revTx" presStyleIdx="1" presStyleCnt="8"/>
      <dgm:spPr/>
      <dgm:t>
        <a:bodyPr/>
        <a:lstStyle/>
        <a:p>
          <a:endParaRPr lang="en-US"/>
        </a:p>
      </dgm:t>
    </dgm:pt>
    <dgm:pt modelId="{4D638302-DBA2-4A05-8056-61E4676B749A}" type="pres">
      <dgm:prSet presAssocID="{C876111F-88D0-49E2-B2D8-0706D483B0B8}" presName="vert2" presStyleCnt="0"/>
      <dgm:spPr/>
    </dgm:pt>
    <dgm:pt modelId="{EE0FB0E3-CAF7-484B-BD81-B82D95A093A3}" type="pres">
      <dgm:prSet presAssocID="{C876111F-88D0-49E2-B2D8-0706D483B0B8}" presName="thinLine2b" presStyleLbl="callout" presStyleIdx="0" presStyleCnt="4"/>
      <dgm:spPr/>
    </dgm:pt>
    <dgm:pt modelId="{399AE00D-5A78-42C5-AFDD-4B775426F59E}" type="pres">
      <dgm:prSet presAssocID="{C876111F-88D0-49E2-B2D8-0706D483B0B8}" presName="vertSpace2b" presStyleCnt="0"/>
      <dgm:spPr/>
    </dgm:pt>
    <dgm:pt modelId="{4D72D186-A887-4A98-873D-5934869F99B0}" type="pres">
      <dgm:prSet presAssocID="{CB073CAB-98CA-4FD8-9556-A355988CA27C}" presName="thickLine" presStyleLbl="alignNode1" presStyleIdx="1" presStyleCnt="4"/>
      <dgm:spPr/>
    </dgm:pt>
    <dgm:pt modelId="{ED8E22FD-F8AC-4A05-8B05-A1771D4ED380}" type="pres">
      <dgm:prSet presAssocID="{CB073CAB-98CA-4FD8-9556-A355988CA27C}" presName="horz1" presStyleCnt="0"/>
      <dgm:spPr/>
    </dgm:pt>
    <dgm:pt modelId="{0378D9B2-5F6B-4C33-8CBA-00F7F4C8C731}" type="pres">
      <dgm:prSet presAssocID="{CB073CAB-98CA-4FD8-9556-A355988CA27C}" presName="tx1" presStyleLbl="revTx" presStyleIdx="2" presStyleCnt="8"/>
      <dgm:spPr/>
      <dgm:t>
        <a:bodyPr/>
        <a:lstStyle/>
        <a:p>
          <a:endParaRPr lang="en-US"/>
        </a:p>
      </dgm:t>
    </dgm:pt>
    <dgm:pt modelId="{48D68ECC-951C-45BD-B5BE-9AEF768D7767}" type="pres">
      <dgm:prSet presAssocID="{CB073CAB-98CA-4FD8-9556-A355988CA27C}" presName="vert1" presStyleCnt="0"/>
      <dgm:spPr/>
    </dgm:pt>
    <dgm:pt modelId="{D1720B30-209D-490D-8322-302917A273BD}" type="pres">
      <dgm:prSet presAssocID="{2D5978D5-238E-4733-8BF3-358622FA6A22}" presName="vertSpace2a" presStyleCnt="0"/>
      <dgm:spPr/>
    </dgm:pt>
    <dgm:pt modelId="{343A4E1A-0340-465F-A61C-229DD7D43445}" type="pres">
      <dgm:prSet presAssocID="{2D5978D5-238E-4733-8BF3-358622FA6A22}" presName="horz2" presStyleCnt="0"/>
      <dgm:spPr/>
    </dgm:pt>
    <dgm:pt modelId="{DCC6EF14-A79C-44AC-9F2A-606B671B5865}" type="pres">
      <dgm:prSet presAssocID="{2D5978D5-238E-4733-8BF3-358622FA6A22}" presName="horzSpace2" presStyleCnt="0"/>
      <dgm:spPr/>
    </dgm:pt>
    <dgm:pt modelId="{D5D0B23B-7D2E-45BA-BB9E-934B74DA56AC}" type="pres">
      <dgm:prSet presAssocID="{2D5978D5-238E-4733-8BF3-358622FA6A22}" presName="tx2" presStyleLbl="revTx" presStyleIdx="3" presStyleCnt="8"/>
      <dgm:spPr/>
      <dgm:t>
        <a:bodyPr/>
        <a:lstStyle/>
        <a:p>
          <a:endParaRPr lang="en-US"/>
        </a:p>
      </dgm:t>
    </dgm:pt>
    <dgm:pt modelId="{89C86D7D-332F-452F-B4C5-3B4E6CD2EE4A}" type="pres">
      <dgm:prSet presAssocID="{2D5978D5-238E-4733-8BF3-358622FA6A22}" presName="vert2" presStyleCnt="0"/>
      <dgm:spPr/>
    </dgm:pt>
    <dgm:pt modelId="{E10E0FA4-FBDB-434F-8F3B-B1872F53A0E7}" type="pres">
      <dgm:prSet presAssocID="{2D5978D5-238E-4733-8BF3-358622FA6A22}" presName="thinLine2b" presStyleLbl="callout" presStyleIdx="1" presStyleCnt="4"/>
      <dgm:spPr/>
    </dgm:pt>
    <dgm:pt modelId="{D715B82C-04B1-4B05-BACD-0530487C10CD}" type="pres">
      <dgm:prSet presAssocID="{2D5978D5-238E-4733-8BF3-358622FA6A22}" presName="vertSpace2b" presStyleCnt="0"/>
      <dgm:spPr/>
    </dgm:pt>
    <dgm:pt modelId="{7D13497C-3A09-45EA-83DE-EF4D8AC06A16}" type="pres">
      <dgm:prSet presAssocID="{FA4F9C12-3F3E-4D38-B9EC-A84281D3C1A1}" presName="thickLine" presStyleLbl="alignNode1" presStyleIdx="2" presStyleCnt="4"/>
      <dgm:spPr/>
    </dgm:pt>
    <dgm:pt modelId="{8402898C-8A9E-4882-9632-10986761A5F8}" type="pres">
      <dgm:prSet presAssocID="{FA4F9C12-3F3E-4D38-B9EC-A84281D3C1A1}" presName="horz1" presStyleCnt="0"/>
      <dgm:spPr/>
    </dgm:pt>
    <dgm:pt modelId="{16E8A5E8-42AD-443C-A36F-606CE479F43A}" type="pres">
      <dgm:prSet presAssocID="{FA4F9C12-3F3E-4D38-B9EC-A84281D3C1A1}" presName="tx1" presStyleLbl="revTx" presStyleIdx="4" presStyleCnt="8"/>
      <dgm:spPr/>
      <dgm:t>
        <a:bodyPr/>
        <a:lstStyle/>
        <a:p>
          <a:endParaRPr lang="en-US"/>
        </a:p>
      </dgm:t>
    </dgm:pt>
    <dgm:pt modelId="{B5772EAD-5A7B-4DE0-AE1B-71F5DD7C6FBD}" type="pres">
      <dgm:prSet presAssocID="{FA4F9C12-3F3E-4D38-B9EC-A84281D3C1A1}" presName="vert1" presStyleCnt="0"/>
      <dgm:spPr/>
    </dgm:pt>
    <dgm:pt modelId="{7F9ED240-47A3-4B1D-8928-FBE8D9FF8C43}" type="pres">
      <dgm:prSet presAssocID="{C1414AC1-884D-485A-B64C-AB6C4B2A1924}" presName="vertSpace2a" presStyleCnt="0"/>
      <dgm:spPr/>
    </dgm:pt>
    <dgm:pt modelId="{A9CFBC1D-488D-4483-AED4-6B556BC00C1F}" type="pres">
      <dgm:prSet presAssocID="{C1414AC1-884D-485A-B64C-AB6C4B2A1924}" presName="horz2" presStyleCnt="0"/>
      <dgm:spPr/>
    </dgm:pt>
    <dgm:pt modelId="{2269117E-7CAE-4251-A65A-092EE5CE3BDE}" type="pres">
      <dgm:prSet presAssocID="{C1414AC1-884D-485A-B64C-AB6C4B2A1924}" presName="horzSpace2" presStyleCnt="0"/>
      <dgm:spPr/>
    </dgm:pt>
    <dgm:pt modelId="{FC491DC7-7537-4FB3-96BC-76115A10EC4B}" type="pres">
      <dgm:prSet presAssocID="{C1414AC1-884D-485A-B64C-AB6C4B2A1924}" presName="tx2" presStyleLbl="revTx" presStyleIdx="5" presStyleCnt="8"/>
      <dgm:spPr/>
      <dgm:t>
        <a:bodyPr/>
        <a:lstStyle/>
        <a:p>
          <a:endParaRPr lang="en-US"/>
        </a:p>
      </dgm:t>
    </dgm:pt>
    <dgm:pt modelId="{780AE5B1-7FE0-4A16-9DD8-F7FC565790FB}" type="pres">
      <dgm:prSet presAssocID="{C1414AC1-884D-485A-B64C-AB6C4B2A1924}" presName="vert2" presStyleCnt="0"/>
      <dgm:spPr/>
    </dgm:pt>
    <dgm:pt modelId="{4FCD0E58-8684-45B9-82BB-C97541B414B7}" type="pres">
      <dgm:prSet presAssocID="{C1414AC1-884D-485A-B64C-AB6C4B2A1924}" presName="thinLine2b" presStyleLbl="callout" presStyleIdx="2" presStyleCnt="4"/>
      <dgm:spPr/>
    </dgm:pt>
    <dgm:pt modelId="{F7BDFB68-960C-4C95-9677-7E5A512B5F60}" type="pres">
      <dgm:prSet presAssocID="{C1414AC1-884D-485A-B64C-AB6C4B2A1924}" presName="vertSpace2b" presStyleCnt="0"/>
      <dgm:spPr/>
    </dgm:pt>
    <dgm:pt modelId="{3B443359-9C2B-4F03-A8A2-7D2DC4E7AF56}" type="pres">
      <dgm:prSet presAssocID="{3C4A1852-E964-40D6-8CC8-5C05C0745493}" presName="thickLine" presStyleLbl="alignNode1" presStyleIdx="3" presStyleCnt="4"/>
      <dgm:spPr/>
    </dgm:pt>
    <dgm:pt modelId="{6E509AD7-F4D9-4F42-AF8D-82017AC428FE}" type="pres">
      <dgm:prSet presAssocID="{3C4A1852-E964-40D6-8CC8-5C05C0745493}" presName="horz1" presStyleCnt="0"/>
      <dgm:spPr/>
    </dgm:pt>
    <dgm:pt modelId="{B6ACD13B-C440-40C5-A9D1-446946D205F8}" type="pres">
      <dgm:prSet presAssocID="{3C4A1852-E964-40D6-8CC8-5C05C0745493}" presName="tx1" presStyleLbl="revTx" presStyleIdx="6" presStyleCnt="8"/>
      <dgm:spPr/>
      <dgm:t>
        <a:bodyPr/>
        <a:lstStyle/>
        <a:p>
          <a:endParaRPr lang="en-US"/>
        </a:p>
      </dgm:t>
    </dgm:pt>
    <dgm:pt modelId="{11D6679A-D685-4BD7-873E-F05C509D3CBA}" type="pres">
      <dgm:prSet presAssocID="{3C4A1852-E964-40D6-8CC8-5C05C0745493}" presName="vert1" presStyleCnt="0"/>
      <dgm:spPr/>
    </dgm:pt>
    <dgm:pt modelId="{567ADA81-6067-49BE-AF8E-A7497EBB7DB2}" type="pres">
      <dgm:prSet presAssocID="{7EA376EF-20B7-4663-A3A5-2870B5B5B979}" presName="vertSpace2a" presStyleCnt="0"/>
      <dgm:spPr/>
    </dgm:pt>
    <dgm:pt modelId="{6DB20228-DC3B-4641-B0FE-407D1EE15B3E}" type="pres">
      <dgm:prSet presAssocID="{7EA376EF-20B7-4663-A3A5-2870B5B5B979}" presName="horz2" presStyleCnt="0"/>
      <dgm:spPr/>
    </dgm:pt>
    <dgm:pt modelId="{A923EF8F-4F81-44FB-B14B-B8EC42C6CB49}" type="pres">
      <dgm:prSet presAssocID="{7EA376EF-20B7-4663-A3A5-2870B5B5B979}" presName="horzSpace2" presStyleCnt="0"/>
      <dgm:spPr/>
    </dgm:pt>
    <dgm:pt modelId="{FBCE1FD8-DBB2-4451-BC50-37398A99B2EA}" type="pres">
      <dgm:prSet presAssocID="{7EA376EF-20B7-4663-A3A5-2870B5B5B979}" presName="tx2" presStyleLbl="revTx" presStyleIdx="7" presStyleCnt="8"/>
      <dgm:spPr/>
      <dgm:t>
        <a:bodyPr/>
        <a:lstStyle/>
        <a:p>
          <a:endParaRPr lang="en-US"/>
        </a:p>
      </dgm:t>
    </dgm:pt>
    <dgm:pt modelId="{D60C7B1D-27DF-4779-B75C-4442C3687200}" type="pres">
      <dgm:prSet presAssocID="{7EA376EF-20B7-4663-A3A5-2870B5B5B979}" presName="vert2" presStyleCnt="0"/>
      <dgm:spPr/>
    </dgm:pt>
    <dgm:pt modelId="{F3DDA5C2-4F23-4791-9ADE-DF0C144AC14B}" type="pres">
      <dgm:prSet presAssocID="{7EA376EF-20B7-4663-A3A5-2870B5B5B979}" presName="thinLine2b" presStyleLbl="callout" presStyleIdx="3" presStyleCnt="4"/>
      <dgm:spPr/>
    </dgm:pt>
    <dgm:pt modelId="{85520872-A7DE-4859-AAA5-4FFE8953389E}" type="pres">
      <dgm:prSet presAssocID="{7EA376EF-20B7-4663-A3A5-2870B5B5B979}" presName="vertSpace2b" presStyleCnt="0"/>
      <dgm:spPr/>
    </dgm:pt>
  </dgm:ptLst>
  <dgm:cxnLst>
    <dgm:cxn modelId="{BE9E4562-00D7-4F26-BB7B-453E9A170FF3}" srcId="{430780D0-0D1B-41EE-A3EF-36386539AAEB}" destId="{3C4A1852-E964-40D6-8CC8-5C05C0745493}" srcOrd="3" destOrd="0" parTransId="{24AEFDCF-932E-4A1A-B7AC-A410B0A55A4C}" sibTransId="{AF2C74A7-0724-4640-83BD-65EBF5AFFF4E}"/>
    <dgm:cxn modelId="{EED2AD00-6384-4386-8EBE-E7196EAB88EE}" srcId="{CB073CAB-98CA-4FD8-9556-A355988CA27C}" destId="{2D5978D5-238E-4733-8BF3-358622FA6A22}" srcOrd="0" destOrd="0" parTransId="{D7654EB6-2709-4D9B-8EBB-BB5979C83FA3}" sibTransId="{86AF30D7-E598-4C2B-B34F-9091A7012191}"/>
    <dgm:cxn modelId="{0FB27903-540F-4466-A069-AC31D52A3A3A}" srcId="{430780D0-0D1B-41EE-A3EF-36386539AAEB}" destId="{CB073CAB-98CA-4FD8-9556-A355988CA27C}" srcOrd="1" destOrd="0" parTransId="{1A112FF4-0B0D-4CBC-B46A-F95E147A5DE5}" sibTransId="{4D87F8AF-0CDE-41FD-8A7C-634F57998AAC}"/>
    <dgm:cxn modelId="{8429EC79-5867-4B24-8EFB-173DF44BA588}" type="presOf" srcId="{3C4A1852-E964-40D6-8CC8-5C05C0745493}" destId="{B6ACD13B-C440-40C5-A9D1-446946D205F8}" srcOrd="0" destOrd="0" presId="urn:microsoft.com/office/officeart/2008/layout/LinedList"/>
    <dgm:cxn modelId="{2D4E467D-9F7A-4969-807C-62F71EE57CD6}" srcId="{7CFF39CA-2DF8-4606-8A85-89E9F174A4E4}" destId="{C876111F-88D0-49E2-B2D8-0706D483B0B8}" srcOrd="0" destOrd="0" parTransId="{4674D9EA-8F47-443F-A431-9DB345236653}" sibTransId="{BC7568EE-AE80-4CBE-BBC1-55DE2D0077ED}"/>
    <dgm:cxn modelId="{0689D410-A08B-4489-B45B-C37370982CAC}" srcId="{430780D0-0D1B-41EE-A3EF-36386539AAEB}" destId="{FA4F9C12-3F3E-4D38-B9EC-A84281D3C1A1}" srcOrd="2" destOrd="0" parTransId="{5710C376-B222-42EF-9914-D898DBEA74D5}" sibTransId="{58296F95-CE7F-41CA-B92A-88A9416629EB}"/>
    <dgm:cxn modelId="{2E6D148F-7362-4368-AA46-5C30F34B9014}" type="presOf" srcId="{CB073CAB-98CA-4FD8-9556-A355988CA27C}" destId="{0378D9B2-5F6B-4C33-8CBA-00F7F4C8C731}" srcOrd="0" destOrd="0" presId="urn:microsoft.com/office/officeart/2008/layout/LinedList"/>
    <dgm:cxn modelId="{80F872EC-11DF-4FE2-A75D-EB4A1CD4D3D4}" srcId="{FA4F9C12-3F3E-4D38-B9EC-A84281D3C1A1}" destId="{C1414AC1-884D-485A-B64C-AB6C4B2A1924}" srcOrd="0" destOrd="0" parTransId="{70AD940F-07DF-4B6C-80BB-BE10F696B8C6}" sibTransId="{378E09C2-E87B-4842-BBC4-432169A1D17B}"/>
    <dgm:cxn modelId="{75F5DC12-71F0-4FC3-9945-3F44C99FB4F8}" type="presOf" srcId="{2D5978D5-238E-4733-8BF3-358622FA6A22}" destId="{D5D0B23B-7D2E-45BA-BB9E-934B74DA56AC}" srcOrd="0" destOrd="0" presId="urn:microsoft.com/office/officeart/2008/layout/LinedList"/>
    <dgm:cxn modelId="{48322629-6302-4669-9CAB-F3564E3D749B}" type="presOf" srcId="{C1414AC1-884D-485A-B64C-AB6C4B2A1924}" destId="{FC491DC7-7537-4FB3-96BC-76115A10EC4B}" srcOrd="0" destOrd="0" presId="urn:microsoft.com/office/officeart/2008/layout/LinedList"/>
    <dgm:cxn modelId="{83E4926D-1C88-4DA7-ABB7-D0F4775820BC}" srcId="{3C4A1852-E964-40D6-8CC8-5C05C0745493}" destId="{7EA376EF-20B7-4663-A3A5-2870B5B5B979}" srcOrd="0" destOrd="0" parTransId="{DA2CD36D-3FF2-4391-B5F9-FE8413904D23}" sibTransId="{2C5DA6F8-B12D-416B-B74D-532E88926A12}"/>
    <dgm:cxn modelId="{DBA2D58A-D8C2-4953-95F6-62BC133AD0BB}" srcId="{430780D0-0D1B-41EE-A3EF-36386539AAEB}" destId="{7CFF39CA-2DF8-4606-8A85-89E9F174A4E4}" srcOrd="0" destOrd="0" parTransId="{773D179F-BD01-4228-920D-FE8C87827A93}" sibTransId="{D5B692AA-82EB-43A2-9980-20ABF46F1135}"/>
    <dgm:cxn modelId="{75F323C1-9196-40D6-9A14-01D97E21D8F6}" type="presOf" srcId="{FA4F9C12-3F3E-4D38-B9EC-A84281D3C1A1}" destId="{16E8A5E8-42AD-443C-A36F-606CE479F43A}" srcOrd="0" destOrd="0" presId="urn:microsoft.com/office/officeart/2008/layout/LinedList"/>
    <dgm:cxn modelId="{FAD72E74-A0B9-402E-B0CD-DDF07D671632}" type="presOf" srcId="{7CFF39CA-2DF8-4606-8A85-89E9F174A4E4}" destId="{08375466-8C5A-44FA-9697-CDCEC609BAA0}" srcOrd="0" destOrd="0" presId="urn:microsoft.com/office/officeart/2008/layout/LinedList"/>
    <dgm:cxn modelId="{16A605C6-DC5E-431B-A09F-61008B8CF0C6}" type="presOf" srcId="{C876111F-88D0-49E2-B2D8-0706D483B0B8}" destId="{1CD600C8-8F9A-4FBE-AF96-A70170D0C27A}" srcOrd="0" destOrd="0" presId="urn:microsoft.com/office/officeart/2008/layout/LinedList"/>
    <dgm:cxn modelId="{218632D8-EF24-420B-B439-15CCD56BD68C}" type="presOf" srcId="{7EA376EF-20B7-4663-A3A5-2870B5B5B979}" destId="{FBCE1FD8-DBB2-4451-BC50-37398A99B2EA}" srcOrd="0" destOrd="0" presId="urn:microsoft.com/office/officeart/2008/layout/LinedList"/>
    <dgm:cxn modelId="{BBB7BE1D-2166-420B-B57A-B4844BDF0533}" type="presOf" srcId="{430780D0-0D1B-41EE-A3EF-36386539AAEB}" destId="{A1A02CCA-B019-4801-9FE9-ABC23F530670}" srcOrd="0" destOrd="0" presId="urn:microsoft.com/office/officeart/2008/layout/LinedList"/>
    <dgm:cxn modelId="{DAE70297-3CEB-4A1A-8222-EC2013FFF112}" type="presParOf" srcId="{A1A02CCA-B019-4801-9FE9-ABC23F530670}" destId="{26825D40-BE4A-4B6B-A9F9-5A7C00F864CC}" srcOrd="0" destOrd="0" presId="urn:microsoft.com/office/officeart/2008/layout/LinedList"/>
    <dgm:cxn modelId="{269B2E1E-3DAE-43BD-B1A0-8283B8EE27C6}" type="presParOf" srcId="{A1A02CCA-B019-4801-9FE9-ABC23F530670}" destId="{CC62A0ED-4EE3-456E-A3C9-D713FC114987}" srcOrd="1" destOrd="0" presId="urn:microsoft.com/office/officeart/2008/layout/LinedList"/>
    <dgm:cxn modelId="{8770ED40-36F4-4D63-8141-06B333B8552C}" type="presParOf" srcId="{CC62A0ED-4EE3-456E-A3C9-D713FC114987}" destId="{08375466-8C5A-44FA-9697-CDCEC609BAA0}" srcOrd="0" destOrd="0" presId="urn:microsoft.com/office/officeart/2008/layout/LinedList"/>
    <dgm:cxn modelId="{2C376933-5674-42A5-8F6A-10E786533B8C}" type="presParOf" srcId="{CC62A0ED-4EE3-456E-A3C9-D713FC114987}" destId="{FBB7F105-0615-4FE8-9B33-204DE939428F}" srcOrd="1" destOrd="0" presId="urn:microsoft.com/office/officeart/2008/layout/LinedList"/>
    <dgm:cxn modelId="{148D853E-5B5E-44C7-97A7-18E2336F2F90}" type="presParOf" srcId="{FBB7F105-0615-4FE8-9B33-204DE939428F}" destId="{A8BA8025-10DE-4A3D-9676-968E7B0C117E}" srcOrd="0" destOrd="0" presId="urn:microsoft.com/office/officeart/2008/layout/LinedList"/>
    <dgm:cxn modelId="{B8DEBD55-86E7-4945-882C-9F4D27BF5ACE}" type="presParOf" srcId="{FBB7F105-0615-4FE8-9B33-204DE939428F}" destId="{434A5462-DF2E-48B2-9B16-D8A4981B6A65}" srcOrd="1" destOrd="0" presId="urn:microsoft.com/office/officeart/2008/layout/LinedList"/>
    <dgm:cxn modelId="{B145F37A-A172-426E-ABCF-1971E5DE5BB6}" type="presParOf" srcId="{434A5462-DF2E-48B2-9B16-D8A4981B6A65}" destId="{AF39068C-F45B-4575-8DAD-7AE8BD17BA3D}" srcOrd="0" destOrd="0" presId="urn:microsoft.com/office/officeart/2008/layout/LinedList"/>
    <dgm:cxn modelId="{C1917071-DAA8-4CB9-98C5-D71CC717779C}" type="presParOf" srcId="{434A5462-DF2E-48B2-9B16-D8A4981B6A65}" destId="{1CD600C8-8F9A-4FBE-AF96-A70170D0C27A}" srcOrd="1" destOrd="0" presId="urn:microsoft.com/office/officeart/2008/layout/LinedList"/>
    <dgm:cxn modelId="{1AB1DF3A-B7E4-450A-92BA-88EE33F68BFA}" type="presParOf" srcId="{434A5462-DF2E-48B2-9B16-D8A4981B6A65}" destId="{4D638302-DBA2-4A05-8056-61E4676B749A}" srcOrd="2" destOrd="0" presId="urn:microsoft.com/office/officeart/2008/layout/LinedList"/>
    <dgm:cxn modelId="{B3D2C9B5-932B-4AED-A3E9-016D13AD50E6}" type="presParOf" srcId="{FBB7F105-0615-4FE8-9B33-204DE939428F}" destId="{EE0FB0E3-CAF7-484B-BD81-B82D95A093A3}" srcOrd="2" destOrd="0" presId="urn:microsoft.com/office/officeart/2008/layout/LinedList"/>
    <dgm:cxn modelId="{E45E9894-8E31-4B55-AAFC-8EE62633682E}" type="presParOf" srcId="{FBB7F105-0615-4FE8-9B33-204DE939428F}" destId="{399AE00D-5A78-42C5-AFDD-4B775426F59E}" srcOrd="3" destOrd="0" presId="urn:microsoft.com/office/officeart/2008/layout/LinedList"/>
    <dgm:cxn modelId="{B36EC080-D5BE-4183-8AE9-D8EA1C2CF567}" type="presParOf" srcId="{A1A02CCA-B019-4801-9FE9-ABC23F530670}" destId="{4D72D186-A887-4A98-873D-5934869F99B0}" srcOrd="2" destOrd="0" presId="urn:microsoft.com/office/officeart/2008/layout/LinedList"/>
    <dgm:cxn modelId="{500A58A6-C83B-4E40-A48D-84C5644574CF}" type="presParOf" srcId="{A1A02CCA-B019-4801-9FE9-ABC23F530670}" destId="{ED8E22FD-F8AC-4A05-8B05-A1771D4ED380}" srcOrd="3" destOrd="0" presId="urn:microsoft.com/office/officeart/2008/layout/LinedList"/>
    <dgm:cxn modelId="{3F3A31A1-A3F0-4C72-BF1B-0166AB260537}" type="presParOf" srcId="{ED8E22FD-F8AC-4A05-8B05-A1771D4ED380}" destId="{0378D9B2-5F6B-4C33-8CBA-00F7F4C8C731}" srcOrd="0" destOrd="0" presId="urn:microsoft.com/office/officeart/2008/layout/LinedList"/>
    <dgm:cxn modelId="{2CD2C964-D192-428E-B80A-0EC9D4D33D17}" type="presParOf" srcId="{ED8E22FD-F8AC-4A05-8B05-A1771D4ED380}" destId="{48D68ECC-951C-45BD-B5BE-9AEF768D7767}" srcOrd="1" destOrd="0" presId="urn:microsoft.com/office/officeart/2008/layout/LinedList"/>
    <dgm:cxn modelId="{2E0DDF83-AD5B-4D1C-91D5-F09B7D0908C5}" type="presParOf" srcId="{48D68ECC-951C-45BD-B5BE-9AEF768D7767}" destId="{D1720B30-209D-490D-8322-302917A273BD}" srcOrd="0" destOrd="0" presId="urn:microsoft.com/office/officeart/2008/layout/LinedList"/>
    <dgm:cxn modelId="{7461AFC2-55DB-4A0C-B483-2B637EA2EB15}" type="presParOf" srcId="{48D68ECC-951C-45BD-B5BE-9AEF768D7767}" destId="{343A4E1A-0340-465F-A61C-229DD7D43445}" srcOrd="1" destOrd="0" presId="urn:microsoft.com/office/officeart/2008/layout/LinedList"/>
    <dgm:cxn modelId="{3B9A8254-6D60-46B4-9D2A-0F630DE4E39A}" type="presParOf" srcId="{343A4E1A-0340-465F-A61C-229DD7D43445}" destId="{DCC6EF14-A79C-44AC-9F2A-606B671B5865}" srcOrd="0" destOrd="0" presId="urn:microsoft.com/office/officeart/2008/layout/LinedList"/>
    <dgm:cxn modelId="{D1ED9A6E-3197-4C77-91E5-0E65412331EB}" type="presParOf" srcId="{343A4E1A-0340-465F-A61C-229DD7D43445}" destId="{D5D0B23B-7D2E-45BA-BB9E-934B74DA56AC}" srcOrd="1" destOrd="0" presId="urn:microsoft.com/office/officeart/2008/layout/LinedList"/>
    <dgm:cxn modelId="{F9C094B6-72A0-4165-9864-F4561EF09F9A}" type="presParOf" srcId="{343A4E1A-0340-465F-A61C-229DD7D43445}" destId="{89C86D7D-332F-452F-B4C5-3B4E6CD2EE4A}" srcOrd="2" destOrd="0" presId="urn:microsoft.com/office/officeart/2008/layout/LinedList"/>
    <dgm:cxn modelId="{865C1921-4BE4-4E66-9502-829F5CB6A653}" type="presParOf" srcId="{48D68ECC-951C-45BD-B5BE-9AEF768D7767}" destId="{E10E0FA4-FBDB-434F-8F3B-B1872F53A0E7}" srcOrd="2" destOrd="0" presId="urn:microsoft.com/office/officeart/2008/layout/LinedList"/>
    <dgm:cxn modelId="{20E7AAC0-7A42-4CD7-A382-E9E60F530ABB}" type="presParOf" srcId="{48D68ECC-951C-45BD-B5BE-9AEF768D7767}" destId="{D715B82C-04B1-4B05-BACD-0530487C10CD}" srcOrd="3" destOrd="0" presId="urn:microsoft.com/office/officeart/2008/layout/LinedList"/>
    <dgm:cxn modelId="{C6FD7367-A2A6-4D8B-8128-AB757455FBF3}" type="presParOf" srcId="{A1A02CCA-B019-4801-9FE9-ABC23F530670}" destId="{7D13497C-3A09-45EA-83DE-EF4D8AC06A16}" srcOrd="4" destOrd="0" presId="urn:microsoft.com/office/officeart/2008/layout/LinedList"/>
    <dgm:cxn modelId="{9A63F09E-7645-447E-9B25-03641E2A72D0}" type="presParOf" srcId="{A1A02CCA-B019-4801-9FE9-ABC23F530670}" destId="{8402898C-8A9E-4882-9632-10986761A5F8}" srcOrd="5" destOrd="0" presId="urn:microsoft.com/office/officeart/2008/layout/LinedList"/>
    <dgm:cxn modelId="{F8306F69-F08B-4958-B139-839E56A24C6D}" type="presParOf" srcId="{8402898C-8A9E-4882-9632-10986761A5F8}" destId="{16E8A5E8-42AD-443C-A36F-606CE479F43A}" srcOrd="0" destOrd="0" presId="urn:microsoft.com/office/officeart/2008/layout/LinedList"/>
    <dgm:cxn modelId="{7F7AAB3D-0DB1-44AC-BD82-2A19CAAA741D}" type="presParOf" srcId="{8402898C-8A9E-4882-9632-10986761A5F8}" destId="{B5772EAD-5A7B-4DE0-AE1B-71F5DD7C6FBD}" srcOrd="1" destOrd="0" presId="urn:microsoft.com/office/officeart/2008/layout/LinedList"/>
    <dgm:cxn modelId="{7C8E6258-816E-4F29-9838-901DCA724E1C}" type="presParOf" srcId="{B5772EAD-5A7B-4DE0-AE1B-71F5DD7C6FBD}" destId="{7F9ED240-47A3-4B1D-8928-FBE8D9FF8C43}" srcOrd="0" destOrd="0" presId="urn:microsoft.com/office/officeart/2008/layout/LinedList"/>
    <dgm:cxn modelId="{6882DCA3-9F05-43F7-9B5F-D7843971EF28}" type="presParOf" srcId="{B5772EAD-5A7B-4DE0-AE1B-71F5DD7C6FBD}" destId="{A9CFBC1D-488D-4483-AED4-6B556BC00C1F}" srcOrd="1" destOrd="0" presId="urn:microsoft.com/office/officeart/2008/layout/LinedList"/>
    <dgm:cxn modelId="{06F1E326-AC79-42A8-9125-9BCC775E9525}" type="presParOf" srcId="{A9CFBC1D-488D-4483-AED4-6B556BC00C1F}" destId="{2269117E-7CAE-4251-A65A-092EE5CE3BDE}" srcOrd="0" destOrd="0" presId="urn:microsoft.com/office/officeart/2008/layout/LinedList"/>
    <dgm:cxn modelId="{F39C5184-1F56-4ED6-B47E-94103DF9C916}" type="presParOf" srcId="{A9CFBC1D-488D-4483-AED4-6B556BC00C1F}" destId="{FC491DC7-7537-4FB3-96BC-76115A10EC4B}" srcOrd="1" destOrd="0" presId="urn:microsoft.com/office/officeart/2008/layout/LinedList"/>
    <dgm:cxn modelId="{836B3513-25D4-45A4-AAAC-0D83E7EF6F35}" type="presParOf" srcId="{A9CFBC1D-488D-4483-AED4-6B556BC00C1F}" destId="{780AE5B1-7FE0-4A16-9DD8-F7FC565790FB}" srcOrd="2" destOrd="0" presId="urn:microsoft.com/office/officeart/2008/layout/LinedList"/>
    <dgm:cxn modelId="{C7F7BE42-8DAA-46EF-845A-4FC7B0451AF9}" type="presParOf" srcId="{B5772EAD-5A7B-4DE0-AE1B-71F5DD7C6FBD}" destId="{4FCD0E58-8684-45B9-82BB-C97541B414B7}" srcOrd="2" destOrd="0" presId="urn:microsoft.com/office/officeart/2008/layout/LinedList"/>
    <dgm:cxn modelId="{A8725711-AECB-46A3-9311-BB9AD4932835}" type="presParOf" srcId="{B5772EAD-5A7B-4DE0-AE1B-71F5DD7C6FBD}" destId="{F7BDFB68-960C-4C95-9677-7E5A512B5F60}" srcOrd="3" destOrd="0" presId="urn:microsoft.com/office/officeart/2008/layout/LinedList"/>
    <dgm:cxn modelId="{4E9D34C4-3717-4ECE-9100-0AF57EDBE409}" type="presParOf" srcId="{A1A02CCA-B019-4801-9FE9-ABC23F530670}" destId="{3B443359-9C2B-4F03-A8A2-7D2DC4E7AF56}" srcOrd="6" destOrd="0" presId="urn:microsoft.com/office/officeart/2008/layout/LinedList"/>
    <dgm:cxn modelId="{C14DD0F2-CB1A-4251-B2C6-B01720BC4B38}" type="presParOf" srcId="{A1A02CCA-B019-4801-9FE9-ABC23F530670}" destId="{6E509AD7-F4D9-4F42-AF8D-82017AC428FE}" srcOrd="7" destOrd="0" presId="urn:microsoft.com/office/officeart/2008/layout/LinedList"/>
    <dgm:cxn modelId="{E0B0EF24-13F1-4581-934C-94E37974799E}" type="presParOf" srcId="{6E509AD7-F4D9-4F42-AF8D-82017AC428FE}" destId="{B6ACD13B-C440-40C5-A9D1-446946D205F8}" srcOrd="0" destOrd="0" presId="urn:microsoft.com/office/officeart/2008/layout/LinedList"/>
    <dgm:cxn modelId="{34E608E0-0AA4-42C7-94F3-51D799857CB9}" type="presParOf" srcId="{6E509AD7-F4D9-4F42-AF8D-82017AC428FE}" destId="{11D6679A-D685-4BD7-873E-F05C509D3CBA}" srcOrd="1" destOrd="0" presId="urn:microsoft.com/office/officeart/2008/layout/LinedList"/>
    <dgm:cxn modelId="{0798AD6A-6CC1-431C-9C04-9F8A71A8EF7E}" type="presParOf" srcId="{11D6679A-D685-4BD7-873E-F05C509D3CBA}" destId="{567ADA81-6067-49BE-AF8E-A7497EBB7DB2}" srcOrd="0" destOrd="0" presId="urn:microsoft.com/office/officeart/2008/layout/LinedList"/>
    <dgm:cxn modelId="{E5E019D0-172A-46CD-BBE9-24BEFAEAE606}" type="presParOf" srcId="{11D6679A-D685-4BD7-873E-F05C509D3CBA}" destId="{6DB20228-DC3B-4641-B0FE-407D1EE15B3E}" srcOrd="1" destOrd="0" presId="urn:microsoft.com/office/officeart/2008/layout/LinedList"/>
    <dgm:cxn modelId="{F248593D-7EB8-45B5-B428-840A3AAEF78A}" type="presParOf" srcId="{6DB20228-DC3B-4641-B0FE-407D1EE15B3E}" destId="{A923EF8F-4F81-44FB-B14B-B8EC42C6CB49}" srcOrd="0" destOrd="0" presId="urn:microsoft.com/office/officeart/2008/layout/LinedList"/>
    <dgm:cxn modelId="{C826F232-BBA4-4CCB-A2E1-97F1C480ECED}" type="presParOf" srcId="{6DB20228-DC3B-4641-B0FE-407D1EE15B3E}" destId="{FBCE1FD8-DBB2-4451-BC50-37398A99B2EA}" srcOrd="1" destOrd="0" presId="urn:microsoft.com/office/officeart/2008/layout/LinedList"/>
    <dgm:cxn modelId="{DCAE6EEE-3ECF-4201-A641-8BC33CE76F0A}" type="presParOf" srcId="{6DB20228-DC3B-4641-B0FE-407D1EE15B3E}" destId="{D60C7B1D-27DF-4779-B75C-4442C3687200}" srcOrd="2" destOrd="0" presId="urn:microsoft.com/office/officeart/2008/layout/LinedList"/>
    <dgm:cxn modelId="{1BC9B44D-4B94-434E-83F3-6DC19EAADF1B}" type="presParOf" srcId="{11D6679A-D685-4BD7-873E-F05C509D3CBA}" destId="{F3DDA5C2-4F23-4791-9ADE-DF0C144AC14B}" srcOrd="2" destOrd="0" presId="urn:microsoft.com/office/officeart/2008/layout/LinedList"/>
    <dgm:cxn modelId="{06AB3959-0C18-4BDD-8662-359487E6F648}" type="presParOf" srcId="{11D6679A-D685-4BD7-873E-F05C509D3CBA}" destId="{85520872-A7DE-4859-AAA5-4FFE8953389E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C6A555-FA5D-4B93-A341-8C7DF3A07017}">
      <dsp:nvSpPr>
        <dsp:cNvPr id="0" name=""/>
        <dsp:cNvSpPr/>
      </dsp:nvSpPr>
      <dsp:spPr>
        <a:xfrm>
          <a:off x="2096503" y="0"/>
          <a:ext cx="2827253" cy="92872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AI design Matching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Uses dataset for accurate design recommendation</a:t>
          </a:r>
          <a:endParaRPr lang="en-US" sz="1000" kern="1200" dirty="0"/>
        </a:p>
      </dsp:txBody>
      <dsp:txXfrm>
        <a:off x="2141840" y="45337"/>
        <a:ext cx="2736579" cy="838051"/>
      </dsp:txXfrm>
    </dsp:sp>
    <dsp:sp modelId="{D442E066-757B-461C-BFD2-867C9F594BDE}">
      <dsp:nvSpPr>
        <dsp:cNvPr id="0" name=""/>
        <dsp:cNvSpPr/>
      </dsp:nvSpPr>
      <dsp:spPr>
        <a:xfrm>
          <a:off x="1610266" y="802069"/>
          <a:ext cx="3713433" cy="3713433"/>
        </a:xfrm>
        <a:custGeom>
          <a:avLst/>
          <a:gdLst/>
          <a:ahLst/>
          <a:cxnLst/>
          <a:rect l="0" t="0" r="0" b="0"/>
          <a:pathLst>
            <a:path>
              <a:moveTo>
                <a:pt x="2706692" y="205978"/>
              </a:moveTo>
              <a:arcTo wR="1856716" hR="1856716" stAng="17834654" swAng="1093410"/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A10CE8-7B24-47C2-A8CE-D49A783025B9}">
      <dsp:nvSpPr>
        <dsp:cNvPr id="0" name=""/>
        <dsp:cNvSpPr/>
      </dsp:nvSpPr>
      <dsp:spPr>
        <a:xfrm>
          <a:off x="4320115" y="1501096"/>
          <a:ext cx="2435131" cy="91140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User friendly interface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Intuitive and responsive design </a:t>
          </a:r>
          <a:endParaRPr lang="en-US" sz="1000" b="0" kern="1200" dirty="0"/>
        </a:p>
      </dsp:txBody>
      <dsp:txXfrm>
        <a:off x="4364606" y="1545587"/>
        <a:ext cx="2346149" cy="822422"/>
      </dsp:txXfrm>
    </dsp:sp>
    <dsp:sp modelId="{525981FE-B67C-4B8D-BE9A-D5193D1247BB}">
      <dsp:nvSpPr>
        <dsp:cNvPr id="0" name=""/>
        <dsp:cNvSpPr/>
      </dsp:nvSpPr>
      <dsp:spPr>
        <a:xfrm>
          <a:off x="1855284" y="653464"/>
          <a:ext cx="3713433" cy="3713433"/>
        </a:xfrm>
        <a:custGeom>
          <a:avLst/>
          <a:gdLst/>
          <a:ahLst/>
          <a:cxnLst/>
          <a:rect l="0" t="0" r="0" b="0"/>
          <a:pathLst>
            <a:path>
              <a:moveTo>
                <a:pt x="3710173" y="1966693"/>
              </a:moveTo>
              <a:arcTo wR="1856716" hR="1856716" stAng="21803744" swAng="1180069"/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ABF589-625B-4BB9-961D-A24B89B9B011}">
      <dsp:nvSpPr>
        <dsp:cNvPr id="0" name=""/>
        <dsp:cNvSpPr/>
      </dsp:nvSpPr>
      <dsp:spPr>
        <a:xfrm>
          <a:off x="4076149" y="3423765"/>
          <a:ext cx="1822701" cy="92872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Cost tool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kern="1200" dirty="0" smtClean="0"/>
            <a:t>Calculates detail cost estimation</a:t>
          </a:r>
          <a:endParaRPr lang="en-US" sz="1000" b="0" kern="1200" dirty="0"/>
        </a:p>
      </dsp:txBody>
      <dsp:txXfrm>
        <a:off x="4121486" y="3469102"/>
        <a:ext cx="1732027" cy="838051"/>
      </dsp:txXfrm>
    </dsp:sp>
    <dsp:sp modelId="{3ADAC2DB-6B53-46F9-AB91-99FD262DAB15}">
      <dsp:nvSpPr>
        <dsp:cNvPr id="0" name=""/>
        <dsp:cNvSpPr/>
      </dsp:nvSpPr>
      <dsp:spPr>
        <a:xfrm>
          <a:off x="1667605" y="838253"/>
          <a:ext cx="3713433" cy="3713433"/>
        </a:xfrm>
        <a:custGeom>
          <a:avLst/>
          <a:gdLst/>
          <a:ahLst/>
          <a:cxnLst/>
          <a:rect l="0" t="0" r="0" b="0"/>
          <a:pathLst>
            <a:path>
              <a:moveTo>
                <a:pt x="2322062" y="3654173"/>
              </a:moveTo>
              <a:arcTo wR="1856716" hR="1856716" stAng="4529119" swAng="2411667"/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354BDC-EA72-4EBE-B843-A227646F14F3}">
      <dsp:nvSpPr>
        <dsp:cNvPr id="0" name=""/>
        <dsp:cNvSpPr/>
      </dsp:nvSpPr>
      <dsp:spPr>
        <a:xfrm>
          <a:off x="764330" y="3391536"/>
          <a:ext cx="2200335" cy="76757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Stakeholders communication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/>
            <a:t>Manages  coordination </a:t>
          </a:r>
          <a:endParaRPr lang="en-US" sz="1000" b="0" kern="1200" dirty="0"/>
        </a:p>
      </dsp:txBody>
      <dsp:txXfrm>
        <a:off x="801800" y="3429006"/>
        <a:ext cx="2125395" cy="692632"/>
      </dsp:txXfrm>
    </dsp:sp>
    <dsp:sp modelId="{C0CEBB5C-4622-41DA-9818-2689243EC4A6}">
      <dsp:nvSpPr>
        <dsp:cNvPr id="0" name=""/>
        <dsp:cNvSpPr/>
      </dsp:nvSpPr>
      <dsp:spPr>
        <a:xfrm>
          <a:off x="923076" y="128969"/>
          <a:ext cx="3713433" cy="3713433"/>
        </a:xfrm>
        <a:custGeom>
          <a:avLst/>
          <a:gdLst/>
          <a:ahLst/>
          <a:cxnLst/>
          <a:rect l="0" t="0" r="0" b="0"/>
          <a:pathLst>
            <a:path>
              <a:moveTo>
                <a:pt x="476069" y="3098172"/>
              </a:moveTo>
              <a:arcTo wR="1856716" hR="1856716" stAng="8282318" swAng="1343792"/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4FB3C9-B187-43BC-BADA-74F6C883DD7E}">
      <dsp:nvSpPr>
        <dsp:cNvPr id="0" name=""/>
        <dsp:cNvSpPr/>
      </dsp:nvSpPr>
      <dsp:spPr>
        <a:xfrm>
          <a:off x="0" y="1452842"/>
          <a:ext cx="1999773" cy="92872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Testing &amp; deployment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Test functionality and gather feedbacks</a:t>
          </a:r>
          <a:endParaRPr lang="en-US" sz="1000" kern="1200" dirty="0"/>
        </a:p>
      </dsp:txBody>
      <dsp:txXfrm>
        <a:off x="45337" y="1498179"/>
        <a:ext cx="1909099" cy="838051"/>
      </dsp:txXfrm>
    </dsp:sp>
    <dsp:sp modelId="{47E7EC17-227A-4638-89F2-B3E3659F102C}">
      <dsp:nvSpPr>
        <dsp:cNvPr id="0" name=""/>
        <dsp:cNvSpPr/>
      </dsp:nvSpPr>
      <dsp:spPr>
        <a:xfrm>
          <a:off x="1290672" y="875936"/>
          <a:ext cx="3713433" cy="3713433"/>
        </a:xfrm>
        <a:custGeom>
          <a:avLst/>
          <a:gdLst/>
          <a:ahLst/>
          <a:cxnLst/>
          <a:rect l="0" t="0" r="0" b="0"/>
          <a:pathLst>
            <a:path>
              <a:moveTo>
                <a:pt x="664018" y="433738"/>
              </a:moveTo>
              <a:arcTo wR="1856716" hR="1856716" stAng="13801875" swAng="1188956"/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AC8082-EC76-4A3B-A6C6-14D571D4B2FE}" type="datetime1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4345B-DF9B-4EB3-A52D-19D925713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6255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3015578"/>
      </p:ext>
    </p:extLst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510655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3" name="Google Shape;14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153656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9" name="Google Shape;14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62688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5" name="Google Shape;15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254679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1" name="Google Shape;16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918142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7" name="Google Shape;16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576693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3" name="Google Shape;17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30646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9" name="Google Shape;17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627882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3" name="Google Shape;17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662190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73" name="Google Shape;17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854603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11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18712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90127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01424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7" name="Google Shape;10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99267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3" name="Google Shape;11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47664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9" name="Google Shape;11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55601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039867fdc9_0_11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5" name="Google Shape;125;g2039867fdc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893619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7" name="Google Shape;13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54649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11 September 2024</a:t>
            </a:r>
            <a:endParaRPr/>
          </a:p>
        </p:txBody>
      </p:sp>
      <p:sp>
        <p:nvSpPr>
          <p:cNvPr id="15" name="Google Shape;15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Innovative AI Solutions for Smart Construction</a:t>
            </a:r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11 September 2024</a:t>
            </a:r>
            <a:endParaRPr/>
          </a:p>
        </p:txBody>
      </p:sp>
      <p:sp>
        <p:nvSpPr>
          <p:cNvPr id="72" name="Google Shape;72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Innovative AI Solutions for Smart Construction</a:t>
            </a:r>
            <a:endParaRPr/>
          </a:p>
        </p:txBody>
      </p:sp>
      <p:sp>
        <p:nvSpPr>
          <p:cNvPr id="73" name="Google Shape;73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11 September 2024</a:t>
            </a:r>
            <a:endParaRPr/>
          </a:p>
        </p:txBody>
      </p:sp>
      <p:sp>
        <p:nvSpPr>
          <p:cNvPr id="78" name="Google Shape;78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Innovative AI Solutions for Smart Construction</a:t>
            </a:r>
            <a:endParaRPr/>
          </a:p>
        </p:txBody>
      </p:sp>
      <p:sp>
        <p:nvSpPr>
          <p:cNvPr id="79" name="Google Shape;79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11 September 2024</a:t>
            </a:r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Innovative AI Solutions for Smart Construction</a:t>
            </a:r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11 September 2024</a:t>
            </a:r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Innovative AI Solutions for Smart Construction</a:t>
            </a:r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11 September 2024</a:t>
            </a:r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Innovative AI Solutions for Smart Construction</a:t>
            </a:r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11 September 2024</a:t>
            </a:r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Innovative AI Solutions for Smart Construction</a:t>
            </a:r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11 September 2024</a:t>
            </a:r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Innovative AI Solutions for Smart Construction</a:t>
            </a:r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11 September 2024</a:t>
            </a:r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Innovative AI Solutions for Smart Construction</a:t>
            </a:r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11 September 2024</a:t>
            </a:r>
            <a:endParaRPr/>
          </a:p>
        </p:txBody>
      </p:sp>
      <p:sp>
        <p:nvSpPr>
          <p:cNvPr id="59" name="Google Shape;59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Innovative AI Solutions for Smart Construction</a:t>
            </a:r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11 September 2024</a:t>
            </a:r>
            <a:endParaRPr/>
          </a:p>
        </p:txBody>
      </p:sp>
      <p:sp>
        <p:nvSpPr>
          <p:cNvPr id="66" name="Google Shape;66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Innovative AI Solutions for Smart Construction</a:t>
            </a:r>
            <a:endParaRPr/>
          </a:p>
        </p:txBody>
      </p:sp>
      <p:sp>
        <p:nvSpPr>
          <p:cNvPr id="67" name="Google Shape;67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11 September 2024</a:t>
            </a:r>
            <a:endParaRPr/>
          </a:p>
        </p:txBody>
      </p:sp>
      <p:sp>
        <p:nvSpPr>
          <p:cNvPr id="9" name="Google Shape;9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Innovative AI Solutions for Smart Construction</a:t>
            </a:r>
            <a:endParaRPr/>
          </a:p>
        </p:txBody>
      </p:sp>
      <p:sp>
        <p:nvSpPr>
          <p:cNvPr id="10" name="Google Shape;10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Mir\Downloads\1-s2.0-S0926580522003132-main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8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7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Mir\Downloads\1-s2.0-S0926580522003132-main.pdf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457200" y="2237509"/>
            <a:ext cx="8001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Year Project Proposal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457200" y="4006273"/>
            <a:ext cx="82296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Innovative AI Solutions for Smart Construction</a:t>
            </a:r>
          </a:p>
          <a:p>
            <a:pPr marL="63500" lvl="0" indent="0">
              <a:spcBef>
                <a:spcPts val="280"/>
              </a:spcBef>
              <a:buSzPts val="1400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By: 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Mubariz Rehman 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(Lecturer)</a:t>
            </a:r>
          </a:p>
        </p:txBody>
      </p:sp>
      <p:pic>
        <p:nvPicPr>
          <p:cNvPr id="86" name="Google Shape;86;p1" descr="Riphah.jpg"/>
          <p:cNvPicPr preferRelativeResize="0"/>
          <p:nvPr/>
        </p:nvPicPr>
        <p:blipFill rotWithShape="1">
          <a:blip r:embed="rId4">
            <a:alphaModFix/>
          </a:blip>
          <a:srcRect l="3033" t="4065" r="6926" b="4925"/>
          <a:stretch/>
        </p:blipFill>
        <p:spPr>
          <a:xfrm>
            <a:off x="4076700" y="1286164"/>
            <a:ext cx="990600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 smtClean="0"/>
              <a:t>11 September 2024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Innovative AI Solutions for Smart Construction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182" y="274638"/>
            <a:ext cx="7887854" cy="1143000"/>
          </a:xfrm>
        </p:spPr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1/1]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9336"/>
              </p:ext>
            </p:extLst>
          </p:nvPr>
        </p:nvGraphicFramePr>
        <p:xfrm>
          <a:off x="554180" y="1417638"/>
          <a:ext cx="7887855" cy="4119418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577571"/>
                <a:gridCol w="1577571"/>
                <a:gridCol w="1577571"/>
                <a:gridCol w="1577571"/>
                <a:gridCol w="1577571"/>
              </a:tblGrid>
              <a:tr h="1000883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Paper Name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Author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1400" dirty="0" smtClean="0"/>
                        <a:t>Techniques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 smtClean="0"/>
                        <a:t>Results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 smtClean="0"/>
                        <a:t>Dataset Used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11853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Artificial Intelligence and Smart Vision for Building and Construction 4.0: Machine and Deep Learning Methods and Applications</a:t>
                      </a:r>
                    </a:p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 action="ppaction://hlinkfile"/>
                        </a:rPr>
                        <a:t>[1.1]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600" dirty="0" smtClean="0"/>
                        <a:t>Shanaka Kristombu Baduge et al.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AI, ML, DL (including CNN, GAN, ANN, RNN)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Review of AI/ML/DL applications in architectural design, material optimization, structural design, and others 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Varies per application</a:t>
                      </a:r>
                    </a:p>
                    <a:p>
                      <a:r>
                        <a:rPr lang="en-US" sz="1600" dirty="0" smtClean="0"/>
                        <a:t>such as floor plans and CNN structures (e.g., architectural images material) used in this paper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11 September 2024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Innovative AI Solutions for Smart Construction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61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039867fdc9_0_1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Gap Analysis</a:t>
            </a:r>
            <a:endParaRPr/>
          </a:p>
        </p:txBody>
      </p:sp>
      <p:sp>
        <p:nvSpPr>
          <p:cNvPr id="128" name="Google Shape;128;g2039867fdc9_0_1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44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11 September 2024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Innovative AI Solutions for Smart Construction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833360" cy="1143000"/>
          </a:xfrm>
        </p:spPr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Gap Analysis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[1/1]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9">
            <a:extLst>
              <a:ext uri="{FF2B5EF4-FFF2-40B4-BE49-F238E27FC236}">
                <a16:creationId xmlns="" xmlns:a16="http://schemas.microsoft.com/office/drawing/2014/main" id="{2AD44DE8-82AF-E27C-5942-5B153E1F4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107019"/>
              </p:ext>
            </p:extLst>
          </p:nvPr>
        </p:nvGraphicFramePr>
        <p:xfrm>
          <a:off x="762000" y="1417638"/>
          <a:ext cx="7721600" cy="3979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971">
                  <a:extLst>
                    <a:ext uri="{9D8B030D-6E8A-4147-A177-3AD203B41FA5}">
                      <a16:colId xmlns="" xmlns:a16="http://schemas.microsoft.com/office/drawing/2014/main" val="829801718"/>
                    </a:ext>
                  </a:extLst>
                </a:gridCol>
                <a:gridCol w="2125389">
                  <a:extLst>
                    <a:ext uri="{9D8B030D-6E8A-4147-A177-3AD203B41FA5}">
                      <a16:colId xmlns="" xmlns:a16="http://schemas.microsoft.com/office/drawing/2014/main" val="3799471789"/>
                    </a:ext>
                  </a:extLst>
                </a:gridCol>
                <a:gridCol w="5050240">
                  <a:extLst>
                    <a:ext uri="{9D8B030D-6E8A-4147-A177-3AD203B41FA5}">
                      <a16:colId xmlns="" xmlns:a16="http://schemas.microsoft.com/office/drawing/2014/main" val="1067729829"/>
                    </a:ext>
                  </a:extLst>
                </a:gridCol>
              </a:tblGrid>
              <a:tr h="7844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Gap Analysis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34780958"/>
                  </a:ext>
                </a:extLst>
              </a:tr>
              <a:tr h="1597269">
                <a:tc>
                  <a:txBody>
                    <a:bodyPr/>
                    <a:lstStyle/>
                    <a:p>
                      <a:pPr algn="just" fontAlgn="base"/>
                      <a:r>
                        <a:rPr lang="x-none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Limited</a:t>
                      </a:r>
                      <a:r>
                        <a:rPr lang="en-US" sz="1800" baseline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Architectural Datasets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AI models particularly GANs are trained on</a:t>
                      </a:r>
                      <a:r>
                        <a:rPr lang="en-US" sz="1600" baseline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small or specialized architectural datasets</a:t>
                      </a:r>
                      <a:r>
                        <a:rPr lang="en-US" sz="1600" baseline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limiting their ability to generate diverse and</a:t>
                      </a:r>
                      <a:r>
                        <a:rPr lang="en-US" sz="1600" baseline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innovative designs.</a:t>
                      </a:r>
                    </a:p>
                    <a:p>
                      <a:pPr algn="just" fontAlgn="base"/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234574893"/>
                  </a:ext>
                </a:extLst>
              </a:tr>
              <a:tr h="1597269">
                <a:tc>
                  <a:txBody>
                    <a:bodyPr/>
                    <a:lstStyle/>
                    <a:p>
                      <a:pPr algn="just" fontAlgn="base"/>
                      <a:r>
                        <a:rPr lang="x-none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8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Augmentation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augmentation is a common technique to artificially increase the size of the dataset by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creating new training examples from existing ones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through transformations like rotation, flipping, or scaling.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993035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16182" y="4282903"/>
            <a:ext cx="1625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Expected solution</a:t>
            </a:r>
            <a:endParaRPr lang="en-US" sz="11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11 September 2024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Innovative AI Solutions for Smart Construction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84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140" name="Google Shape;140;p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44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11 September 2024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Innovative AI Solutions for Smart Construction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[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1/2]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Google Shape;146;p9"/>
          <p:cNvSpPr txBox="1">
            <a:spLocks noGrp="1"/>
          </p:cNvSpPr>
          <p:nvPr>
            <p:ph type="body" idx="1"/>
          </p:nvPr>
        </p:nvSpPr>
        <p:spPr>
          <a:xfrm>
            <a:off x="457200" y="150137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01650" indent="-457200" algn="just">
              <a:spcBef>
                <a:spcPts val="0"/>
              </a:spcBef>
            </a:pP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1650" indent="-457200" algn="just">
              <a:spcBef>
                <a:spcPts val="0"/>
              </a:spcBef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construction industry suffers from delays, poor coordination, and inaccurate cost estimates due to fragmented design, communication, and budgeting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processes. </a:t>
            </a:r>
          </a:p>
          <a:p>
            <a:pPr marL="501650" indent="-457200" algn="just">
              <a:spcBef>
                <a:spcPts val="0"/>
              </a:spcBef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1650" indent="-457200" algn="just">
              <a:spcBef>
                <a:spcPts val="0"/>
              </a:spcBef>
            </a:pP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1650" indent="-457200" algn="just">
              <a:spcBef>
                <a:spcPts val="0"/>
              </a:spcBef>
            </a:pPr>
            <a:endParaRPr lang="en-US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8850" lvl="2" indent="0" algn="just">
              <a:spcBef>
                <a:spcPts val="0"/>
              </a:spcBef>
              <a:buNone/>
            </a:pP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450" indent="0" algn="just">
              <a:spcBef>
                <a:spcPts val="0"/>
              </a:spcBef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11 September 2024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Innovative AI Solutions for Smart Construction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/2]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pPr marL="114300" indent="0" algn="just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Challenges: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Delays and Poor Coordination</a:t>
            </a:r>
          </a:p>
          <a:p>
            <a:pPr marL="571500" lvl="1" indent="0" algn="just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construction industry often faces delays and inefficient coordination due to fragmented design and management processes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Inaccurate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Estimates</a:t>
            </a:r>
          </a:p>
          <a:p>
            <a:pPr marL="571500" lvl="1" indent="0" algn="just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methods lead to unreliable cost predictions because of the lack of integration across design, communication, and budgeting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systems.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11 September 2024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Innovative AI Solutions for Smart Construction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PROPOSED SOLUTION AND METHODOLOGY</a:t>
            </a:r>
            <a:endParaRPr dirty="0"/>
          </a:p>
        </p:txBody>
      </p:sp>
      <p:sp>
        <p:nvSpPr>
          <p:cNvPr id="152" name="Google Shape;152;p10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44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11 September 2024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Innovative AI Solutions for Smart Construction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"/>
          <p:cNvSpPr txBox="1">
            <a:spLocks noGrp="1"/>
          </p:cNvSpPr>
          <p:nvPr>
            <p:ph type="title"/>
          </p:nvPr>
        </p:nvSpPr>
        <p:spPr>
          <a:xfrm>
            <a:off x="457200" y="21741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 [1/2]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Google Shape;158;p11"/>
          <p:cNvSpPr txBox="1">
            <a:spLocks noGrp="1"/>
          </p:cNvSpPr>
          <p:nvPr>
            <p:ph type="body" idx="1"/>
          </p:nvPr>
        </p:nvSpPr>
        <p:spPr>
          <a:xfrm>
            <a:off x="457200" y="1517073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buSzPct val="70000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AI powered solution is needed to streamline design, communication, and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budgeting.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SzPct val="70000"/>
            </a:pP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SzPct val="70000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automated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based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that uses machine learning algorithms to analyze user input and generate a front elevation of the house based on that input.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just">
              <a:buNone/>
            </a:pP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11 September 2024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Innovative AI Solutions for Smart Construction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[2/2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7638"/>
            <a:ext cx="8229600" cy="4221162"/>
          </a:xfrm>
        </p:spPr>
        <p:txBody>
          <a:bodyPr/>
          <a:lstStyle/>
          <a:p>
            <a:pPr>
              <a:buSzPct val="70000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Enable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stakeholder to connect and create a community chat online, while providing cost estimation based on current market rates.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11 September 2024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Innovative AI Solutions for Smart Construction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2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 [1/1]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036982891"/>
              </p:ext>
            </p:extLst>
          </p:nvPr>
        </p:nvGraphicFramePr>
        <p:xfrm>
          <a:off x="919017" y="1320266"/>
          <a:ext cx="6901412" cy="43524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11 September 2024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Innovative AI Solutions for Smart Construction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126" y="1142538"/>
            <a:ext cx="410874" cy="4108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175" y="4144355"/>
            <a:ext cx="526050" cy="4048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319" y="4381687"/>
            <a:ext cx="334961" cy="33496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960" y="2530135"/>
            <a:ext cx="342969" cy="34296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69776" y="2503578"/>
            <a:ext cx="396084" cy="39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35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Team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92;p2"/>
          <p:cNvSpPr txBox="1">
            <a:spLocks noGrp="1"/>
          </p:cNvSpPr>
          <p:nvPr>
            <p:ph type="body" idx="1"/>
          </p:nvPr>
        </p:nvSpPr>
        <p:spPr>
          <a:xfrm>
            <a:off x="457200" y="141763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>
              <a:spcBef>
                <a:spcPts val="0"/>
              </a:spcBef>
              <a:buSzPts val="3200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Mir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Allahyar Talpur </a:t>
            </a:r>
          </a:p>
          <a:p>
            <a:pPr marL="0" lvl="0" indent="0">
              <a:spcBef>
                <a:spcPts val="0"/>
              </a:spcBef>
              <a:buSzPts val="3200"/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(36527)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>
              <a:spcBef>
                <a:spcPts val="640"/>
              </a:spcBef>
              <a:buSzPts val="3200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Syed Touqeer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Shah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32161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>
              <a:spcBef>
                <a:spcPts val="640"/>
              </a:spcBef>
              <a:buSzPts val="3200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Haider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Ali </a:t>
            </a:r>
          </a:p>
          <a:p>
            <a:pPr marL="0" lvl="0" indent="0">
              <a:spcBef>
                <a:spcPts val="640"/>
              </a:spcBef>
              <a:buSzPts val="3200"/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(32404)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11 September 2024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Innovative AI Solutions for Smart Construction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PROJECT SCOPE</a:t>
            </a:r>
            <a:endParaRPr/>
          </a:p>
        </p:txBody>
      </p:sp>
      <p:sp>
        <p:nvSpPr>
          <p:cNvPr id="164" name="Google Shape;164;p1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44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11 September 2024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Innovative AI Solutions for Smart Construction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Scope [1/1]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0" name="Google Shape;170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227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just">
              <a:spcBef>
                <a:spcPts val="0"/>
              </a:spcBef>
              <a:buSzPts val="3200"/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Integration: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 model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generating custom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house designs based on user inputs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architectural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</a:p>
          <a:p>
            <a:pPr marL="342900" lvl="0" indent="-139700" algn="just">
              <a:spcBef>
                <a:spcPts val="0"/>
              </a:spcBef>
              <a:buSzPts val="3200"/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139700" algn="just">
              <a:spcBef>
                <a:spcPts val="0"/>
              </a:spcBef>
              <a:buSzPts val="3200"/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Vendor Interaction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Developing 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platform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streamlined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and management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between users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construction vendors.</a:t>
            </a:r>
          </a:p>
          <a:p>
            <a:pPr marL="342900" lvl="0" indent="-139700" algn="just">
              <a:spcBef>
                <a:spcPts val="0"/>
              </a:spcBef>
              <a:buSzPts val="3200"/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139700" algn="just">
              <a:spcBef>
                <a:spcPts val="0"/>
              </a:spcBef>
              <a:buSzPts val="3200"/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Analysis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tool for precise cost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estimation, covering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materials, labor, and design.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11 September 2024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Innovative AI Solutions for Smart Construction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CONSTRAINTS AND LIMITATIONS</a:t>
            </a:r>
            <a:endParaRPr dirty="0"/>
          </a:p>
        </p:txBody>
      </p:sp>
      <p:sp>
        <p:nvSpPr>
          <p:cNvPr id="176" name="Google Shape;176;p2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44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11 September 2024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Innovative AI Solutions for Smart Construction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Constraints and l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imitations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1/2]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Google Shape;182;p27"/>
          <p:cNvSpPr txBox="1">
            <a:spLocks noGrp="1"/>
          </p:cNvSpPr>
          <p:nvPr>
            <p:ph type="body" idx="1"/>
          </p:nvPr>
        </p:nvSpPr>
        <p:spPr>
          <a:xfrm>
            <a:off x="457200" y="141763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46100" algn="just">
              <a:spcBef>
                <a:spcPts val="0"/>
              </a:spcBef>
              <a:buSzPct val="70000"/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supports only a predefined range of plot sizes based on the dataset provided and cannot accommodate sizes outside this range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46100" algn="just">
              <a:spcBef>
                <a:spcPts val="0"/>
              </a:spcBef>
              <a:buSzPct val="70000"/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6100" algn="just">
              <a:spcBef>
                <a:spcPts val="0"/>
              </a:spcBef>
              <a:buSzPct val="70000"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 are limited to specific architectural styles included in the dataset (e.g., Pakistani, Spanish,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Indian).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6100" algn="just">
              <a:spcBef>
                <a:spcPts val="0"/>
              </a:spcBef>
              <a:buSzPct val="70000"/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6100" algn="just">
              <a:spcBef>
                <a:spcPts val="0"/>
              </a:spcBef>
              <a:buSzPct val="70000"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is designed to be easy to use, but some users with less technical experience might still find it challenging.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11 September 2024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Innovative AI Solutions for Smart Construction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Constraints and limitations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[2/2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126345"/>
          </a:xfrm>
        </p:spPr>
        <p:txBody>
          <a:bodyPr/>
          <a:lstStyle/>
          <a:p>
            <a:pPr algn="just">
              <a:buSzPct val="70000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AI design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depends on the quality and diversity of the dataset, affecting the relevance of design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11 September 2024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Innovative AI Solutions for Smart Construction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5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/>
            <a:r>
              <a:rPr lang="en-US" dirty="0"/>
              <a:t>Work Breakdown Structure</a:t>
            </a:r>
            <a:endParaRPr dirty="0"/>
          </a:p>
        </p:txBody>
      </p:sp>
      <p:sp>
        <p:nvSpPr>
          <p:cNvPr id="176" name="Google Shape;176;p2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44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11 September 2024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Innovative AI Solutions for Smart Construction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5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144086"/>
            <a:ext cx="7924800" cy="1038947"/>
          </a:xfrm>
        </p:spPr>
        <p:txBody>
          <a:bodyPr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 Breakdown Structure [1/1]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11 September 2024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Innovative AI Solutions for Smart Construction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/>
          </a:p>
        </p:txBody>
      </p:sp>
      <p:sp>
        <p:nvSpPr>
          <p:cNvPr id="11" name="Google Shape;170;p13"/>
          <p:cNvSpPr txBox="1">
            <a:spLocks noGrp="1"/>
          </p:cNvSpPr>
          <p:nvPr>
            <p:ph type="body" idx="1"/>
          </p:nvPr>
        </p:nvSpPr>
        <p:spPr>
          <a:xfrm>
            <a:off x="345612" y="1294476"/>
            <a:ext cx="866630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03200" lvl="0" indent="0" algn="just">
              <a:spcBef>
                <a:spcPts val="0"/>
              </a:spcBef>
              <a:spcAft>
                <a:spcPts val="600"/>
              </a:spcAft>
              <a:buSzPts val="3200"/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will be divided in the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parts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6100" lvl="0" indent="-342900" algn="just">
              <a:spcBef>
                <a:spcPts val="0"/>
              </a:spcBef>
              <a:spcAft>
                <a:spcPts val="600"/>
              </a:spcAft>
              <a:buSzPts val="32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 and Documentation</a:t>
            </a:r>
          </a:p>
          <a:p>
            <a:pPr marL="546100" lvl="0" indent="-342900" algn="just">
              <a:spcBef>
                <a:spcPts val="0"/>
              </a:spcBef>
              <a:spcAft>
                <a:spcPts val="600"/>
              </a:spcAft>
              <a:buSzPts val="32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Development and Documentation</a:t>
            </a:r>
          </a:p>
          <a:p>
            <a:pPr marL="546100" lvl="0" indent="-342900" algn="just">
              <a:spcBef>
                <a:spcPts val="0"/>
              </a:spcBef>
              <a:spcAft>
                <a:spcPts val="600"/>
              </a:spcAft>
              <a:buSzPts val="32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and Validation</a:t>
            </a:r>
          </a:p>
          <a:p>
            <a:pPr marL="546100" lvl="0" indent="-342900" algn="just">
              <a:spcBef>
                <a:spcPts val="0"/>
              </a:spcBef>
              <a:buSzPts val="3200"/>
              <a:buFont typeface="Wingdings" panose="05000000000000000000" pitchFamily="2" charset="2"/>
              <a:buChar char="§"/>
            </a:pP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6100" lvl="0" indent="-342900" algn="just">
              <a:spcBef>
                <a:spcPts val="0"/>
              </a:spcBef>
              <a:buSzPts val="3200"/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39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>
              <a:spcBef>
                <a:spcPts val="640"/>
              </a:spcBef>
            </a:pPr>
            <a:r>
              <a:rPr lang="en-US" dirty="0"/>
              <a:t>Roles and </a:t>
            </a:r>
            <a:r>
              <a:rPr lang="en-US" dirty="0" smtClean="0"/>
              <a:t>Responsibilities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11 September 2024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Innovative AI Solutions for Smart Construction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63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730" y="315192"/>
            <a:ext cx="7772400" cy="913245"/>
          </a:xfrm>
        </p:spPr>
        <p:txBody>
          <a:bodyPr anchor="ctr"/>
          <a:lstStyle/>
          <a:p>
            <a:pPr marL="342900" lvl="0" indent="-342900" algn="ctr">
              <a:spcBef>
                <a:spcPts val="64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Roles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Responsibilities [1/1]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11 September 2024</a:t>
            </a:r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Innovative AI Solutions for Smart Construction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95047186"/>
              </p:ext>
            </p:extLst>
          </p:nvPr>
        </p:nvGraphicFramePr>
        <p:xfrm>
          <a:off x="265307" y="1442720"/>
          <a:ext cx="8613385" cy="3972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1140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77730" y="315192"/>
            <a:ext cx="7772400" cy="913245"/>
          </a:xfrm>
        </p:spPr>
        <p:txBody>
          <a:bodyPr anchor="ctr"/>
          <a:lstStyle/>
          <a:p>
            <a:pPr marL="342900" lvl="0" indent="-342900" algn="ctr">
              <a:spcBef>
                <a:spcPts val="64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11 September 2024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Innovative AI Solutions for Smart Construction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29</a:t>
            </a:fld>
            <a:endParaRPr lang="en-US"/>
          </a:p>
        </p:txBody>
      </p:sp>
      <p:sp>
        <p:nvSpPr>
          <p:cNvPr id="8" name="Google Shape;170;p13"/>
          <p:cNvSpPr txBox="1">
            <a:spLocks noGrp="1"/>
          </p:cNvSpPr>
          <p:nvPr>
            <p:ph type="body" idx="1"/>
          </p:nvPr>
        </p:nvSpPr>
        <p:spPr>
          <a:xfrm>
            <a:off x="376092" y="1228437"/>
            <a:ext cx="8575675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03200" lvl="0" indent="0">
              <a:spcBef>
                <a:spcPts val="0"/>
              </a:spcBef>
              <a:buSzPts val="3200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203200" lvl="0" indent="0">
              <a:spcBef>
                <a:spcPts val="0"/>
              </a:spcBef>
              <a:buSzPts val="3200"/>
            </a:pPr>
            <a:r>
              <a:rPr lang="en-US" sz="2400" dirty="0" smtClean="0">
                <a:solidFill>
                  <a:schemeClr val="tx1"/>
                </a:solidFill>
                <a:hlinkClick r:id="rId2" action="ppaction://hlinkfile"/>
              </a:rPr>
              <a:t>[1] </a:t>
            </a:r>
            <a:r>
              <a:rPr lang="en-US" sz="2400" dirty="0" err="1">
                <a:solidFill>
                  <a:schemeClr val="tx1"/>
                </a:solidFill>
              </a:rPr>
              <a:t>Baduge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Shanaka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Kristombu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Sadeep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Thilakarathna</a:t>
            </a:r>
            <a:r>
              <a:rPr lang="en-US" sz="2400" dirty="0">
                <a:solidFill>
                  <a:schemeClr val="tx1"/>
                </a:solidFill>
              </a:rPr>
              <a:t>, Jude </a:t>
            </a:r>
            <a:r>
              <a:rPr lang="en-US" sz="2400" dirty="0" err="1">
                <a:solidFill>
                  <a:schemeClr val="tx1"/>
                </a:solidFill>
              </a:rPr>
              <a:t>Shalitha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Perera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Mehrdad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Arashpour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Pejman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Sharafi</a:t>
            </a:r>
            <a:r>
              <a:rPr lang="en-US" sz="2400" dirty="0">
                <a:solidFill>
                  <a:schemeClr val="tx1"/>
                </a:solidFill>
              </a:rPr>
              <a:t>, Bertrand </a:t>
            </a:r>
            <a:r>
              <a:rPr lang="en-US" sz="2400" dirty="0" err="1">
                <a:solidFill>
                  <a:schemeClr val="tx1"/>
                </a:solidFill>
              </a:rPr>
              <a:t>Teodosio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Ankit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Shringi</a:t>
            </a:r>
            <a:r>
              <a:rPr lang="en-US" sz="2400" dirty="0">
                <a:solidFill>
                  <a:schemeClr val="tx1"/>
                </a:solidFill>
              </a:rPr>
              <a:t>, and </a:t>
            </a:r>
            <a:r>
              <a:rPr lang="en-US" sz="2400" dirty="0" err="1">
                <a:solidFill>
                  <a:schemeClr val="tx1"/>
                </a:solidFill>
              </a:rPr>
              <a:t>Priyan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Mendis</a:t>
            </a:r>
            <a:r>
              <a:rPr lang="en-US" sz="2400" dirty="0">
                <a:solidFill>
                  <a:schemeClr val="tx1"/>
                </a:solidFill>
              </a:rPr>
              <a:t>. "Artificial intelligence and smart vision for building and construction 4.0: Machine and deep learning methods and applications." Automation in Construction 141 (2022): 104440.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66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Google Shape;98;p3"/>
          <p:cNvSpPr txBox="1">
            <a:spLocks noGrp="1"/>
          </p:cNvSpPr>
          <p:nvPr>
            <p:ph type="body" idx="1"/>
          </p:nvPr>
        </p:nvSpPr>
        <p:spPr>
          <a:xfrm>
            <a:off x="457200" y="1318491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and Background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 and Summary Table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254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80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Gap Analysis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 &amp; Methodology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Scope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Breakdown Structure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Roles and Responsibilities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11 September 2024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Innovative AI Solutions for Smart Construction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337955"/>
            <a:ext cx="7772400" cy="1362075"/>
          </a:xfrm>
        </p:spPr>
        <p:txBody>
          <a:bodyPr anchor="ctr"/>
          <a:lstStyle/>
          <a:p>
            <a:pPr algn="ctr"/>
            <a:r>
              <a:rPr lang="en-US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!</a:t>
            </a: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11 September 2024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Innovative AI Solutions for Smart Construction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3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INTRODUCTION AND BACKGROUND</a:t>
            </a:r>
            <a:endParaRPr/>
          </a:p>
        </p:txBody>
      </p:sp>
      <p:sp>
        <p:nvSpPr>
          <p:cNvPr id="104" name="Google Shape;104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44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11 September 2024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Innovative AI Solutions for Smart Construction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and Background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[1/2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2440"/>
            <a:ext cx="8229600" cy="4525963"/>
          </a:xfrm>
        </p:spPr>
        <p:txBody>
          <a:bodyPr/>
          <a:lstStyle/>
          <a:p>
            <a:pPr algn="just">
              <a:buSzPct val="70000"/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real estate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construction industry has struggled to integrate modern technology, resulting in inefficiencies and limited accessibility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building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homes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SzPct val="70000"/>
              <a:buFont typeface="Arial" panose="020B0604020202020204" pitchFamily="34" charset="0"/>
              <a:buChar char="•"/>
            </a:pP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SzPct val="70000"/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platforms like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Houzz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Thumbtack address specific needs but are fragmented and often lack integration of design, vendor management, and cost estimation.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11 September 2024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Innovative AI Solutions for Smart Construction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0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[2/2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Google Shape;110;p5"/>
          <p:cNvSpPr txBox="1">
            <a:spLocks noGrp="1"/>
          </p:cNvSpPr>
          <p:nvPr>
            <p:ph type="body" idx="1"/>
          </p:nvPr>
        </p:nvSpPr>
        <p:spPr>
          <a:xfrm>
            <a:off x="457200" y="1417638"/>
            <a:ext cx="8229600" cy="4290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60400" lvl="0" indent="-457200" algn="just">
              <a:spcBef>
                <a:spcPts val="0"/>
              </a:spcBef>
              <a:buSzPct val="70000"/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 powered web based solution for real estate construction management.</a:t>
            </a:r>
          </a:p>
          <a:p>
            <a:pPr marL="660400" lvl="0" indent="-457200" algn="just">
              <a:spcBef>
                <a:spcPts val="0"/>
              </a:spcBef>
              <a:buSzPct val="70000"/>
              <a:buFont typeface="Arial" panose="020B0604020202020204" pitchFamily="34" charset="0"/>
              <a:buChar char="•"/>
            </a:pP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60400" lvl="0" indent="-457200" algn="just">
              <a:spcBef>
                <a:spcPts val="0"/>
              </a:spcBef>
              <a:buSzPct val="70000"/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Streamlines the real estate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construction process by integrating AI for house design, cost estimation, and vendor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</a:p>
          <a:p>
            <a:pPr marL="660400" lvl="0" indent="-457200" algn="just">
              <a:spcBef>
                <a:spcPts val="0"/>
              </a:spcBef>
              <a:buSzPct val="70000"/>
              <a:buFont typeface="Arial" panose="020B0604020202020204" pitchFamily="34" charset="0"/>
              <a:buChar char="•"/>
            </a:pP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60400" lvl="0" indent="-457200" algn="just">
              <a:spcBef>
                <a:spcPts val="0"/>
              </a:spcBef>
              <a:buSzPct val="70000"/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Enhances efficiency and reduces the need for in person meetings and accelerates project decision making.</a:t>
            </a:r>
          </a:p>
          <a:p>
            <a:pPr marL="660400" lvl="0" indent="-457200">
              <a:spcBef>
                <a:spcPts val="0"/>
              </a:spcBef>
              <a:buSzPts val="3200"/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11 September 2024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Innovative AI Solutions for Smart Construction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LITERATURE REVIEW</a:t>
            </a:r>
            <a:endParaRPr/>
          </a:p>
        </p:txBody>
      </p:sp>
      <p:sp>
        <p:nvSpPr>
          <p:cNvPr id="116" name="Google Shape;116;p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44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11 September 2024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Innovative AI Solutions for Smart Construction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 txBox="1">
            <a:spLocks noGrp="1"/>
          </p:cNvSpPr>
          <p:nvPr>
            <p:ph type="title"/>
          </p:nvPr>
        </p:nvSpPr>
        <p:spPr>
          <a:xfrm>
            <a:off x="457200" y="34210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 [1/2]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60400" indent="-457200" algn="just">
              <a:spcBef>
                <a:spcPts val="0"/>
              </a:spcBef>
              <a:buSzPct val="70000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has been applied to generative architectural designs (2D and 3D), classification of architectural styles, and indoor scene synthesis using GANs, CNNs, and VAEs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[1.1]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60400" indent="-457200" algn="just">
              <a:spcBef>
                <a:spcPts val="0"/>
              </a:spcBef>
              <a:buSzPct val="70000"/>
            </a:pP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60400" indent="-457200" algn="just">
              <a:spcBef>
                <a:spcPts val="0"/>
              </a:spcBef>
              <a:buSzPct val="70000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such as ANN, SVM, and DL have been employed for predicting mechanical properties of materials like concrete, steel, and timber.</a:t>
            </a:r>
            <a:endParaRPr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11 September 2024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Innovative AI Solutions for Smart Construction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0399"/>
            <a:ext cx="8229600" cy="1184707"/>
          </a:xfrm>
        </p:spPr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Review  [2/2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50818"/>
            <a:ext cx="8229600" cy="4525963"/>
          </a:xfrm>
        </p:spPr>
        <p:txBody>
          <a:bodyPr/>
          <a:lstStyle/>
          <a:p>
            <a:pPr algn="just"/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SzPct val="70000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techniques, including computer vision and neural networks, have been implemented to monitor worker productivity and site safety, as well as automate construction progress tracking.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11 September 2024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Innovative AI Solutions for Smart Construction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49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1257</Words>
  <Application>Microsoft Office PowerPoint</Application>
  <PresentationFormat>On-screen Show (4:3)</PresentationFormat>
  <Paragraphs>219</Paragraphs>
  <Slides>30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Times New Roman</vt:lpstr>
      <vt:lpstr>Wingdings</vt:lpstr>
      <vt:lpstr>Office Theme</vt:lpstr>
      <vt:lpstr>Final Year Project Proposal</vt:lpstr>
      <vt:lpstr>Project Team</vt:lpstr>
      <vt:lpstr>Table of Content</vt:lpstr>
      <vt:lpstr>INTRODUCTION AND BACKGROUND</vt:lpstr>
      <vt:lpstr>Introduction and Background [1/2]</vt:lpstr>
      <vt:lpstr>Introduction and Background [2/2]</vt:lpstr>
      <vt:lpstr>LITERATURE REVIEW</vt:lpstr>
      <vt:lpstr>Literature Review [1/2]</vt:lpstr>
      <vt:lpstr>Literature Review  [2/2]</vt:lpstr>
      <vt:lpstr>Summary Table [1/1]</vt:lpstr>
      <vt:lpstr>Gap Analysis</vt:lpstr>
      <vt:lpstr>Gap Analysis [1/1]</vt:lpstr>
      <vt:lpstr>PROBLEM STATEMENT</vt:lpstr>
      <vt:lpstr>Problem Statement [1/2]</vt:lpstr>
      <vt:lpstr>Problem Statement [2/2]</vt:lpstr>
      <vt:lpstr>PROPOSED SOLUTION AND METHODOLOGY</vt:lpstr>
      <vt:lpstr>Proposed Solution [1/2]</vt:lpstr>
      <vt:lpstr>Proposed Solution [2/2]</vt:lpstr>
      <vt:lpstr>Proposed Methodology [1/1]</vt:lpstr>
      <vt:lpstr>PROJECT SCOPE</vt:lpstr>
      <vt:lpstr>Project Scope [1/1]</vt:lpstr>
      <vt:lpstr>CONSTRAINTS AND LIMITATIONS</vt:lpstr>
      <vt:lpstr>Constraints and limitations [1/2]</vt:lpstr>
      <vt:lpstr>Constraints and limitations [2/2]</vt:lpstr>
      <vt:lpstr>Work Breakdown Structure</vt:lpstr>
      <vt:lpstr>Work Breakdown Structure [1/1] </vt:lpstr>
      <vt:lpstr>Roles and Responsibilities</vt:lpstr>
      <vt:lpstr>Roles and Responsibilities [1/1]</vt:lpstr>
      <vt:lpstr>Reference</vt:lpstr>
      <vt:lpstr>Thank You 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Year Project Proposal</dc:title>
  <dc:creator>Khan</dc:creator>
  <cp:lastModifiedBy>Microsoft account</cp:lastModifiedBy>
  <cp:revision>87</cp:revision>
  <dcterms:created xsi:type="dcterms:W3CDTF">2013-01-22T07:04:44Z</dcterms:created>
  <dcterms:modified xsi:type="dcterms:W3CDTF">2024-09-11T08:07:23Z</dcterms:modified>
</cp:coreProperties>
</file>