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Trispace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A193E-DAD8-4706-B542-9DA4C66686DC}">
  <a:tblStyle styleId="{3C2A193E-DAD8-4706-B542-9DA4C6668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ED23D2-1D51-4466-BE20-7169EC125C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28530-832B-44E5-B93E-EBED7F32135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F102758-8669-466E-B312-01E3D49604C0}" type="pres">
      <dgm:prSet presAssocID="{08F28530-832B-44E5-B93E-EBED7F321353}" presName="Name0" presStyleCnt="0">
        <dgm:presLayoutVars>
          <dgm:chMax val="7"/>
          <dgm:chPref val="7"/>
          <dgm:dir/>
        </dgm:presLayoutVars>
      </dgm:prSet>
      <dgm:spPr/>
    </dgm:pt>
    <dgm:pt modelId="{D7C5EA09-C630-40E4-92F4-4FB393078D69}" type="pres">
      <dgm:prSet presAssocID="{08F28530-832B-44E5-B93E-EBED7F321353}" presName="Name1" presStyleCnt="0"/>
      <dgm:spPr/>
    </dgm:pt>
  </dgm:ptLst>
  <dgm:cxnLst>
    <dgm:cxn modelId="{E4F2D520-AB68-4CFE-9F99-9E9827726A2E}" type="presOf" srcId="{08F28530-832B-44E5-B93E-EBED7F321353}" destId="{0F102758-8669-466E-B312-01E3D49604C0}" srcOrd="0" destOrd="0" presId="urn:microsoft.com/office/officeart/2008/layout/CircularPictureCallout"/>
    <dgm:cxn modelId="{E951E343-F789-42E0-9ED3-7C9EEFBEC760}" type="presParOf" srcId="{0F102758-8669-466E-B312-01E3D49604C0}" destId="{D7C5EA09-C630-40E4-92F4-4FB393078D6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38431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6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8"/>
          <p:cNvGrpSpPr/>
          <p:nvPr/>
        </p:nvGrpSpPr>
        <p:grpSpPr>
          <a:xfrm>
            <a:off x="1679472" y="-599376"/>
            <a:ext cx="7521676" cy="5943839"/>
            <a:chOff x="1478750" y="-293189"/>
            <a:chExt cx="7521676" cy="5943839"/>
          </a:xfrm>
        </p:grpSpPr>
        <p:grpSp>
          <p:nvGrpSpPr>
            <p:cNvPr id="317" name="Google Shape;317;p28"/>
            <p:cNvGrpSpPr/>
            <p:nvPr/>
          </p:nvGrpSpPr>
          <p:grpSpPr>
            <a:xfrm>
              <a:off x="1478750" y="-293189"/>
              <a:ext cx="7521676" cy="5943839"/>
              <a:chOff x="734887" y="-770080"/>
              <a:chExt cx="8131542" cy="6425772"/>
            </a:xfrm>
          </p:grpSpPr>
          <p:grpSp>
            <p:nvGrpSpPr>
              <p:cNvPr id="318" name="Google Shape;318;p28"/>
              <p:cNvGrpSpPr/>
              <p:nvPr/>
            </p:nvGrpSpPr>
            <p:grpSpPr>
              <a:xfrm>
                <a:off x="734887" y="182501"/>
                <a:ext cx="7817133" cy="5473191"/>
                <a:chOff x="1011112" y="182501"/>
                <a:chExt cx="7817133" cy="5473191"/>
              </a:xfrm>
            </p:grpSpPr>
            <p:grpSp>
              <p:nvGrpSpPr>
                <p:cNvPr id="319" name="Google Shape;319;p28"/>
                <p:cNvGrpSpPr/>
                <p:nvPr/>
              </p:nvGrpSpPr>
              <p:grpSpPr>
                <a:xfrm>
                  <a:off x="1011112" y="888710"/>
                  <a:ext cx="7551856" cy="4766982"/>
                  <a:chOff x="552570" y="1560546"/>
                  <a:chExt cx="3295019" cy="2079926"/>
                </a:xfrm>
              </p:grpSpPr>
              <p:sp>
                <p:nvSpPr>
                  <p:cNvPr id="320" name="Google Shape;320;p28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28"/>
                  <p:cNvSpPr/>
                  <p:nvPr/>
                </p:nvSpPr>
                <p:spPr>
                  <a:xfrm>
                    <a:off x="2518225" y="2899930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322" name="Google Shape;322;p28"/>
                  <p:cNvGrpSpPr/>
                  <p:nvPr/>
                </p:nvGrpSpPr>
                <p:grpSpPr>
                  <a:xfrm>
                    <a:off x="552570" y="1560546"/>
                    <a:ext cx="2807632" cy="928137"/>
                    <a:chOff x="1407444" y="1430327"/>
                    <a:chExt cx="1853955" cy="612875"/>
                  </a:xfrm>
                </p:grpSpPr>
                <p:sp>
                  <p:nvSpPr>
                    <p:cNvPr id="323" name="Google Shape;323;p28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8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8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8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8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8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8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8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8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8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8"/>
                    <p:cNvSpPr/>
                    <p:nvPr/>
                  </p:nvSpPr>
                  <p:spPr>
                    <a:xfrm>
                      <a:off x="1803155" y="143032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4" name="Google Shape;334;p28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8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8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8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8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8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8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8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8"/>
                    <p:cNvSpPr/>
                    <p:nvPr/>
                  </p:nvSpPr>
                  <p:spPr>
                    <a:xfrm>
                      <a:off x="1407444" y="1431172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343" name="Google Shape;343;p28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28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28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28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7" name="Google Shape;347;p28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8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8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8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356;p28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7" name="Google Shape;357;p28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8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9" name="Google Shape;359;p28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28"/>
          <p:cNvSpPr txBox="1">
            <a:spLocks noGrp="1"/>
          </p:cNvSpPr>
          <p:nvPr>
            <p:ph type="ctrTitle"/>
          </p:nvPr>
        </p:nvSpPr>
        <p:spPr>
          <a:xfrm>
            <a:off x="255558" y="818120"/>
            <a:ext cx="8566458" cy="4261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Mir Moyin Rahman</a:t>
            </a:r>
            <a:br>
              <a:rPr lang="en-US" sz="3000" dirty="0"/>
            </a:br>
            <a:r>
              <a:rPr lang="en-US" sz="3000" dirty="0"/>
              <a:t>(Team Leader)</a:t>
            </a:r>
            <a:br>
              <a:rPr lang="en-US" sz="3000" dirty="0"/>
            </a:br>
            <a:r>
              <a:rPr lang="en-US" sz="2000" dirty="0"/>
              <a:t>Phone No.-9993894214</a:t>
            </a:r>
            <a:br>
              <a:rPr lang="en-US" sz="2000" dirty="0"/>
            </a:br>
            <a:r>
              <a:rPr lang="en-US" sz="2000" dirty="0"/>
              <a:t>E-mail- mirmoyin7@gmail.com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Ashish Kumar</a:t>
            </a:r>
            <a:br>
              <a:rPr lang="en-US" sz="3000" dirty="0"/>
            </a:br>
            <a:r>
              <a:rPr lang="en-US" sz="3000" dirty="0"/>
              <a:t>(Team Member)</a:t>
            </a:r>
            <a:br>
              <a:rPr lang="en-US" sz="3000" dirty="0"/>
            </a:br>
            <a:r>
              <a:rPr lang="en-US" sz="2000" dirty="0"/>
              <a:t>Phone No.- 9661254195</a:t>
            </a:r>
            <a:br>
              <a:rPr lang="en-US" sz="2000" dirty="0"/>
            </a:br>
            <a:r>
              <a:rPr lang="en-US" sz="2000" dirty="0"/>
              <a:t>E-mail- asgupta1910@gmail.com</a:t>
            </a:r>
            <a:br>
              <a:rPr lang="en-US" sz="3000" dirty="0"/>
            </a:b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46792-C4FC-7F25-4DBB-97937766D5CB}"/>
              </a:ext>
            </a:extLst>
          </p:cNvPr>
          <p:cNvSpPr txBox="1"/>
          <p:nvPr/>
        </p:nvSpPr>
        <p:spPr>
          <a:xfrm>
            <a:off x="0" y="6361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ispace" panose="020B0604020202020204" charset="0"/>
              </a:rPr>
              <a:t>Gen-A-Thon Team: </a:t>
            </a:r>
            <a:r>
              <a:rPr lang="en-US" sz="4000" dirty="0" err="1">
                <a:solidFill>
                  <a:schemeClr val="tx1"/>
                </a:solidFill>
                <a:latin typeface="Trispace" panose="020B0604020202020204" charset="0"/>
              </a:rPr>
              <a:t>Techions</a:t>
            </a:r>
            <a:endParaRPr lang="en-IN" sz="4000" dirty="0">
              <a:solidFill>
                <a:schemeClr val="tx1"/>
              </a:solidFill>
              <a:latin typeface="Trispace" panose="020B060402020202020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220DCEF-5FBA-2C26-9DA2-438BB3209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664232"/>
              </p:ext>
            </p:extLst>
          </p:nvPr>
        </p:nvGraphicFramePr>
        <p:xfrm>
          <a:off x="4538787" y="811428"/>
          <a:ext cx="1278992" cy="103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C658EF3-CF59-5AA2-E978-9C795CCA8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610" y="1002970"/>
            <a:ext cx="1440000" cy="144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8D9888-3234-219E-456D-D57C328748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149" y="2999458"/>
            <a:ext cx="1616327" cy="144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6B6A-FCF0-F736-8ACA-218DACD4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71" y="0"/>
            <a:ext cx="9158871" cy="1152293"/>
          </a:xfrm>
        </p:spPr>
        <p:txBody>
          <a:bodyPr/>
          <a:lstStyle/>
          <a:p>
            <a:pPr algn="l"/>
            <a:r>
              <a:rPr lang="en-IN" sz="3000" dirty="0"/>
              <a:t>    Problem statement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FCFA-309F-9468-217E-89C55EB50BF7}"/>
              </a:ext>
            </a:extLst>
          </p:cNvPr>
          <p:cNvSpPr txBox="1"/>
          <p:nvPr/>
        </p:nvSpPr>
        <p:spPr>
          <a:xfrm>
            <a:off x="66907" y="869795"/>
            <a:ext cx="90770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Streamlining Student Maintenance Complaints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Building an Intuitive Application for Efficient Resolution and Progress Tracking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Current complaint handling is inefficient and time-consuming.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Difficulty in tracking and resolving student maintenance issues.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Lack of a user-friendly platform for submitting and monitoring complaints.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Trispace" panose="020B0604020202020204" charset="0"/>
            </a:endParaRPr>
          </a:p>
          <a:p>
            <a:endParaRPr lang="en-IN" dirty="0">
              <a:latin typeface="Trispace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0630E-60E6-35F2-40B8-BE5140E7B121}"/>
              </a:ext>
            </a:extLst>
          </p:cNvPr>
          <p:cNvSpPr txBox="1"/>
          <p:nvPr/>
        </p:nvSpPr>
        <p:spPr>
          <a:xfrm>
            <a:off x="713676" y="2310140"/>
            <a:ext cx="63673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schemeClr val="tx1"/>
                </a:solidFill>
                <a:latin typeface="Trispace" panose="020B0604020202020204" charset="0"/>
              </a:rPr>
              <a:t> Solution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72172-2589-DFD7-7FAC-5419A0EC7541}"/>
              </a:ext>
            </a:extLst>
          </p:cNvPr>
          <p:cNvSpPr txBox="1"/>
          <p:nvPr/>
        </p:nvSpPr>
        <p:spPr>
          <a:xfrm>
            <a:off x="66906" y="2891883"/>
            <a:ext cx="9077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Creating an intuitive application to streamline the entire complaint process.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Our app has login access using ID &amp; password separate for both admin and student.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The app will contain tracking feature by entering unique complain number.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If a student has forgotten their ID password, they will need to undergo OTP verification. After successful verification, they will receive their ID password via email or SMS.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Trispace" panose="020B0604020202020204" charset="0"/>
              </a:rPr>
              <a:t>Both user and admin can track complain with in the app.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rispac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6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FCFD-C184-0564-19FB-CB3DB4AB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318" y="87900"/>
            <a:ext cx="3369172" cy="432490"/>
          </a:xfrm>
        </p:spPr>
        <p:txBody>
          <a:bodyPr/>
          <a:lstStyle/>
          <a:p>
            <a:r>
              <a:rPr lang="en-IN" sz="3000" dirty="0"/>
              <a:t>Key-Features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F7A06-CA07-9468-7D21-051F2F19A1EE}"/>
              </a:ext>
            </a:extLst>
          </p:cNvPr>
          <p:cNvSpPr txBox="1"/>
          <p:nvPr/>
        </p:nvSpPr>
        <p:spPr>
          <a:xfrm>
            <a:off x="-7435" y="641712"/>
            <a:ext cx="50403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User-friendly(UI-UX)for complaint submission.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Well maintained Dashboard for both(admin &amp; user).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Real-time tracking and status updates.(in App)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D1D5DB"/>
                </a:solidFill>
                <a:latin typeface="Trispace" panose="020B0604020202020204" charset="0"/>
              </a:rPr>
              <a:t>Checking staff availability and assigning task.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D1D5DB"/>
                </a:solidFill>
                <a:latin typeface="Trispace" panose="020B0604020202020204" charset="0"/>
              </a:rPr>
              <a:t>Efficient communication between the admin and staff. </a:t>
            </a:r>
            <a:endParaRPr lang="en-US" b="0" i="0" dirty="0">
              <a:solidFill>
                <a:srgbClr val="D1D5DB"/>
              </a:solidFill>
              <a:effectLst/>
              <a:latin typeface="Trispace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D1D5DB"/>
                </a:solidFill>
                <a:effectLst/>
                <a:latin typeface="Trispace" panose="020B0604020202020204" charset="0"/>
              </a:rPr>
              <a:t>Highly secured(Admin login).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D1D5DB"/>
                </a:solidFill>
                <a:latin typeface="Trispace" panose="020B0604020202020204" charset="0"/>
              </a:rPr>
              <a:t>Instant Tracking(without login) using unique complain ID</a:t>
            </a:r>
            <a:endParaRPr lang="en-US" b="0" i="0" dirty="0">
              <a:solidFill>
                <a:srgbClr val="D1D5DB"/>
              </a:solidFill>
              <a:effectLst/>
              <a:latin typeface="Trispace" panose="020B060402020202020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93B148-28EF-483E-6F34-3C85E27AE361}"/>
              </a:ext>
            </a:extLst>
          </p:cNvPr>
          <p:cNvSpPr txBox="1">
            <a:spLocks/>
          </p:cNvSpPr>
          <p:nvPr/>
        </p:nvSpPr>
        <p:spPr>
          <a:xfrm>
            <a:off x="5360021" y="23413"/>
            <a:ext cx="3174381" cy="43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72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-IN" sz="3000" dirty="0"/>
              <a:t>Dependencies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3C1E2-A54F-5024-4275-75C42BF83A33}"/>
              </a:ext>
            </a:extLst>
          </p:cNvPr>
          <p:cNvSpPr txBox="1"/>
          <p:nvPr/>
        </p:nvSpPr>
        <p:spPr>
          <a:xfrm>
            <a:off x="5426927" y="520390"/>
            <a:ext cx="3174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Stable Internet connectivity.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APIS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SDKS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810173-51D4-104A-3CC0-7AB6C86CC9B2}"/>
              </a:ext>
            </a:extLst>
          </p:cNvPr>
          <p:cNvSpPr txBox="1">
            <a:spLocks/>
          </p:cNvSpPr>
          <p:nvPr/>
        </p:nvSpPr>
        <p:spPr>
          <a:xfrm>
            <a:off x="5360021" y="2263698"/>
            <a:ext cx="3783980" cy="43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72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ispace"/>
              <a:buNone/>
              <a:defRPr sz="4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-IN" sz="3000" dirty="0"/>
              <a:t>Technology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98D7C-902D-B363-B00B-7157A520F871}"/>
              </a:ext>
            </a:extLst>
          </p:cNvPr>
          <p:cNvSpPr txBox="1"/>
          <p:nvPr/>
        </p:nvSpPr>
        <p:spPr>
          <a:xfrm>
            <a:off x="5426927" y="2696188"/>
            <a:ext cx="3389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Figma, Dart, Java, Php, C#, Nodejs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Android Studio, Vs-code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Firebase and PostgreSQL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Figma(UI-UX)</a:t>
            </a:r>
          </a:p>
        </p:txBody>
      </p:sp>
    </p:spTree>
    <p:extLst>
      <p:ext uri="{BB962C8B-B14F-4D97-AF65-F5344CB8AC3E}">
        <p14:creationId xmlns:p14="http://schemas.microsoft.com/office/powerpoint/2010/main" val="33916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E27FF-7026-CAFA-6734-E53780408E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735647"/>
            <a:ext cx="5731510" cy="4312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4BBD4-8C6C-8098-A4DE-B933A024B769}"/>
              </a:ext>
            </a:extLst>
          </p:cNvPr>
          <p:cNvSpPr txBox="1"/>
          <p:nvPr/>
        </p:nvSpPr>
        <p:spPr>
          <a:xfrm>
            <a:off x="2301240" y="0"/>
            <a:ext cx="4358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solidFill>
                  <a:schemeClr val="tx1"/>
                </a:solidFill>
                <a:latin typeface="Trispace" panose="020B060402020202020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285578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DD2F-DF9C-F270-9EFB-24397147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70" y="60960"/>
            <a:ext cx="3648510" cy="312420"/>
          </a:xfrm>
        </p:spPr>
        <p:txBody>
          <a:bodyPr/>
          <a:lstStyle/>
          <a:p>
            <a:r>
              <a:rPr lang="en-IN" sz="3000" dirty="0"/>
              <a:t>Future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AE5CA-F451-2648-97AF-4582ECDC0692}"/>
              </a:ext>
            </a:extLst>
          </p:cNvPr>
          <p:cNvSpPr txBox="1"/>
          <p:nvPr/>
        </p:nvSpPr>
        <p:spPr>
          <a:xfrm>
            <a:off x="739140" y="586591"/>
            <a:ext cx="6705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In future we can integrate many features in our app some of these are mention below.</a:t>
            </a:r>
          </a:p>
          <a:p>
            <a:pPr>
              <a:buClr>
                <a:schemeClr val="tx1"/>
              </a:buClr>
            </a:pPr>
            <a:endParaRPr lang="en-IN" dirty="0">
              <a:solidFill>
                <a:schemeClr val="tx1"/>
              </a:solidFill>
              <a:latin typeface="Trispace" panose="020B0604020202020204" charset="0"/>
            </a:endParaRP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For Users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Student Time Table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Assignment Submission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Event’s Update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Attendance Record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Subject and faculties information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Exam Reports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Notice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Chat-Bot(</a:t>
            </a:r>
            <a:r>
              <a:rPr lang="en-IN">
                <a:solidFill>
                  <a:schemeClr val="tx1"/>
                </a:solidFill>
                <a:latin typeface="Trispace" panose="020B0604020202020204" charset="0"/>
              </a:rPr>
              <a:t>for Students)</a:t>
            </a:r>
            <a:endParaRPr lang="en-IN" dirty="0">
              <a:solidFill>
                <a:schemeClr val="tx1"/>
              </a:solidFill>
              <a:latin typeface="Trispace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rispace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rispace" panose="020B0604020202020204" charset="0"/>
            </a:endParaRPr>
          </a:p>
          <a:p>
            <a:pPr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For Admin/Employees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Taking Attendance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Online Exams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Providing Assignments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Fess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Trispace" panose="020B0604020202020204" charset="0"/>
              </a:rPr>
              <a:t>Sending notifications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rispac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0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5A31-B57A-C038-DFF9-D53438D8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30" y="0"/>
            <a:ext cx="6963210" cy="2529300"/>
          </a:xfrm>
        </p:spPr>
        <p:txBody>
          <a:bodyPr/>
          <a:lstStyle/>
          <a:p>
            <a:r>
              <a:rPr lang="en-IN" dirty="0"/>
              <a:t>Drive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EED12-5734-70EF-3A1B-3D58F83D805F}"/>
              </a:ext>
            </a:extLst>
          </p:cNvPr>
          <p:cNvSpPr txBox="1"/>
          <p:nvPr/>
        </p:nvSpPr>
        <p:spPr>
          <a:xfrm>
            <a:off x="1295400" y="1874520"/>
            <a:ext cx="677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https://drive.google.com/drive/folders/1Le8OIdLfZBk1tqinJ3oqaGyuY7VA-4b9</a:t>
            </a:r>
          </a:p>
        </p:txBody>
      </p:sp>
    </p:spTree>
    <p:extLst>
      <p:ext uri="{BB962C8B-B14F-4D97-AF65-F5344CB8AC3E}">
        <p14:creationId xmlns:p14="http://schemas.microsoft.com/office/powerpoint/2010/main" val="169330683"/>
      </p:ext>
    </p:extLst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339</Words>
  <Application>Microsoft Office PowerPoint</Application>
  <PresentationFormat>On-screen Show (16:9)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Maven Pro</vt:lpstr>
      <vt:lpstr>Trispace</vt:lpstr>
      <vt:lpstr>Wingdings</vt:lpstr>
      <vt:lpstr>AI App Pitch Deck by Slidesgo</vt:lpstr>
      <vt:lpstr>Mir Moyin Rahman (Team Leader) Phone No.-9993894214 E-mail- mirmoyin7@gmail.com  Ashish Kumar (Team Member) Phone No.- 9661254195 E-mail- asgupta1910@gmail.com </vt:lpstr>
      <vt:lpstr>    Problem statement</vt:lpstr>
      <vt:lpstr>Key-Features</vt:lpstr>
      <vt:lpstr>PowerPoint Presentation</vt:lpstr>
      <vt:lpstr>Future Aspect</vt:lpstr>
      <vt:lpstr>Drive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 Moyin Rahman (Team Leader) Ph.No.-9993894214 E-mail- mirmoyin7@gmail.com  Ashish Kumar (Team Member) Ph.No.- 9661254195 E-mail- asgupta1910@gmail.com</dc:title>
  <dc:creator>mir moyin rahaman</dc:creator>
  <cp:lastModifiedBy>mir moyin rahaman</cp:lastModifiedBy>
  <cp:revision>13</cp:revision>
  <dcterms:modified xsi:type="dcterms:W3CDTF">2023-09-28T17:55:47Z</dcterms:modified>
</cp:coreProperties>
</file>