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4494F-E570-7388-914F-A31171668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14530F-A02D-0FA3-5E73-1A00FD3F3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F2FE-E9CA-44E1-B8A6-5E9E30F9A2E1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56F75E-40CE-BB11-4647-71F4FB2D2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D2FA24-2295-FEAE-821E-757362AF4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2955-E2E8-4636-9A3B-D822377C8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42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323DFB-F76C-1B78-4DB3-A80317C18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25E7A-1B11-6ADA-FA44-B8C742165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AAE61-18A7-BDBD-045F-954E4B436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EDF2FE-E9CA-44E1-B8A6-5E9E30F9A2E1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68F84-4B4C-BB0D-8E53-ACFA14EC4A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3F293-E115-2B3B-079A-07E4AA4045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302955-E2E8-4636-9A3B-D822377C8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79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6952BB8-90A6-6135-1F1F-FCE03A153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67B20A-9E09-ECCF-BCBD-6267E9117DC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29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51045A8-B36B-0020-6C35-F37EDF331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50A45C-A4F0-053F-2DFD-6A2AF585982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426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2A0DE2B-4E77-A658-E00E-B63A736C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9F2FF8-3D7C-6161-62B1-2D0B03AE5CB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379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3C675DA-B476-2882-00F8-7458A62D5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AB6125-61F2-D960-57A9-78B702277E9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786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ED452A6-4599-3AFE-62C7-5C85F7A3C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60735D-0C5F-9A2F-1CBE-C0606BAEB94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051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6307247-83C2-8198-F1BF-AFEBB3841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1FBBB5-B2A4-C92C-4652-6144EA98D99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17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1740E8C-0E47-A170-B003-E8A7CAD1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7BC207-3E4A-FE5A-F1D8-0D326DAC68C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893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C6967DA-18AA-4E33-38FA-01673F66A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3DD989-48D9-05B4-7AE1-02080E7C38F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753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A01CD1C-0F01-8CEF-C758-9FA564F13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2F5A39-737F-4CDA-9DE8-8CA1DEE3A6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437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2F13067-0CE5-88B6-0B22-144A06D68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4A1908-C664-2F69-D890-C606C7C0ED9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50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C9BDC7B-4AF6-EEE5-D615-46385748D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8EE3D2-1F5F-BD9D-26AF-4752D53286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5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35CB937-00C6-5522-F60A-52C5C4C32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39F753-DE3E-E7EC-9EA7-14A67ECD2DC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977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F0C440D-BE96-5E36-6FAA-A4677D504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5E51E5-4195-A62F-D638-29B5E3BACF5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6451466-AAAE-2BC3-D0AF-4843754E0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721A94-2197-F759-E931-20DA0BD8AEB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642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E497506-94B1-8328-E1DD-BEDF46990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2F920B-6FD8-A68F-617E-8922F5ADD09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5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68B85A8-7B94-9D21-72C1-0C9F2AE31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A1827C-DF31-1FA5-1D16-18C3130BA84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975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35234A1-081B-E955-276A-3F33F3A55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814ACA-57EF-483E-E99E-EC4F35836C2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931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5324FF3-681D-FBD6-FA4E-DDAE14E03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CF3144-33DA-27C0-F0B1-709F89041FA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770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28A4C3D-F4A8-7C58-9A24-BD1A98FB6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1496A9-F9BD-0BD8-6B88-177DD5DBC99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386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21DCA00-BE92-A866-42B5-1C16E8D0B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1D2A46-1E22-04BF-7D0E-8D5B250FC4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476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samiulhasansiyam@gmail.com</dc:creator>
  <cp:lastModifiedBy>samiulhasansiyam@gmail.com</cp:lastModifiedBy>
  <cp:revision>1</cp:revision>
  <dcterms:created xsi:type="dcterms:W3CDTF">2024-11-07T07:59:42Z</dcterms:created>
  <dcterms:modified xsi:type="dcterms:W3CDTF">2024-11-07T07:59:42Z</dcterms:modified>
</cp:coreProperties>
</file>