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84D6-42EF-C069-A619-979602146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364A-4587-A5A1-DF5D-084820CEF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8EE6-D6ED-A36B-9DFA-8DE03212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C1C1-A7B7-8445-0BF0-ECD0241D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6AEE-142F-6D56-7332-61B7262E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16C6-59CD-94EF-68AF-A89FAD6C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D228E-EA49-F609-1032-C11B0836A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082F-0F97-E5E7-72F5-33F91E8B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5983-5FC5-D27C-73C9-EDFE7883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9A4B-BB06-A014-3A0E-FDA6DC5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58A86-5116-C170-3878-72CD15834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69B56-F4A7-1B6B-FB2B-717EFD203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D59E-540D-A5B5-1C3B-2D3F52B1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8CB5F-5CBB-E706-EBB7-42D6481C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D3C6-D741-015F-1B80-8CE32E8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71F3-7605-6003-ED6D-5CE8E93E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7BA8-334B-0DCC-328A-95847844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6FBB-EBEF-BBA4-ADDF-6B617341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B6DC-359D-8343-57B4-39AC7F90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7392-4EF9-83FB-18A9-9BA07286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2491-4666-D43C-37C1-DAFD246B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47F1-8D93-17C1-D414-BE953C13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ADEE-6766-92DD-27B6-B518628C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5AC8-2729-19DC-E45F-FC1FF189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58D1-FFE7-A141-E4AB-38658B55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9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B75C-C12F-4522-30D2-E0A503F9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58B9-A5E3-7EEC-0B65-6727BE260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64DE7-2834-74F8-9316-FA5F391BD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FD89B-FB99-AB40-9A64-02F72ADF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7B7C-E880-A5D5-EA51-9095CC07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2C5F5-1B7D-3F8E-CDF2-FB20A725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C0EF-5706-D4E1-07CE-F695FB77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294B-46EB-626A-1CBF-9C2751E7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978AA-D35C-9A15-E1D2-F3994F1F0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480B3-3971-C2EA-1998-B1D131C47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DA6B9-6390-D249-B84E-8BF741AC0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2E926-BCCF-08A4-BCEB-1E43D1BE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929BC-3C89-8365-B1D5-9472588D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92528-F811-B681-10E2-5F92B440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9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3329-D218-6124-FF2F-2223F4D4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93617-7291-D3D9-F7E7-8727B850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A71B0-2A0F-1ED2-7099-7287D467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0B951-CCE2-9BF3-68DF-FF90329A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8FFEA-D5BF-E45F-38E2-E788C8B3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E01A7-E141-3D57-8470-8CED1A80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26A8-3531-A2FB-1EC7-7577277A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38B0-F599-6183-515B-4F3C27F3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9BA9-0966-B772-A676-30F80E86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294E-894A-143F-3D57-1555F50A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7A30-02F2-D48F-7FCC-162131D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F744D-41BE-1297-9E8A-5C51CE56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4B5F6-0F09-35D9-25AD-A3A7ECA6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6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7648-44AF-8821-CF79-3AAB2807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E0BFD-13A8-9FB4-097D-BAD8F2058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B534-08AE-D0B4-964E-A3DAE061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7F818-E2B3-D8F2-0FAF-F8B0439D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6D5F9-1BE6-46DB-08BC-AE53C99B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A4C1E-4882-5706-D9EB-0C0DE6BC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D2BB0-CE4D-EC9D-05D2-38F958BA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50BF-6F59-BCD9-676F-58A797A2C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329E-A499-FB7D-8B4A-D58336AD8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D56D-EA7E-284A-AF92-59A90571C3C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B54C0-2A3D-B2F1-26A9-E1CBBF6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D2CF-EE24-E404-DA9E-F42769B1D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E827-547A-6F4A-A94B-98C0A254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1F4E-9A97-8237-8EAB-BB9C5FCF4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2DE28-1F8A-2CA8-46E5-8E6FE3335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49D45-AE18-AC6F-28B3-AFB92B97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0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AA9E1A-CEFF-D5C9-C7F8-D6D06F63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55" y="-1"/>
            <a:ext cx="7948524" cy="6968021"/>
          </a:xfrm>
        </p:spPr>
      </p:pic>
    </p:spTree>
    <p:extLst>
      <p:ext uri="{BB962C8B-B14F-4D97-AF65-F5344CB8AC3E}">
        <p14:creationId xmlns:p14="http://schemas.microsoft.com/office/powerpoint/2010/main" val="135596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66792C-82B8-8513-696D-DC224C970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43" y="0"/>
            <a:ext cx="7394228" cy="6858000"/>
          </a:xfrm>
        </p:spPr>
      </p:pic>
    </p:spTree>
    <p:extLst>
      <p:ext uri="{BB962C8B-B14F-4D97-AF65-F5344CB8AC3E}">
        <p14:creationId xmlns:p14="http://schemas.microsoft.com/office/powerpoint/2010/main" val="13514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A3C4F2-2AFA-FE95-6FFF-E474A1E38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47" y="0"/>
            <a:ext cx="7690762" cy="6858000"/>
          </a:xfrm>
        </p:spPr>
      </p:pic>
    </p:spTree>
    <p:extLst>
      <p:ext uri="{BB962C8B-B14F-4D97-AF65-F5344CB8AC3E}">
        <p14:creationId xmlns:p14="http://schemas.microsoft.com/office/powerpoint/2010/main" val="35476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856D48-B457-F035-7C17-D6BFD7B0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67" y="0"/>
            <a:ext cx="8947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0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565BBB-EB9B-1CDB-E146-A8A8795AC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29" y="0"/>
            <a:ext cx="8784280" cy="6943572"/>
          </a:xfrm>
        </p:spPr>
      </p:pic>
    </p:spTree>
    <p:extLst>
      <p:ext uri="{BB962C8B-B14F-4D97-AF65-F5344CB8AC3E}">
        <p14:creationId xmlns:p14="http://schemas.microsoft.com/office/powerpoint/2010/main" val="292530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5C680C-C42F-5458-DDDC-94E0EF3F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010" y="0"/>
            <a:ext cx="8391814" cy="6858000"/>
          </a:xfrm>
        </p:spPr>
      </p:pic>
    </p:spTree>
    <p:extLst>
      <p:ext uri="{BB962C8B-B14F-4D97-AF65-F5344CB8AC3E}">
        <p14:creationId xmlns:p14="http://schemas.microsoft.com/office/powerpoint/2010/main" val="160574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4D923-998B-6673-BBA4-9D2AB5011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97" y="0"/>
            <a:ext cx="8089367" cy="6858000"/>
          </a:xfrm>
        </p:spPr>
      </p:pic>
    </p:spTree>
    <p:extLst>
      <p:ext uri="{BB962C8B-B14F-4D97-AF65-F5344CB8AC3E}">
        <p14:creationId xmlns:p14="http://schemas.microsoft.com/office/powerpoint/2010/main" val="147708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65CAD7-C8F8-A467-4FF4-DD549EA4D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49" y="0"/>
            <a:ext cx="8836744" cy="6858000"/>
          </a:xfrm>
        </p:spPr>
      </p:pic>
    </p:spTree>
    <p:extLst>
      <p:ext uri="{BB962C8B-B14F-4D97-AF65-F5344CB8AC3E}">
        <p14:creationId xmlns:p14="http://schemas.microsoft.com/office/powerpoint/2010/main" val="363132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66B3DC-6BA1-C7BC-4890-5B58AE753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31" y="0"/>
            <a:ext cx="8207476" cy="6858000"/>
          </a:xfrm>
        </p:spPr>
      </p:pic>
    </p:spTree>
    <p:extLst>
      <p:ext uri="{BB962C8B-B14F-4D97-AF65-F5344CB8AC3E}">
        <p14:creationId xmlns:p14="http://schemas.microsoft.com/office/powerpoint/2010/main" val="330931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3D49F-300F-2756-EEA2-9B46A9678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85" y="0"/>
            <a:ext cx="8299920" cy="6858000"/>
          </a:xfrm>
        </p:spPr>
      </p:pic>
    </p:spTree>
    <p:extLst>
      <p:ext uri="{BB962C8B-B14F-4D97-AF65-F5344CB8AC3E}">
        <p14:creationId xmlns:p14="http://schemas.microsoft.com/office/powerpoint/2010/main" val="352097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884959-0300-F9FA-DD86-3D0221AD8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92" y="0"/>
            <a:ext cx="8054355" cy="6858000"/>
          </a:xfrm>
        </p:spPr>
      </p:pic>
    </p:spTree>
    <p:extLst>
      <p:ext uri="{BB962C8B-B14F-4D97-AF65-F5344CB8AC3E}">
        <p14:creationId xmlns:p14="http://schemas.microsoft.com/office/powerpoint/2010/main" val="1445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Rahman</dc:creator>
  <cp:lastModifiedBy>Maruf Rahman</cp:lastModifiedBy>
  <cp:revision>1</cp:revision>
  <dcterms:created xsi:type="dcterms:W3CDTF">2023-11-05T11:42:08Z</dcterms:created>
  <dcterms:modified xsi:type="dcterms:W3CDTF">2023-11-05T11:49:31Z</dcterms:modified>
</cp:coreProperties>
</file>