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59FA-5180-93E9-52C4-D189E5CF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2BF12-D093-68BA-DC8B-2FB0DFB2A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AA41-5F96-A024-52BE-8E4CA304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630E-9468-D276-C252-3255DC09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F521-E2CB-423C-9BCE-782D33F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F08-A3CB-2C81-CD51-AC0B9EFD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2ECC8-AAE6-792E-5C3E-BBE6410CA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3D0F-FAB2-2E04-EDC6-B2C7F7C8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9ED3-101C-A3E5-8EB4-5462AC29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ACED-0F46-7BDB-C5BA-02741489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6D1D7-81F9-D2F3-6076-58EED018D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6C76-37DF-BB71-AFCC-EE24BD5C5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3E5B-E220-3D72-517F-4222B1CA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B491-D568-5C2F-8CAA-F4AA778A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573D-A126-CC5B-09AE-60157DE4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1008-BFE4-10C6-F926-AB960E6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5F43-6545-492C-466B-DF55B4A0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265C-E230-3DD3-BD3E-6DB7D9C8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58D1B-3BC2-4ADC-844D-E776D84C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1DDF-B953-14E0-F7A3-CC34826A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06F6-2627-5E45-F8B6-AA33A11C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554D-DD31-5B8A-786D-C56E4B70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03BA-1021-8998-1904-D0E84FE5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CF07-89C7-A8B5-E062-0AC3935C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2BC0-DD40-039F-3B1D-DC8EB9C7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8FA5-33E3-D0AD-E5BE-B43E0E4B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0F99-A7BB-9594-C6DC-F1080D93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7F686-1AD2-1AB3-AD6E-4B38DDC92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7FF5A-30BC-8B78-61A7-25CD3E43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5C59F-3FFD-0D4A-297D-77FBFAAC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0516F-CEA7-5D7A-0B7A-3EC0B5CA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5D35-2F39-A84C-50D6-CEC6DFD0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7E1EE-49F8-DF59-489A-4F631E47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55BF7-9A18-235D-5B02-A6BA763A5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6B0D6-A3BA-DF11-A91A-5D10C53F3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EC47C-6FEC-5830-18A7-6F00F8E48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D87A7-3856-58F0-F9D8-5E96302D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1D14D-2A9D-AE09-5C1C-1FB1B770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B8B55-4377-D445-A158-82F88DD5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C0EF-EEFA-7D3B-FDDD-3010435E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06492-0A4B-5E64-32D0-A3BB841A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D7E2-6276-B127-E5C6-CCC44F85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5C27-EBD6-F81B-2A3B-848EA0F6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3B75-D9F0-3A56-87B7-3A79AB69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DC06C-A86C-CE4C-DB32-A9D7579E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B2443-3D17-D043-2842-2B391029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8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4A79-471D-C36F-8DDF-1906E20A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9F8C-4230-C9C7-535D-709D00429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D8960-4E8F-C204-7B4B-4E17BF56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BFB03-9858-B9EC-2506-D73801D8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2A8F-FC0E-66A5-541D-5158886F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FF35-5A4B-768B-8AB4-745BD2AF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7A38-1C91-DFD3-2825-94D980BA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5BB81-3C7F-2063-83F3-8F62BEF4E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E423C-27ED-C882-E7B6-27E0DF1D7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2BEA2-25B7-6C08-35D1-1F95C742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3B492-D674-7DCE-C669-DCE14C81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B3A5-A051-EEC6-FB69-06345CBB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2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6A6D2-BFB4-F6C4-0C9B-81ABAC2B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DAFE-C009-DE85-3C72-C1AA558F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DB497-6CBD-705B-6271-5BEBC1D2A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AFB0-0CFF-F24B-B6B7-0647DA2D1D0E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A9AF-F161-A012-7750-02DF905E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8BCA-A2FF-2249-AD47-490DC9A07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9754-8467-6C42-8E8E-3540EFA3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B833-B8BF-3862-CC82-A3DC8E499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F5E4-D964-B41C-0017-70FF5782E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3967D-A6D6-2EA1-D73E-97AA806E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96DC-89B6-DB26-0CA4-1D2F4A1A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1B8936-CAD1-A2EB-3E2F-4A6648850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1" y="163078"/>
            <a:ext cx="10515599" cy="6694921"/>
          </a:xfrm>
        </p:spPr>
      </p:pic>
    </p:spTree>
    <p:extLst>
      <p:ext uri="{BB962C8B-B14F-4D97-AF65-F5344CB8AC3E}">
        <p14:creationId xmlns:p14="http://schemas.microsoft.com/office/powerpoint/2010/main" val="415074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587C-0E0A-979D-3D18-7C929BBF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392545-1372-E712-C859-12D213661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7528"/>
            <a:ext cx="10200613" cy="6670471"/>
          </a:xfrm>
        </p:spPr>
      </p:pic>
    </p:spTree>
    <p:extLst>
      <p:ext uri="{BB962C8B-B14F-4D97-AF65-F5344CB8AC3E}">
        <p14:creationId xmlns:p14="http://schemas.microsoft.com/office/powerpoint/2010/main" val="12198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4F11-9190-744A-453F-4A3A8B78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55F13-212A-03BD-89D4-7B159A28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409412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D88-7441-B857-F159-F0CB5499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E89801-BF19-A4A1-7C32-A148E4AA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540484" cy="6858000"/>
          </a:xfrm>
        </p:spPr>
      </p:pic>
    </p:spTree>
    <p:extLst>
      <p:ext uri="{BB962C8B-B14F-4D97-AF65-F5344CB8AC3E}">
        <p14:creationId xmlns:p14="http://schemas.microsoft.com/office/powerpoint/2010/main" val="365991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289B-7211-4ADB-E367-EC82AC6B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E56BE7-3E19-22C8-D81A-095DFE151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24" y="0"/>
            <a:ext cx="8831280" cy="6858000"/>
          </a:xfrm>
        </p:spPr>
      </p:pic>
    </p:spTree>
    <p:extLst>
      <p:ext uri="{BB962C8B-B14F-4D97-AF65-F5344CB8AC3E}">
        <p14:creationId xmlns:p14="http://schemas.microsoft.com/office/powerpoint/2010/main" val="65383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4FA2-C1C1-443E-BFF8-0DF09714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7A314-D4F8-10A2-9AD1-0FAE6E6B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9" y="89732"/>
            <a:ext cx="10057165" cy="6768268"/>
          </a:xfrm>
        </p:spPr>
      </p:pic>
    </p:spTree>
    <p:extLst>
      <p:ext uri="{BB962C8B-B14F-4D97-AF65-F5344CB8AC3E}">
        <p14:creationId xmlns:p14="http://schemas.microsoft.com/office/powerpoint/2010/main" val="169432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F7CD-067D-5570-147F-B520FC59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F5D1C6-C41A-6167-373F-847674A4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9149297" cy="6858000"/>
          </a:xfrm>
        </p:spPr>
      </p:pic>
    </p:spTree>
    <p:extLst>
      <p:ext uri="{BB962C8B-B14F-4D97-AF65-F5344CB8AC3E}">
        <p14:creationId xmlns:p14="http://schemas.microsoft.com/office/powerpoint/2010/main" val="6937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1371-1D46-9F06-0BED-AE4E3BC8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C37279-4B4B-158E-BA84-F258442EC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650506" cy="6858000"/>
          </a:xfrm>
        </p:spPr>
      </p:pic>
    </p:spTree>
    <p:extLst>
      <p:ext uri="{BB962C8B-B14F-4D97-AF65-F5344CB8AC3E}">
        <p14:creationId xmlns:p14="http://schemas.microsoft.com/office/powerpoint/2010/main" val="3803067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68F9-1E1D-04D6-A44B-EB868EA4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F8A19-4839-532B-147A-942298136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078367" cy="6858000"/>
          </a:xfrm>
        </p:spPr>
      </p:pic>
    </p:spTree>
    <p:extLst>
      <p:ext uri="{BB962C8B-B14F-4D97-AF65-F5344CB8AC3E}">
        <p14:creationId xmlns:p14="http://schemas.microsoft.com/office/powerpoint/2010/main" val="264341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F6C1-955D-B257-6D12-C1B6CD80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FFFAB3-E256-5BC3-B578-32C254F0B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2" y="0"/>
            <a:ext cx="10292777" cy="6858000"/>
          </a:xfrm>
        </p:spPr>
      </p:pic>
    </p:spTree>
    <p:extLst>
      <p:ext uri="{BB962C8B-B14F-4D97-AF65-F5344CB8AC3E}">
        <p14:creationId xmlns:p14="http://schemas.microsoft.com/office/powerpoint/2010/main" val="193912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BEDE-9870-A88D-8124-E531342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4CEDBC-051D-3210-A9BA-08A4552C8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0"/>
            <a:ext cx="10515599" cy="6858000"/>
          </a:xfrm>
        </p:spPr>
      </p:pic>
    </p:spTree>
    <p:extLst>
      <p:ext uri="{BB962C8B-B14F-4D97-AF65-F5344CB8AC3E}">
        <p14:creationId xmlns:p14="http://schemas.microsoft.com/office/powerpoint/2010/main" val="85340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826-A63E-54A2-CAB7-5DA0A93C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523342-DD65-BB16-221F-C77207420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232689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5B72-5340-9E9C-1C77-4BBC1EA6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0D8B70-4C73-AE1D-0E9B-30257F238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205461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5E4B-73EA-ABB7-04B9-E1092CB6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1C82C-92D9-7B5B-D68B-C0C24A0C2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6858000"/>
          </a:xfrm>
        </p:spPr>
      </p:pic>
    </p:spTree>
    <p:extLst>
      <p:ext uri="{BB962C8B-B14F-4D97-AF65-F5344CB8AC3E}">
        <p14:creationId xmlns:p14="http://schemas.microsoft.com/office/powerpoint/2010/main" val="242537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FFA4-4960-560E-623E-985F2A02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0CB33D-AEA2-0B94-0537-04AB1CB0A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4" y="0"/>
            <a:ext cx="10622926" cy="6858000"/>
          </a:xfrm>
        </p:spPr>
      </p:pic>
    </p:spTree>
    <p:extLst>
      <p:ext uri="{BB962C8B-B14F-4D97-AF65-F5344CB8AC3E}">
        <p14:creationId xmlns:p14="http://schemas.microsoft.com/office/powerpoint/2010/main" val="327151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FFD3-9D09-0C18-6F2E-8FE602B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4F755-CE48-0C2C-3DE3-FCB24F58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406"/>
            <a:ext cx="9552709" cy="6560450"/>
          </a:xfrm>
        </p:spPr>
      </p:pic>
    </p:spTree>
    <p:extLst>
      <p:ext uri="{BB962C8B-B14F-4D97-AF65-F5344CB8AC3E}">
        <p14:creationId xmlns:p14="http://schemas.microsoft.com/office/powerpoint/2010/main" val="19984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94B8-E71D-4ECC-EAC3-058C9AB1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460E5-7B81-D341-2A30-63B6F7A62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03" y="187528"/>
            <a:ext cx="9609527" cy="6670471"/>
          </a:xfrm>
        </p:spPr>
      </p:pic>
    </p:spTree>
    <p:extLst>
      <p:ext uri="{BB962C8B-B14F-4D97-AF65-F5344CB8AC3E}">
        <p14:creationId xmlns:p14="http://schemas.microsoft.com/office/powerpoint/2010/main" val="130450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04E2-2C46-2BCF-DC06-19205F28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5375DA-D8B4-5F13-79E9-E0AE293C1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630"/>
            <a:ext cx="10515600" cy="6719370"/>
          </a:xfrm>
        </p:spPr>
      </p:pic>
    </p:spTree>
    <p:extLst>
      <p:ext uri="{BB962C8B-B14F-4D97-AF65-F5344CB8AC3E}">
        <p14:creationId xmlns:p14="http://schemas.microsoft.com/office/powerpoint/2010/main" val="339017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Maruf Rahman</dc:creator>
  <cp:lastModifiedBy>Maruf Rahman</cp:lastModifiedBy>
  <cp:revision>1</cp:revision>
  <dcterms:created xsi:type="dcterms:W3CDTF">2023-11-06T04:34:10Z</dcterms:created>
  <dcterms:modified xsi:type="dcterms:W3CDTF">2023-11-06T04:41:51Z</dcterms:modified>
</cp:coreProperties>
</file>