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viewProps" Target="view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9D3B-A69A-9018-7BAA-44861531E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0DC2-079E-41CB-B0D6-CFB70C7FE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09EF-4A29-EB6E-F529-E9C0AC6D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9DBC-6A2D-2CE9-882D-EB288E15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2DD9-A0C2-6EC6-BDC2-105A4458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32F6-17A3-1FCB-1CEC-C5D1E94C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37213-28D0-88B6-53B1-81AB3998C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9DD8-044E-3F60-7B2C-D9FDFDAD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1E8A-9DC6-27BD-60BE-3CC90D6E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8168-511A-8988-E3EB-188D1BC5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D30F1-D260-80FD-8B6B-98558A123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EBD-E6F1-0563-2C3A-DC7AAF0F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4706-D85C-A07D-F2A4-27B6F48D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4966-17C2-81AE-96F8-C78FDA3A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D4D9-A396-95A7-E086-8D7321C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7E3-BF2F-3CC7-6058-2FE91351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8270-6E7C-173C-DD47-A1919CE6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4AFB-515A-2240-487A-090CF1D4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71E2-3F81-9049-B9E4-B1693B3A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BF312-28D2-B37C-F48D-AF2EDBC4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E57C-0C5B-A813-82C3-AE296A42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FA1A4-D50D-A784-94EA-2EF40366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570F-8883-39F3-E299-51486838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4309-0C7D-D555-B67B-C11DC3C1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D4E5-8B5C-864E-6AEF-CED191CF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00F9-4244-14EC-5384-DEF927D0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6044-23C1-F5E7-C774-66A99111D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E79C-040B-E794-90DE-28B32E729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AFFD2-85E5-2B1E-4601-085DA595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D5C2-E729-490F-082A-686C6414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B0C5-A320-C803-D389-B56930FF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F45E-709F-5980-085C-249911F5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234B-7D99-EB3B-B7C9-1F1951F5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6662-030C-041A-2224-AAA3FF5AD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DDF01-6262-0C47-BF18-744B22573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D903C-DB4D-9D4F-1F02-C867AA9DA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F97DB-823B-EE11-123F-370C4B80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0B63-4669-695A-B6B4-54345FF1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BF691-F841-31B1-904E-7CE06290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5D8C-8ABB-D740-4E13-7DD9DA9B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95C84-6C9E-0A24-6674-90F13C3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67E19-DD28-6F48-8B02-B89E2CEB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2347E-0EC8-EC71-F8DB-4F4CE896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4F64C-993D-079B-6992-74936E29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71BE4-8BA5-05B9-9CD2-8FE040D5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D6813-17F6-D4EF-7698-E35CABF4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6F7F-E735-2A25-6FF8-8165DFFD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6107-7AEA-2E41-A640-1257FED7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F0EF-CDE0-270E-C88C-E688BBD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6860-730A-AD68-FD24-A70A8762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C130E-4423-4665-61A0-43E983B8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DE2D1-3B26-EE2D-CE19-08B31E16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1516-1B24-FB8E-3560-3851A545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CBEC3-204B-57E3-9DA9-3024F0292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D865-A94A-746D-9763-D05435ED7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0FA7-E0A7-2C7E-0B08-37CBF1CF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C48F-CE36-527E-4523-CCBAC48B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2E8B5-DA59-0CE8-0E2C-E08C2CDF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B2343-3F35-6E6F-11CB-9405F212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724E6-82E3-AE0E-D303-64B887E6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009E-DF24-E23A-8730-CB3987A5B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033A4-1803-CE4B-943D-8D0EE6F4145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F858-2B2E-B12B-6A3E-C7094268B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8B0D-E23A-8DEA-0EBA-C67843B26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6109C-360E-DE44-9FD9-C13BD4797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5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7FEB-07F7-481F-7E6D-C063F3325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1E328-E687-199A-C0ED-81409556B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08DD7-25A4-3949-435C-D53CE96D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C8F9-8573-EA34-79AA-6F1A045B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6759FD-9E36-E503-6D90-F353F39DF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5282" cy="6858000"/>
          </a:xfrm>
        </p:spPr>
      </p:pic>
    </p:spTree>
    <p:extLst>
      <p:ext uri="{BB962C8B-B14F-4D97-AF65-F5344CB8AC3E}">
        <p14:creationId xmlns:p14="http://schemas.microsoft.com/office/powerpoint/2010/main" val="330072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8D52-61FE-CFEB-CB56-4AE14566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36BB04-1942-D5F0-F8A4-8096C3B80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6367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7CB-2223-0AA5-BF28-11B92718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D45935-5C22-F5FD-0C76-188732DA6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221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65F4-23EE-B176-43B4-3529C40E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2C59D-CA6E-1A68-2CE1-2E1CE9C87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605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B994-1EAE-A487-86D2-4E461235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9D58E-DA8F-8F04-6FF7-88313868E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64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E044-6B9D-5163-7478-EC8A770E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3E73B7-CB46-7541-4D2A-3B0398742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86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DF01-676E-2832-4ACE-A57C07BD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15DE9D-85A3-B92E-DE25-A48CC5582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6942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B602-4916-B328-9FB4-7F1A25D6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764E6-8C38-4BCB-B9E4-5A0EAD0EB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0426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914B-953B-4A33-12AA-209B1909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4C4977-AC1A-3D60-A752-D66E988C7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9680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0FC2-1863-8CA1-4A34-B5CF634E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67959E-C689-866D-1E65-E8C35C721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4" y="0"/>
            <a:ext cx="11903852" cy="6858000"/>
          </a:xfrm>
        </p:spPr>
      </p:pic>
    </p:spTree>
    <p:extLst>
      <p:ext uri="{BB962C8B-B14F-4D97-AF65-F5344CB8AC3E}">
        <p14:creationId xmlns:p14="http://schemas.microsoft.com/office/powerpoint/2010/main" val="198509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583A-384E-D4AB-A84C-DA45E09A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6ED589-A1B7-5683-E136-4D326A85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764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D9D-EB3E-873C-2838-D6205B04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21183-112A-F081-5A34-DD61839DE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7845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2ED5-889D-8059-7720-C3EFD9BC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5D7EAA-F9DF-211D-410C-CB1E4E80D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0" y="0"/>
            <a:ext cx="12068300" cy="6858000"/>
          </a:xfrm>
        </p:spPr>
      </p:pic>
    </p:spTree>
    <p:extLst>
      <p:ext uri="{BB962C8B-B14F-4D97-AF65-F5344CB8AC3E}">
        <p14:creationId xmlns:p14="http://schemas.microsoft.com/office/powerpoint/2010/main" val="174494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8F07-305A-B2AB-0869-02DB896B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126651-D2BD-689A-A0F0-9CF679DA5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6" y="0"/>
            <a:ext cx="12080524" cy="6858000"/>
          </a:xfrm>
        </p:spPr>
      </p:pic>
    </p:spTree>
    <p:extLst>
      <p:ext uri="{BB962C8B-B14F-4D97-AF65-F5344CB8AC3E}">
        <p14:creationId xmlns:p14="http://schemas.microsoft.com/office/powerpoint/2010/main" val="126078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DF81-4EB9-1D44-D4E8-6EA80BF4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4B4C17-E2AE-63E7-8FBE-CC7AB6BFC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3848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F604-12B7-BAC6-E813-B933923A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EEA616-BBFC-B54F-55C8-8970677CC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857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3A2E-76DE-432E-9AFB-1990C9C7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9526F2-51C3-A5E2-050E-52D82AB3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2428"/>
          </a:xfrm>
        </p:spPr>
      </p:pic>
    </p:spTree>
    <p:extLst>
      <p:ext uri="{BB962C8B-B14F-4D97-AF65-F5344CB8AC3E}">
        <p14:creationId xmlns:p14="http://schemas.microsoft.com/office/powerpoint/2010/main" val="683377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88D3-9719-1D36-BEA1-78F5054E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F89AE-B815-300D-E4DA-1BFD3E83B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92442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61E0-6E91-73F1-91F7-2405EDC1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8C80-F3FC-FABB-0F15-2B544D4E4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00050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55E6-AEB4-EC7F-4B56-CE24367D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C4071C-6ABB-DB08-4246-27AAF1B11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9632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E068-576E-D91A-F13D-19F4D977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81886-7AF5-C882-B944-116F9D85A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2"/>
            <a:ext cx="12192000" cy="6810867"/>
          </a:xfrm>
        </p:spPr>
      </p:pic>
    </p:spTree>
    <p:extLst>
      <p:ext uri="{BB962C8B-B14F-4D97-AF65-F5344CB8AC3E}">
        <p14:creationId xmlns:p14="http://schemas.microsoft.com/office/powerpoint/2010/main" val="37680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7C2-A18B-81E7-71F4-3D38425A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E0A9DC-927F-AD79-79ED-878E363C7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90701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9A51-E709-A366-ADFF-9EC24FDB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C19B3-F113-E04D-ABC0-C9456BF65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0" y="0"/>
            <a:ext cx="12068300" cy="6858000"/>
          </a:xfrm>
        </p:spPr>
      </p:pic>
    </p:spTree>
    <p:extLst>
      <p:ext uri="{BB962C8B-B14F-4D97-AF65-F5344CB8AC3E}">
        <p14:creationId xmlns:p14="http://schemas.microsoft.com/office/powerpoint/2010/main" val="221208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11D3-6FC3-312E-F8B8-0A226902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2D8C0F-AB7A-D7CB-916F-A97DCF6FE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90910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5C66-DC1F-6CD0-CEB2-E5F02EBA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BEAE45-C539-B43F-EF28-C5116D674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60203"/>
          </a:xfrm>
        </p:spPr>
      </p:pic>
    </p:spTree>
    <p:extLst>
      <p:ext uri="{BB962C8B-B14F-4D97-AF65-F5344CB8AC3E}">
        <p14:creationId xmlns:p14="http://schemas.microsoft.com/office/powerpoint/2010/main" val="2151480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9F66-4C1A-437A-5A5E-92096FAD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FC2598-73E9-842F-2430-FB2D9D426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08420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D0DC-D0CB-A363-7DC3-6F213997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39190-EDD5-4DED-C856-80D5B5C1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4128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423-4D8B-BEDA-7FBC-E2957787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C3EB55-E8CC-9A19-CB8F-6809B018A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79091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F91C-8B0D-1A66-EC12-55D6EA37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628A9-5291-97B3-54E8-DA3D829E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8301" cy="6858000"/>
          </a:xfrm>
        </p:spPr>
      </p:pic>
    </p:spTree>
    <p:extLst>
      <p:ext uri="{BB962C8B-B14F-4D97-AF65-F5344CB8AC3E}">
        <p14:creationId xmlns:p14="http://schemas.microsoft.com/office/powerpoint/2010/main" val="659656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B2A5-1A53-BACD-A161-107AE4D1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9496D0-2C93-9C33-4FB5-457EABA21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328" y="-484982"/>
            <a:ext cx="13066644" cy="8369847"/>
          </a:xfrm>
        </p:spPr>
      </p:pic>
    </p:spTree>
    <p:extLst>
      <p:ext uri="{BB962C8B-B14F-4D97-AF65-F5344CB8AC3E}">
        <p14:creationId xmlns:p14="http://schemas.microsoft.com/office/powerpoint/2010/main" val="3734324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ED90-24A1-4441-4C32-0161D272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F7539-0A54-4B82-9D6D-5719B9848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900" y="-484982"/>
            <a:ext cx="13360034" cy="8284275"/>
          </a:xfrm>
        </p:spPr>
      </p:pic>
    </p:spTree>
    <p:extLst>
      <p:ext uri="{BB962C8B-B14F-4D97-AF65-F5344CB8AC3E}">
        <p14:creationId xmlns:p14="http://schemas.microsoft.com/office/powerpoint/2010/main" val="2777285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B407-FF5B-9969-B776-51F2C47F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6DA8AC-527A-AE1E-ECE5-8E332D9B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263" y="-301456"/>
            <a:ext cx="12651006" cy="7929605"/>
          </a:xfrm>
        </p:spPr>
      </p:pic>
    </p:spTree>
    <p:extLst>
      <p:ext uri="{BB962C8B-B14F-4D97-AF65-F5344CB8AC3E}">
        <p14:creationId xmlns:p14="http://schemas.microsoft.com/office/powerpoint/2010/main" val="36679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195A-E189-D422-6F55-C1D1F18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54C2CB-8C8F-0CA8-DEA0-BFB237709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7283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5503-ECC7-51BD-FF1E-F4FF9115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B6BA41-3295-2356-FC15-518A811A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692" y="-301455"/>
            <a:ext cx="12540985" cy="7782910"/>
          </a:xfrm>
        </p:spPr>
      </p:pic>
    </p:spTree>
    <p:extLst>
      <p:ext uri="{BB962C8B-B14F-4D97-AF65-F5344CB8AC3E}">
        <p14:creationId xmlns:p14="http://schemas.microsoft.com/office/powerpoint/2010/main" val="19566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1B19-D703-367E-7478-D489003B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2C8E6-1786-446E-178C-7A61A528E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589" y="-484981"/>
            <a:ext cx="12724354" cy="7844190"/>
          </a:xfrm>
        </p:spPr>
      </p:pic>
    </p:spTree>
    <p:extLst>
      <p:ext uri="{BB962C8B-B14F-4D97-AF65-F5344CB8AC3E}">
        <p14:creationId xmlns:p14="http://schemas.microsoft.com/office/powerpoint/2010/main" val="2289951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F61C-A719-223C-54FD-C2C5AEAA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A1E1EA-2252-D5F6-7703-D6C05D9B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654" y="-484981"/>
            <a:ext cx="13042193" cy="7941986"/>
          </a:xfrm>
        </p:spPr>
      </p:pic>
    </p:spTree>
    <p:extLst>
      <p:ext uri="{BB962C8B-B14F-4D97-AF65-F5344CB8AC3E}">
        <p14:creationId xmlns:p14="http://schemas.microsoft.com/office/powerpoint/2010/main" val="3968829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64DC-F281-520A-BB75-FCFA1D08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54FD8-9970-1CA0-8B1E-A90F9674D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306" y="-484981"/>
            <a:ext cx="12919947" cy="7941986"/>
          </a:xfrm>
        </p:spPr>
      </p:pic>
    </p:spTree>
    <p:extLst>
      <p:ext uri="{BB962C8B-B14F-4D97-AF65-F5344CB8AC3E}">
        <p14:creationId xmlns:p14="http://schemas.microsoft.com/office/powerpoint/2010/main" val="397183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64A5-E358-AD65-7D93-4CF78FC8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6278B-9233-28EA-02D9-DFCEE079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735" y="-484982"/>
            <a:ext cx="12907723" cy="7990885"/>
          </a:xfrm>
        </p:spPr>
      </p:pic>
    </p:spTree>
    <p:extLst>
      <p:ext uri="{BB962C8B-B14F-4D97-AF65-F5344CB8AC3E}">
        <p14:creationId xmlns:p14="http://schemas.microsoft.com/office/powerpoint/2010/main" val="4030415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CA32-EAC3-8FC4-BC90-CFF0B76F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51CBC-382F-4949-B8A7-C9719A2E7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510" y="-484982"/>
            <a:ext cx="12834375" cy="7954211"/>
          </a:xfrm>
        </p:spPr>
      </p:pic>
    </p:spTree>
    <p:extLst>
      <p:ext uri="{BB962C8B-B14F-4D97-AF65-F5344CB8AC3E}">
        <p14:creationId xmlns:p14="http://schemas.microsoft.com/office/powerpoint/2010/main" val="2356020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EB14-2175-5256-EBC5-07C45B2F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C0665-BD7F-570E-95A5-79CA55596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430" y="-362579"/>
            <a:ext cx="12907723" cy="8296344"/>
          </a:xfrm>
        </p:spPr>
      </p:pic>
    </p:spTree>
    <p:extLst>
      <p:ext uri="{BB962C8B-B14F-4D97-AF65-F5344CB8AC3E}">
        <p14:creationId xmlns:p14="http://schemas.microsoft.com/office/powerpoint/2010/main" val="1616472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B37D-706C-0EDC-D649-46E08E32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766EC1-27D0-A245-2D05-CE4F0095A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018" y="-142536"/>
            <a:ext cx="12492087" cy="7293926"/>
          </a:xfrm>
        </p:spPr>
      </p:pic>
    </p:spTree>
    <p:extLst>
      <p:ext uri="{BB962C8B-B14F-4D97-AF65-F5344CB8AC3E}">
        <p14:creationId xmlns:p14="http://schemas.microsoft.com/office/powerpoint/2010/main" val="1364989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F62D-7A07-D7AD-519B-3A407F73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AE202-2803-7717-BED3-ED04ABF2D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10" y="-252557"/>
            <a:ext cx="12773252" cy="7623989"/>
          </a:xfrm>
        </p:spPr>
      </p:pic>
    </p:spTree>
    <p:extLst>
      <p:ext uri="{BB962C8B-B14F-4D97-AF65-F5344CB8AC3E}">
        <p14:creationId xmlns:p14="http://schemas.microsoft.com/office/powerpoint/2010/main" val="2341693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07BB-FCB5-7F21-5497-4191E48D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7DBF7-9A08-494C-64A6-B1160D59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632" y="-301456"/>
            <a:ext cx="12932172" cy="7477295"/>
          </a:xfrm>
        </p:spPr>
      </p:pic>
    </p:spTree>
    <p:extLst>
      <p:ext uri="{BB962C8B-B14F-4D97-AF65-F5344CB8AC3E}">
        <p14:creationId xmlns:p14="http://schemas.microsoft.com/office/powerpoint/2010/main" val="409217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0776-8AD0-D5AE-AAAE-5F12274D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AF3A0D-D348-ACB6-461F-60F8C7E70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1270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B6DC-11B1-CA3B-3949-56AF8DC1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3D308-A9EB-2A49-65EF-5A4280EA0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814" y="-289230"/>
            <a:ext cx="12712129" cy="7954054"/>
          </a:xfrm>
        </p:spPr>
      </p:pic>
    </p:spTree>
    <p:extLst>
      <p:ext uri="{BB962C8B-B14F-4D97-AF65-F5344CB8AC3E}">
        <p14:creationId xmlns:p14="http://schemas.microsoft.com/office/powerpoint/2010/main" val="3929551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1718-D332-76E1-0E0C-3E068D5A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07BDB-2376-EA97-42F1-9A09D5AC0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712" y="-215884"/>
            <a:ext cx="12773252" cy="7611765"/>
          </a:xfrm>
        </p:spPr>
      </p:pic>
    </p:spTree>
    <p:extLst>
      <p:ext uri="{BB962C8B-B14F-4D97-AF65-F5344CB8AC3E}">
        <p14:creationId xmlns:p14="http://schemas.microsoft.com/office/powerpoint/2010/main" val="1587408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D0C-8E05-D27C-9D97-24B4A190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83D273-B8CE-DE7C-970D-822274D53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487" y="-301456"/>
            <a:ext cx="12663230" cy="7685113"/>
          </a:xfrm>
        </p:spPr>
      </p:pic>
    </p:spTree>
    <p:extLst>
      <p:ext uri="{BB962C8B-B14F-4D97-AF65-F5344CB8AC3E}">
        <p14:creationId xmlns:p14="http://schemas.microsoft.com/office/powerpoint/2010/main" val="2985769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A191-E44A-4E7A-362B-54E5EF6E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74349-9DE6-64E5-9302-8AD2F460D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590" y="-277007"/>
            <a:ext cx="12699905" cy="7685113"/>
          </a:xfrm>
        </p:spPr>
      </p:pic>
    </p:spTree>
    <p:extLst>
      <p:ext uri="{BB962C8B-B14F-4D97-AF65-F5344CB8AC3E}">
        <p14:creationId xmlns:p14="http://schemas.microsoft.com/office/powerpoint/2010/main" val="94383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0EFB-C692-BE10-D1C3-D7F324D7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A7FC83-06A5-F05D-BE88-BCEA415BC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385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ACC3-B818-D830-183A-4DD4E7D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3AB587-FB93-B13D-9CFF-90D865713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016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A4F1-A18F-E278-CB28-3E261E2A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12A8F3-CE3E-D36C-E4A5-E051EE25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00" y="0"/>
            <a:ext cx="12208299" cy="6858000"/>
          </a:xfrm>
        </p:spPr>
      </p:pic>
    </p:spTree>
    <p:extLst>
      <p:ext uri="{BB962C8B-B14F-4D97-AF65-F5344CB8AC3E}">
        <p14:creationId xmlns:p14="http://schemas.microsoft.com/office/powerpoint/2010/main" val="88278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256-1673-3B6A-BB2E-59464DC8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E552F-65AF-6162-BB12-ABD8EE445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7599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Rahman</dc:creator>
  <cp:lastModifiedBy>Maruf Rahman</cp:lastModifiedBy>
  <cp:revision>1</cp:revision>
  <dcterms:created xsi:type="dcterms:W3CDTF">2024-07-01T19:27:52Z</dcterms:created>
  <dcterms:modified xsi:type="dcterms:W3CDTF">2024-07-01T20:02:11Z</dcterms:modified>
</cp:coreProperties>
</file>