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A7CA-D526-4AF8-377D-9454DA927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18234-07DB-F0F8-D372-AD15DD504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B75C-C322-CE79-81E8-323B4171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F7B-93C7-4D4E-B028-0267A85F651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52C8-3098-7DCE-44E4-2240F5F3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9C0DB-8295-2A93-67A3-2C941FEF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4968-48E4-8A46-967F-AEE0ADF9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4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2440-3345-436D-B452-23B4E95C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80E16-65B4-9E9E-C0F9-818823C0F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1C131-F366-A44D-3718-7DDDDD2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F7B-93C7-4D4E-B028-0267A85F651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D8E0-86B0-C7B3-CF0C-A781957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5C93E-E34F-9565-2A71-88D860DD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4968-48E4-8A46-967F-AEE0ADF9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2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041F8-0ED4-EED3-CD88-C6B74457D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BBE13-700F-89BC-B7B4-39E71135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CF83-94A5-31D0-EF5F-A49865D0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F7B-93C7-4D4E-B028-0267A85F651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292D-9F93-9895-7C71-5A3663AB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0D6C-0897-0429-2AC4-A7A905D9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4968-48E4-8A46-967F-AEE0ADF9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28DF-04EC-A383-641F-CB797C9A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9FB7-2E97-F4FA-57BF-51AC4B6B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77486-227C-7F96-888C-8E038707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F7B-93C7-4D4E-B028-0267A85F651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E245-DEC9-1D5D-B0CB-1CD5EAAD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B836E-16D1-0161-0B34-A04B4D71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4968-48E4-8A46-967F-AEE0ADF9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8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82FA-7541-33E0-A695-7AD24DAB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854E-3DBC-FE06-3708-D92F3E08B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2C85-B63A-9DA8-CB9E-307840F5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F7B-93C7-4D4E-B028-0267A85F651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1D80-91B1-0658-6F1F-8326DC29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82750-0556-9D75-3195-8B1854D0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4968-48E4-8A46-967F-AEE0ADF9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EE01-1E3E-0E57-E4FF-E0BBAEC0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34383-78AE-2B8A-F288-9D439CD93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0BB2F-D8D3-58C2-E1F9-E08880EF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C381D-8CF6-4F65-B2C6-1F0C4441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F7B-93C7-4D4E-B028-0267A85F651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BFD6-37DD-262C-0B89-F1338223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AEEFD-6F0B-33B2-EB8C-9400C918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4968-48E4-8A46-967F-AEE0ADF9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2F63-436D-9CCC-C9A5-B20D7D43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5829D-CB21-912B-BD9A-739381B49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06C34-E9DE-D563-2BD7-6E313FB8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FE498-DFAF-516B-9673-E5F956F81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84CBA-5B64-EF0C-64D8-D7EB75213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B2C8D-08D3-2488-A097-41662ACA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F7B-93C7-4D4E-B028-0267A85F651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87BFC-5C8A-A5F4-FA77-EC9DCC06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A497B-C015-7444-2DBA-721A1D3D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4968-48E4-8A46-967F-AEE0ADF9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2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5D5D-00A2-120A-877C-3FB9F272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80391-A1AD-83BA-9368-19ABC904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F7B-93C7-4D4E-B028-0267A85F651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68277-00C9-49DF-E20D-B940F6AC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939DD-7179-26CC-6625-58F99A95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4968-48E4-8A46-967F-AEE0ADF9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A0FCA-D08F-E6E3-B008-1D924953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F7B-93C7-4D4E-B028-0267A85F651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AA9C8-8333-9106-326F-AB792900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FBE92-5423-6E04-2795-BEE877C1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4968-48E4-8A46-967F-AEE0ADF9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0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39BB-1FB0-6DD1-9DF9-B39B7BAB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2FB7-C2B4-2BB1-7C34-F69E7EF2B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E44D7-6135-129A-B1C1-01BA4ACEF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6637E-7D13-B380-F426-82B9A21F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F7B-93C7-4D4E-B028-0267A85F651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84F6E-BAFB-9BCA-0104-912E7A3A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407C1-2B6A-907F-0738-50C2E0D3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4968-48E4-8A46-967F-AEE0ADF9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4125-A728-E723-F44A-08AB6CAF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40117-634F-1843-9229-81718547C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5BD20-EE7E-9727-B7FC-D5AC0D068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6A0C7-B715-C68D-36FA-108D9BA0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FF7B-93C7-4D4E-B028-0267A85F651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A9773-7A17-8AAD-28F5-4CFBA87A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CE06-2339-2FCC-A462-791A8BAA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4968-48E4-8A46-967F-AEE0ADF9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7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D5176-2733-1681-550B-F79126B8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A5F9B-1DB1-F623-5754-23D75C8F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40BBC-773D-881C-B9F9-89E623932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5FF7B-93C7-4D4E-B028-0267A85F651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A813A-B1B6-1E10-35D0-92BFAEFE1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EF25-AD4F-D298-D953-A34E3DBD0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A4968-48E4-8A46-967F-AEE0ADF97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46E27E8-647F-6EB1-41CA-9AD366E6F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7" y="0"/>
            <a:ext cx="1027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8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B0F3CD7-A532-4894-DDF4-79F9924F0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3" y="0"/>
            <a:ext cx="10231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58F24C7-9DD0-D483-44F0-86563EFB1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83" y="0"/>
            <a:ext cx="10318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7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61B7E672-C63B-6236-A085-6F41F29E7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11" y="0"/>
            <a:ext cx="10058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1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Maruf Rahman</dc:creator>
  <cp:lastModifiedBy>Maruf Rahman</cp:lastModifiedBy>
  <cp:revision>1</cp:revision>
  <dcterms:created xsi:type="dcterms:W3CDTF">2023-10-03T10:52:10Z</dcterms:created>
  <dcterms:modified xsi:type="dcterms:W3CDTF">2023-10-03T10:54:25Z</dcterms:modified>
</cp:coreProperties>
</file>