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AC03-5C1B-E8F1-816E-D5D09169B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FF78C-C93B-6252-6FB4-5F016A7DE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ECBF7-3599-99C3-9AED-3162B1B6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36A2-B451-B843-BE12-DDD20C7031B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13F66-943C-3D9D-7CAA-7C71BD06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E1F1-547A-D4EC-85E5-6B7DD7F4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970-DCAC-644B-8635-737EF01E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DA00-6100-4B73-0B41-65012ED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40961-7819-99AC-70EB-2DF7E14D1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2A75-46AB-D6AF-EFE4-E77F4E82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36A2-B451-B843-BE12-DDD20C7031B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D8D2-9363-281F-59DC-0AC7DCD1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48442-48B7-183E-F4C7-BA8B4695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970-DCAC-644B-8635-737EF01E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4C17D-2AAA-0D7D-5F29-FB6141A00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DC1D8-6446-2F31-AC08-75FACC19D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2F0A-DC47-CE8E-067D-29DAC71A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36A2-B451-B843-BE12-DDD20C7031B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F7BBA-B72E-80A0-3BA4-203F344A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0D10-4C4E-236A-C923-B17D3932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970-DCAC-644B-8635-737EF01E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9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A95E-A570-F0A0-E136-A570C431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9F12-B13E-A44C-57AD-C8708CCE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AF659-7513-58C9-A366-0021461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36A2-B451-B843-BE12-DDD20C7031B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6D0-348E-BC22-5707-9ECACBAE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4333-1D99-68C5-97D0-FE01B91C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970-DCAC-644B-8635-737EF01E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2A81-CE22-C62F-C57E-289C4A86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B2C38-E8D3-F33D-3197-1D4B7B22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DB89-9972-C78D-4A91-45B9C864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36A2-B451-B843-BE12-DDD20C7031B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CA7F6-BABE-2D05-DC57-68B0B2D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859D-D155-EC41-9151-4E37CA4C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970-DCAC-644B-8635-737EF01E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CBA1-9E42-E532-7BF0-2BD4DAF6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579D-2149-BDA7-627B-3F9BC4A16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924CF-7085-B7D6-0854-58DE4B3F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EBCA-B59F-512E-94F0-1613BA8F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36A2-B451-B843-BE12-DDD20C7031B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D61A3-F373-4804-2134-5FAE48D5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54CE8-AD96-6AC7-D8B2-6BFF0B09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970-DCAC-644B-8635-737EF01E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BC2B-EC6C-F416-1879-FE59EBF6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346F-167C-679F-362D-D42F7B5E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3B5CC-2CCF-43D7-761E-C6A933540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8D15C-92F4-E788-C124-F6FE7F84D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74370-FB0E-84F0-4532-E97EA60DC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A16DA-2C0F-AC3E-5042-70A157A3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36A2-B451-B843-BE12-DDD20C7031B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CC677-C938-15BD-8959-8DC6887A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090F8-DDE4-9AE6-0507-9421C9D2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970-DCAC-644B-8635-737EF01E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995D-9D1F-34D0-870F-73505965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59492-A4AA-CF9A-6F87-DA5A6BC9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36A2-B451-B843-BE12-DDD20C7031B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AC439-1AB1-2E66-492C-A6D193BF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89A5C-6CBF-F78C-6BD5-E62A5FD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970-DCAC-644B-8635-737EF01E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1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8C112-53B4-6339-962A-4B82B5FD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36A2-B451-B843-BE12-DDD20C7031B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40687-307E-05E7-F41E-88953F3A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401A5-D64E-EB2B-D501-0AA02AB2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970-DCAC-644B-8635-737EF01E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218D-888E-1F5B-8A4E-85CAD0F2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2798-4AE3-3E2E-FE2D-EC1F385F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F0D7E-EE29-905B-F933-6185840C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B6C2F-E577-07E0-C82C-12557825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36A2-B451-B843-BE12-DDD20C7031B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8A189-3A1C-6B95-8D30-2C153D9F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4142E-F642-473D-6D10-AF1B8A99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970-DCAC-644B-8635-737EF01E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8A73-84CE-0EAF-0822-8B924DF7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B8FB2-460E-A52B-1C29-C3CADA05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3B3E-A426-8B7B-D946-697501B7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11B8E-6370-9B15-BA1E-71FFB937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36A2-B451-B843-BE12-DDD20C7031B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CD52C-017B-FCA0-14E0-1244995B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2E152-E3B5-38EC-B94E-A3D9F7AB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970-DCAC-644B-8635-737EF01E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9D72C-337F-7B78-11F3-C9A1D3C2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02F4E-C42D-E68B-7CF8-0BF95A1F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9434-192E-9A27-8417-6D92ADC5A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036A2-B451-B843-BE12-DDD20C7031B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2F94A-4E3D-0FC3-9635-7A80B507D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0F5C-208E-EE08-282A-51078799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FF970-DCAC-644B-8635-737EF01E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405608-4753-035B-EB3F-79BEDF23E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C546B-4C98-6C46-812B-F204C162A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4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8E87-7D40-A25F-AD88-DC6294FE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B304CF-E060-92C2-7D7D-A43B08648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6968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6DEA-118A-D0F1-12EC-E2DCCB0F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B00A2E-B8AB-B693-D64D-A144B6E41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391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00E9-F36F-0B91-B6FC-0FA1FB1D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FEDB70-9BE4-78FE-E918-3748D5650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597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B0AE-7ED3-9281-C77A-B984499B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AEB9E6-9E8E-313C-B1FB-E52C61EC9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7482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D7A5-27A2-256E-F61D-BFD7A5F3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721716-9238-D6FF-714A-2A82EDD76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72950" cy="6858000"/>
          </a:xfrm>
        </p:spPr>
      </p:pic>
    </p:spTree>
    <p:extLst>
      <p:ext uri="{BB962C8B-B14F-4D97-AF65-F5344CB8AC3E}">
        <p14:creationId xmlns:p14="http://schemas.microsoft.com/office/powerpoint/2010/main" val="286030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5B39-7732-A724-0677-6C69013B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C40F41-CEA2-197F-282D-33A67F246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7908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A20B-5403-CAFE-174D-D95A031B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80811B-CFFB-7E26-9C93-37844F97B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6829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AB60-5710-63C0-17DF-6B806B74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D99AA-B275-1A61-C357-F6DA01E09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72950" cy="6858000"/>
          </a:xfrm>
        </p:spPr>
      </p:pic>
    </p:spTree>
    <p:extLst>
      <p:ext uri="{BB962C8B-B14F-4D97-AF65-F5344CB8AC3E}">
        <p14:creationId xmlns:p14="http://schemas.microsoft.com/office/powerpoint/2010/main" val="252121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7D38-103A-C2AE-4F6C-4039969D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BA2081-39E7-A24A-0300-37A5A277A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0"/>
            <a:ext cx="12163425" cy="6858000"/>
          </a:xfrm>
        </p:spPr>
      </p:pic>
    </p:spTree>
    <p:extLst>
      <p:ext uri="{BB962C8B-B14F-4D97-AF65-F5344CB8AC3E}">
        <p14:creationId xmlns:p14="http://schemas.microsoft.com/office/powerpoint/2010/main" val="9165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ABDB-6B9F-34EF-8B50-8C68914E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DDE399-A6D5-B562-5D41-D67E64EA9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3970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5A065A-1A9E-9584-15B1-9C952B497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72950" cy="6858000"/>
          </a:xfrm>
        </p:spPr>
      </p:pic>
    </p:spTree>
    <p:extLst>
      <p:ext uri="{BB962C8B-B14F-4D97-AF65-F5344CB8AC3E}">
        <p14:creationId xmlns:p14="http://schemas.microsoft.com/office/powerpoint/2010/main" val="26591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C0FC-2003-6871-8C83-7D49D7DF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F93CC3-B1DB-7F6D-502F-EBB85CA1B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809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AC1D-F4A7-3B0B-03AE-96D156EE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2FF847-D49C-2FC3-67A7-7AAE2DB05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4382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80BE-626B-87ED-74ED-1DF1BEB0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D89026-AAE2-8398-79D5-443629BD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57"/>
            <a:ext cx="12192000" cy="6700846"/>
          </a:xfrm>
        </p:spPr>
      </p:pic>
    </p:spTree>
    <p:extLst>
      <p:ext uri="{BB962C8B-B14F-4D97-AF65-F5344CB8AC3E}">
        <p14:creationId xmlns:p14="http://schemas.microsoft.com/office/powerpoint/2010/main" val="4002652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6BCD-2BE3-C7BC-3598-C39A99D2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A9BF76-03B6-2D5B-2754-AC4C6F0B8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50882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0398-6328-C35D-0F9D-6C8839D2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171733-0FB2-C14C-EB02-F9D3AD4D7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0569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AD7F-726F-1B34-8AC1-632AA2B4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990E6-2C6C-2816-C82F-1A7F63523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3455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EC61-CCF3-A47D-C7AF-832C9863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EF4238-C4E0-2DAE-7F5B-60193DDB9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7947" cy="6858000"/>
          </a:xfrm>
        </p:spPr>
      </p:pic>
    </p:spTree>
    <p:extLst>
      <p:ext uri="{BB962C8B-B14F-4D97-AF65-F5344CB8AC3E}">
        <p14:creationId xmlns:p14="http://schemas.microsoft.com/office/powerpoint/2010/main" val="9098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AC85-6E1A-8373-49FD-0AF2796A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030400-AEFB-3CA3-F3F4-3964FAF2F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3555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FE3A-F545-958D-FBE6-FFA742E4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70FD21-2BBB-AD39-35D8-90A94070A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72950" cy="6858000"/>
          </a:xfrm>
        </p:spPr>
      </p:pic>
    </p:spTree>
    <p:extLst>
      <p:ext uri="{BB962C8B-B14F-4D97-AF65-F5344CB8AC3E}">
        <p14:creationId xmlns:p14="http://schemas.microsoft.com/office/powerpoint/2010/main" val="334918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0974-7B82-534B-8C40-73D55F8A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70B12-608D-7912-58F8-780A7C7F7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72950" cy="6858000"/>
          </a:xfrm>
        </p:spPr>
      </p:pic>
    </p:spTree>
    <p:extLst>
      <p:ext uri="{BB962C8B-B14F-4D97-AF65-F5344CB8AC3E}">
        <p14:creationId xmlns:p14="http://schemas.microsoft.com/office/powerpoint/2010/main" val="363838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66F3-D2FE-D41F-3E63-EFA9C4FC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BA2155-A80B-9633-5A2D-91C3F87ED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2324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A1F-E6D2-9F72-51B0-E1595EE9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0318E9-A81F-9806-4977-B8004DC7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2"/>
            <a:ext cx="12192000" cy="6810867"/>
          </a:xfrm>
        </p:spPr>
      </p:pic>
    </p:spTree>
    <p:extLst>
      <p:ext uri="{BB962C8B-B14F-4D97-AF65-F5344CB8AC3E}">
        <p14:creationId xmlns:p14="http://schemas.microsoft.com/office/powerpoint/2010/main" val="186637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Maruf Rahman</dc:creator>
  <cp:lastModifiedBy>Maruf Rahman</cp:lastModifiedBy>
  <cp:revision>1</cp:revision>
  <dcterms:created xsi:type="dcterms:W3CDTF">2024-06-11T04:32:09Z</dcterms:created>
  <dcterms:modified xsi:type="dcterms:W3CDTF">2024-06-11T04:52:27Z</dcterms:modified>
</cp:coreProperties>
</file>