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1512-A56D-897C-3E9A-2B03E98D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BA5BA-7956-B55E-121D-92D81794E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51B9-B8AA-803E-AB77-3AFAC8EF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35961-D1C7-7F8E-6D4F-F763B484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9F7D-DA59-9EC1-1B29-F8BF900F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FA91-E4BC-C803-9BEF-5776A9F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F1E9C-CBAE-E033-0DE0-898CCC67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3728-30F8-B5D3-2523-38EAF834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42FD-1B7D-B500-564C-B30E045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7A80-8F35-B1F9-75B0-7E89F2C5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CCD9E-633C-B259-CE0A-3EAA1D128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AB18D-8B2D-7F57-A14B-DC6BC349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DFA4-6CCC-B40C-E0E2-8A1A1870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FDD4-62E7-D1FE-555F-C7C5738A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A8C1-35F2-375C-77FF-0FCA3FDD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FC15-AE05-7B8B-7AA3-E9CBEAA9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D713-CFB7-5B6D-001A-76B90BFF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C901-4A9D-0328-7729-B20A0C8F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3E49-A2D4-EE03-AE78-AD845957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1D25D-727A-1CFE-84F4-F9A2099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4776-80BC-702F-3C8B-4B80EB4F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6C0-5A29-39FB-278F-2F84100D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05264-C9EE-681D-C8FC-88B145FD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0F17-AAB6-0EC9-3ECE-1340A56B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8855D-EB9D-B741-F9A9-BB0CC368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48EC-0EEB-EE0E-5071-4C5B3FE6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0880-30BE-CCCF-2EAA-4732A71D5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E868-05FE-45BE-3A27-1C6A97BE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19FEB-DA69-CFD7-3189-3AA1C16B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7880C-D49C-885C-E92A-925CDA84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CC5AE-EE64-C88F-16A4-3EB5D9D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B355-F5FC-AC90-B0CD-A288024F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9323-A16B-BE6F-8AE3-13FB4AD3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3B6B2-B214-8B87-D48A-A14B7BFB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AB252-8F14-0033-E99B-5308B591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CE94-B4E1-E5E1-DE01-547E57B9A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E4220-8804-818F-5B44-D7BC76D7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72004-9561-2CD5-7D72-56CF350F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4E65E-334E-8983-409E-644C38C4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9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B933-E898-A2DF-8366-5985BF17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1F0D9-D894-C601-0162-5B10F160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F745-4FBB-1C0C-FAD6-AB466211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851E9-01FE-86F7-C37C-97EF52FA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CE37B-4004-4842-C5C2-B1335679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FC58-6C4E-B487-3962-DEFC02E8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8DD2E-7DB6-61D8-A83A-D5EFA3E0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1C94-E4EF-8D79-00DD-EB4EE5E0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C5A0-2122-0257-9BC4-A4EF9B5C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B9E04-E8A0-E615-F801-AF62A3E6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51F2-799F-E28D-4DF2-A2022CF2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EE3D-00E4-B6D4-9EAA-AC2CB75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10C5B-7CC3-99CA-F748-14A41C66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22E2-74C0-C250-C816-1B30CF68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EBC86-E274-B1E8-C5E4-05E7F1543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14DF4-2734-2817-8567-98CE5CD1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A1FE-D2D9-8FB3-1C58-AB1720DC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6564-A75D-3546-C7F8-763D6220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82869-BB1C-BACB-A9AA-75F80CEF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92C74-7952-A4AA-511A-D65644BB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7276-6E70-B8B7-FF81-6CE0D790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DECFE-32C3-CDA0-C55B-20795B8D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66977-201A-CB4F-AF91-D3240A7A6A5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2C2-7CC3-E38F-CBD6-FB3513627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4CE4E-6F08-B254-D94C-597CE2190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AB17-D8FD-484B-9CEF-F4A1E601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C10AA-D114-6F0F-565D-E0E28E9B4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90" y="0"/>
            <a:ext cx="866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248A-0376-0F1D-9A09-09AA10A5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06CE5-7E8A-8A79-2CAC-896D5A050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699404" cy="6858000"/>
          </a:xfrm>
        </p:spPr>
      </p:pic>
    </p:spTree>
    <p:extLst>
      <p:ext uri="{BB962C8B-B14F-4D97-AF65-F5344CB8AC3E}">
        <p14:creationId xmlns:p14="http://schemas.microsoft.com/office/powerpoint/2010/main" val="17348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42C6-276B-4A1A-EA8C-C6A22050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98A12-D558-009F-357E-1662A208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254"/>
            <a:ext cx="10093855" cy="6749745"/>
          </a:xfrm>
        </p:spPr>
      </p:pic>
    </p:spTree>
    <p:extLst>
      <p:ext uri="{BB962C8B-B14F-4D97-AF65-F5344CB8AC3E}">
        <p14:creationId xmlns:p14="http://schemas.microsoft.com/office/powerpoint/2010/main" val="256654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5E2F-C0F7-9B20-6D79-851B26AA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F7C5D6-1068-E515-12E1-699F1D20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821650" cy="6858000"/>
          </a:xfrm>
        </p:spPr>
      </p:pic>
    </p:spTree>
    <p:extLst>
      <p:ext uri="{BB962C8B-B14F-4D97-AF65-F5344CB8AC3E}">
        <p14:creationId xmlns:p14="http://schemas.microsoft.com/office/powerpoint/2010/main" val="1886781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5D66-F58A-3E97-C250-63321D7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7B460B-8612-B1B4-88C3-C51C23DCA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078367" cy="6858000"/>
          </a:xfrm>
        </p:spPr>
      </p:pic>
    </p:spTree>
    <p:extLst>
      <p:ext uri="{BB962C8B-B14F-4D97-AF65-F5344CB8AC3E}">
        <p14:creationId xmlns:p14="http://schemas.microsoft.com/office/powerpoint/2010/main" val="237618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8CE3-81AB-F7A5-DB8C-85FE8386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D8BB5-CE22-283D-3644-FACD5ED82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78" y="0"/>
            <a:ext cx="10030661" cy="6943572"/>
          </a:xfrm>
        </p:spPr>
      </p:pic>
    </p:spTree>
    <p:extLst>
      <p:ext uri="{BB962C8B-B14F-4D97-AF65-F5344CB8AC3E}">
        <p14:creationId xmlns:p14="http://schemas.microsoft.com/office/powerpoint/2010/main" val="340660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B6043A-6E05-BF1B-546B-CA0ACC091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98" y="0"/>
            <a:ext cx="8607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9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FE531F-8F6F-681E-9596-5C045F9D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03" y="0"/>
            <a:ext cx="9538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781-A8DD-EF21-2086-7E5E168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F22FC-9510-CD83-9979-FBE9DDAFE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46" y="0"/>
            <a:ext cx="8520747" cy="6858000"/>
          </a:xfrm>
        </p:spPr>
      </p:pic>
    </p:spTree>
    <p:extLst>
      <p:ext uri="{BB962C8B-B14F-4D97-AF65-F5344CB8AC3E}">
        <p14:creationId xmlns:p14="http://schemas.microsoft.com/office/powerpoint/2010/main" val="11312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DD1-81D1-0027-23B0-7FA0B6E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83F052-9086-7929-567D-8DD66474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6" y="0"/>
            <a:ext cx="10120911" cy="6858000"/>
          </a:xfrm>
        </p:spPr>
      </p:pic>
    </p:spTree>
    <p:extLst>
      <p:ext uri="{BB962C8B-B14F-4D97-AF65-F5344CB8AC3E}">
        <p14:creationId xmlns:p14="http://schemas.microsoft.com/office/powerpoint/2010/main" val="118528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B199-0C27-20F7-4C41-4E2D81EE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CBAD4E-860F-DEDD-EF95-16BB698CE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89" y="0"/>
            <a:ext cx="9216570" cy="6858000"/>
          </a:xfrm>
        </p:spPr>
      </p:pic>
    </p:spTree>
    <p:extLst>
      <p:ext uri="{BB962C8B-B14F-4D97-AF65-F5344CB8AC3E}">
        <p14:creationId xmlns:p14="http://schemas.microsoft.com/office/powerpoint/2010/main" val="6806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CE8C-12DC-CA4D-032D-633E4E89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04BD9-2CAA-A839-9E4C-F5F39CC1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0" y="0"/>
            <a:ext cx="9521052" cy="6858000"/>
          </a:xfrm>
        </p:spPr>
      </p:pic>
    </p:spTree>
    <p:extLst>
      <p:ext uri="{BB962C8B-B14F-4D97-AF65-F5344CB8AC3E}">
        <p14:creationId xmlns:p14="http://schemas.microsoft.com/office/powerpoint/2010/main" val="307519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7A66-7AB7-4F73-6DA5-99744F5D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69FF84-F6A3-9C31-839B-660F4B220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84" y="0"/>
            <a:ext cx="10358179" cy="6858000"/>
          </a:xfrm>
        </p:spPr>
      </p:pic>
    </p:spTree>
    <p:extLst>
      <p:ext uri="{BB962C8B-B14F-4D97-AF65-F5344CB8AC3E}">
        <p14:creationId xmlns:p14="http://schemas.microsoft.com/office/powerpoint/2010/main" val="421577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9A83-F1AC-02BC-3966-64E2CDD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142550-6936-5888-C625-E6E477C6E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95" y="-1"/>
            <a:ext cx="8711744" cy="7004695"/>
          </a:xfrm>
        </p:spPr>
      </p:pic>
    </p:spTree>
    <p:extLst>
      <p:ext uri="{BB962C8B-B14F-4D97-AF65-F5344CB8AC3E}">
        <p14:creationId xmlns:p14="http://schemas.microsoft.com/office/powerpoint/2010/main" val="228561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2023-10-30T06:54:35Z</dcterms:created>
  <dcterms:modified xsi:type="dcterms:W3CDTF">2023-10-30T07:02:27Z</dcterms:modified>
</cp:coreProperties>
</file>