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AC67-FD9A-E9A1-6D99-B7D554B19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746A4-E2FD-3331-F41C-8558EFDCB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6F96-6872-E03C-7CD9-ECF021E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0F1B-8BCA-BA73-0993-401E9207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2CAB-D3A3-10D4-30D2-044CD061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1934-AC7D-37E5-9460-C01AE1E1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8CF76-89C4-2FA5-29FD-0C40EBFE2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B4E6-A207-F03A-5CA9-982DF697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4052-7117-82FE-068B-F577A797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E6C4D-7E94-B6FF-6F25-99AC3265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94B10-05E9-DE93-24E2-803340EF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2BD73-8211-CC2F-E41D-406CA035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BA4A-F275-335E-8B1D-3797FF6A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DC42-A027-A9BE-8054-3928462F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559B-BB60-0A62-954C-F0314D60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8D12-CF26-0BD0-33F1-26E6D60D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33A0-676A-BA86-1E96-A9C96731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C3BB4-4555-A1A8-1F7F-4F277BDF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D103-B2FC-172F-DA0E-3073F1AE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099B-AEE1-B978-979D-6F002170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E102-8EBA-5A09-05AC-BAE6BECC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43C6D-04EF-B1A0-233D-1DCB6D17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1E50B-7AF5-3E92-F143-8B5D6E92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253A-7766-44D6-860E-882CF0AA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9081-C987-40BB-6352-ECB359CB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683F-6EB7-C050-684B-8B801DA9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5FAB-EE17-15CA-5047-73DFD2859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EF06F-97B6-3736-D96D-F3838DD2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22544-2A6C-47C7-E2DC-C6CAAA3D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57799-0AC9-79F6-500E-DA66D2A6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B5A72-7649-DBD3-4CF6-A1C26464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0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BFAA-30A5-677A-A500-9082C6F8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A887-1536-7EED-1473-E8CDE0F9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86490-F45C-3E94-80FF-770758089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5B255-0C96-7E88-7F08-5DEDB6CF1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22633-8662-29D8-F048-DE66ED6A7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3FE1D-707F-2CAF-8A4E-C0200F04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FECCE-5F42-5393-B2D3-400F17EA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E082B-7329-1DDC-F509-0FBC397F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1457-AA7C-C219-A238-70B1A6C8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C3A4A-9FB6-513D-0D32-2AA08F56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0274B-AE77-294B-4850-7C6D1BEC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DB1F-39A0-4294-6E29-AED1C3DD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CDB5E-8DA4-8541-7B1F-F3D0E30D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5912C-314F-0F10-B4AE-E472F68B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BF448-7928-EABF-34E9-7F447FE5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008-7CAB-C355-1754-18AB7F40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11F9-816D-45CD-100E-F0BC350E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3BD84-3F01-80E4-908F-8956570B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ABCC3-C768-BBA9-4FEB-6B422A35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EB719-A659-CD70-23F6-53835A45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26C40-627E-63E7-F4BB-0E757B0D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BD29-479A-BD4C-2F9B-66AC8563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24358-4430-0A19-8858-05C7F3DCD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63877-04A0-3724-CB28-6A9A3CA7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8A311-FEF2-F6FF-F645-66703291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8BEB-82A1-BFF9-3CAD-2292891F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88CA-4B85-9320-726B-F2399541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52225-7F97-D33D-6F2B-09EA7600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E39D4-168A-79FF-3C36-C530082A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CDF5-6C94-DA62-2254-B1F37A1CD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0493-D8F5-E849-802A-3A75D70619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A9F8-B325-3409-B1E2-489ABE235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A509F-309C-DEED-D2CD-2BCE47FB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07D0-6206-734B-B07C-8997EADF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462A-2FCF-DB66-2CE7-D384FC76A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1BE15-A8D4-A3A6-0C72-85D2413A9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019D8-536D-5E4F-8F82-95FAE5DD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76" y="145110"/>
            <a:ext cx="9676724" cy="6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90F3-DC99-9616-44DD-1716C6B6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893BF-D40F-2D25-75A1-0F7A1670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180"/>
            <a:ext cx="10515600" cy="6743819"/>
          </a:xfrm>
        </p:spPr>
      </p:pic>
    </p:spTree>
    <p:extLst>
      <p:ext uri="{BB962C8B-B14F-4D97-AF65-F5344CB8AC3E}">
        <p14:creationId xmlns:p14="http://schemas.microsoft.com/office/powerpoint/2010/main" val="396950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7B70-0958-726B-5C21-4EA13BFF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53777-FC15-1762-3AD7-435C92B0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330872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9728-79CC-004C-C9F1-9BA0DA5B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5BCDDB-B1F7-F14D-FB69-5CF7BDE26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915"/>
            <a:ext cx="10515600" cy="5211668"/>
          </a:xfrm>
        </p:spPr>
      </p:pic>
    </p:spTree>
    <p:extLst>
      <p:ext uri="{BB962C8B-B14F-4D97-AF65-F5344CB8AC3E}">
        <p14:creationId xmlns:p14="http://schemas.microsoft.com/office/powerpoint/2010/main" val="128816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9B7B-E028-D9BD-C2F9-AB23F9C5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D6A94-CC6B-7819-C2F1-0E0D8A81A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2" y="199753"/>
            <a:ext cx="10603830" cy="6560450"/>
          </a:xfrm>
        </p:spPr>
      </p:pic>
    </p:spTree>
    <p:extLst>
      <p:ext uri="{BB962C8B-B14F-4D97-AF65-F5344CB8AC3E}">
        <p14:creationId xmlns:p14="http://schemas.microsoft.com/office/powerpoint/2010/main" val="200823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5144-2C37-C12D-E550-85768608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09023F-B509-E999-3A27-ED99777B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28474" cy="4351338"/>
          </a:xfrm>
        </p:spPr>
      </p:pic>
    </p:spTree>
    <p:extLst>
      <p:ext uri="{BB962C8B-B14F-4D97-AF65-F5344CB8AC3E}">
        <p14:creationId xmlns:p14="http://schemas.microsoft.com/office/powerpoint/2010/main" val="289227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81B5-64FE-D282-6270-5A99EB74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60FA7-CB89-2472-B63E-231C76F2C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4" y="0"/>
            <a:ext cx="10675956" cy="6858000"/>
          </a:xfrm>
        </p:spPr>
      </p:pic>
    </p:spTree>
    <p:extLst>
      <p:ext uri="{BB962C8B-B14F-4D97-AF65-F5344CB8AC3E}">
        <p14:creationId xmlns:p14="http://schemas.microsoft.com/office/powerpoint/2010/main" val="399903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A91D-364E-7EBE-E2E0-4A5A7C16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729ABF-2D14-EC6B-FBCA-C37274C35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425935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B0B6-581B-255B-DA58-7D44B930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F31FB4-4450-32CC-7F9F-5342DD0C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396205" cy="6858000"/>
          </a:xfrm>
        </p:spPr>
      </p:pic>
    </p:spTree>
    <p:extLst>
      <p:ext uri="{BB962C8B-B14F-4D97-AF65-F5344CB8AC3E}">
        <p14:creationId xmlns:p14="http://schemas.microsoft.com/office/powerpoint/2010/main" val="66359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B8BA-7DFF-7E85-BF30-0BA95F07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A8B40-6C58-E4BF-5197-FACA5BFE6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628474" cy="6858000"/>
          </a:xfrm>
        </p:spPr>
      </p:pic>
    </p:spTree>
    <p:extLst>
      <p:ext uri="{BB962C8B-B14F-4D97-AF65-F5344CB8AC3E}">
        <p14:creationId xmlns:p14="http://schemas.microsoft.com/office/powerpoint/2010/main" val="158995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DC76-915B-AE90-EA24-E559B5A1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23CE7-0D7A-1023-9E6D-DEE657BED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515599" cy="6858000"/>
          </a:xfrm>
        </p:spPr>
      </p:pic>
    </p:spTree>
    <p:extLst>
      <p:ext uri="{BB962C8B-B14F-4D97-AF65-F5344CB8AC3E}">
        <p14:creationId xmlns:p14="http://schemas.microsoft.com/office/powerpoint/2010/main" val="104622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87BF-0B6D-5275-74A9-2E38AB4C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361763-4D9F-3175-DD39-1E8CF3063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132"/>
            <a:ext cx="10628474" cy="6810867"/>
          </a:xfrm>
        </p:spPr>
      </p:pic>
    </p:spTree>
    <p:extLst>
      <p:ext uri="{BB962C8B-B14F-4D97-AF65-F5344CB8AC3E}">
        <p14:creationId xmlns:p14="http://schemas.microsoft.com/office/powerpoint/2010/main" val="114010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A769-E09F-D8CD-377E-478713FE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9DB01-BE11-9705-2705-9FEE621F5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8" y="0"/>
            <a:ext cx="10763696" cy="6858000"/>
          </a:xfrm>
        </p:spPr>
      </p:pic>
    </p:spTree>
    <p:extLst>
      <p:ext uri="{BB962C8B-B14F-4D97-AF65-F5344CB8AC3E}">
        <p14:creationId xmlns:p14="http://schemas.microsoft.com/office/powerpoint/2010/main" val="179094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E165-78C9-7BD1-BDA3-C1041CB0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A121B-9F02-E47A-DCCD-BDDC14525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89844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Rahman</dc:creator>
  <cp:lastModifiedBy>Maruf Rahman</cp:lastModifiedBy>
  <cp:revision>1</cp:revision>
  <dcterms:created xsi:type="dcterms:W3CDTF">2023-10-30T19:07:04Z</dcterms:created>
  <dcterms:modified xsi:type="dcterms:W3CDTF">2023-10-30T19:16:18Z</dcterms:modified>
</cp:coreProperties>
</file>