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jp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jp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jp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jp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jp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jp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jp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jp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jp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jp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jp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jp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jp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jp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jp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jp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jp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jp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jp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jp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jp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jp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jp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jp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jp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jp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jp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jp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jp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1-Rank-Nullity-and-Fundamental-Matrix-Spaces-pptx-2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9536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0-Rank-Nullity-and-Fundamental-Matrix-Spaces-pptx-11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9536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1-Rank-Nullity-and-Fundamental-Matrix-Spaces-pptx-12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9536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2-Rank-Nullity-and-Fundamental-Matrix-Spaces-pptx-13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9536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3-Rank-Nullity-and-Fundamental-Matrix-Spaces-pptx-14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9536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4-Rank-Nullity-and-Fundamental-Matrix-Spaces-pptx-15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9536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5-Rank-Nullity-and-Fundamental-Matrix-Spaces-pptx-16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9536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6-Rank-Nullity-and-Fundamental-Matrix-Spaces-pptx-17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9536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7-Rank-Nullity-and-Fundamental-Matrix-Spaces-pptx-18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9536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8-Rank-Nullity-and-Fundamental-Matrix-Spaces-pptx-19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9536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9-Rank-Nullity-and-Fundamental-Matrix-Spaces-pptx-20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9536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2-Rank-Nullity-and-Fundamental-Matrix-Spaces-pptx-3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9536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0-Rank-Nullity-and-Fundamental-Matrix-Spaces-pptx-21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9536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1-Rank-Nullity-and-Fundamental-Matrix-Spaces-pptx-22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9536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2-Rank-Nullity-and-Fundamental-Matrix-Spaces-pptx-23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9536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3-Rank-Nullity-and-Fundamental-Matrix-Spaces-pptx-24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9536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4-Rank-Nullity-and-Fundamental-Matrix-Spaces-pptx-25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9536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5-Rank-Nullity-and-Fundamental-Matrix-Spaces-pptx-26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9536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6-Rank-Nullity-and-Fundamental-Matrix-Spaces-pptx-27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9536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7-Rank-Nullity-and-Fundamental-Matrix-Spaces-pptx-28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9536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8-Rank-Nullity-and-Fundamental-Matrix-Spaces-pptx-29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9536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9-Rank-Nullity-and-Fundamental-Matrix-Spaces-pptx-30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9536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3-Rank-Nullity-and-Fundamental-Matrix-Spaces-pptx-4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9536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30-Rank-Nullity-and-Fundamental-Matrix-Spaces-pptx-31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9536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31-Rank-Nullity-and-Fundamental-Matrix-Spaces-pptx-32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9536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32-Rank-Nullity-and-Fundamental-Matrix-Spaces-pptx-33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9536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33-Rank-Nullity-and-Fundamental-Matrix-Spaces-pptx-34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9536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34-Rank-Nullity-and-Fundamental-Matrix-Spaces-pptx-35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9536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35-Rank-Nullity-and-Fundamental-Matrix-Spaces-pptx-36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9536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36-Rank-Nullity-and-Fundamental-Matrix-Spaces-pptx-37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9536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37-Rank-Nullity-and-Fundamental-Matrix-Spaces-pptx-38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9536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38-Rank-Nullity-and-Fundamental-Matrix-Spaces-pptx-39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9536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4-Rank-Nullity-and-Fundamental-Matrix-Spaces-pptx-5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9536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5-Rank-Nullity-and-Fundamental-Matrix-Spaces-pptx-6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9536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6-Rank-Nullity-and-Fundamental-Matrix-Spaces-pptx-7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9536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7-Rank-Nullity-and-Fundamental-Matrix-Spaces-pptx-8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9536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8-Rank-Nullity-and-Fundamental-Matrix-Spaces-pptx-9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9536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9-Rank-Nullity-and-Fundamental-Matrix-Spaces-pptx-10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9536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