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CFB0-B9BB-445E-AB8F-FA18F7275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1EA4-498D-2812-D64E-349F486DA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95CA-9D99-B4A9-D2D7-66519696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A994A-D0B2-FB9F-8249-086BB165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E3BF-87D8-2388-4C3B-3AFCD69F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207A-7382-D312-D2DB-C5394128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9C465-7DD0-FEE9-BDAE-98847359D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6D5F-5FAF-2A4C-B1B4-1311027C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4066-529E-903A-EB6C-96273923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DA10-C815-9EC4-F13C-7049F23E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AA221-CAA0-D00D-903E-5AB3E7879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0D843-596F-2A2A-0492-4BE802757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E37BE-00E3-FC5E-F78B-FDE278EA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6E95-F012-F8BA-4396-01D36ECA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241A-B7C3-FACA-A8DA-8B9AF875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238D-0218-DE31-83C8-9754EE3E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186B-3616-D2ED-B8F6-2A52CBA4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0269-D75A-6704-BDF4-C278BF23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0636E-F61B-0440-A7F1-3BA2D4B4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D5F59-4544-0989-7160-4952CC68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5F7C-6235-9F51-4CEF-8B22697F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BC12-3151-A25F-C9F9-69D134F5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04AE-CB5E-080A-AEB0-D5EB8040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F068-95C6-94A8-EF79-048B297A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DE99-06AE-2944-F95F-A7FCAEAB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C227-C47E-6625-0509-99878FB1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422E-D05F-B923-21DC-4BE7BD18C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2912F-7055-345F-55C6-0AC2F2F0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E2B2-9540-7BC6-1C7C-E5DDD338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330F5-ABA3-DB75-BADB-9611F4A7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5E242-D821-3C2F-F460-06ACBF52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9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01E5-B58E-0A6A-D882-49680DBC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37BA-E48B-2E7E-9824-26BB6415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CAD4A-846C-D495-E297-520BB83B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1A7C6-0387-D820-5128-4A83CFBFF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5788B-F935-EE80-7406-B4D2298C4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384B3-85DE-EFE8-5189-320D74D8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9FDE6-5649-0D07-387F-FC01FDE2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C4C2F-CABD-EB65-43B5-1257A6F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8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0C5C-A207-CF93-CAB5-7FBD5602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3BC38-1A7D-F077-5DF6-92490051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0D5EC-2695-D7DD-3B1F-CB13F74C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3ED99-4B70-0DA8-B341-B4B1526D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3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25D8A-43AF-9E8F-D4C2-B01B78AA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23239-CAB0-8CF6-FF8C-D6728754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39EF-BDCB-D4AF-98BE-61318833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B154-29B5-959C-92CB-3C5F5FD5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A9EE-F909-6BB2-055E-7AB7D6A9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A4494-A572-B11D-ADE2-27ABB68E9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B2AB1-1572-04AD-8E20-9321CCB3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BA80-8C16-8026-8064-B19A0D5C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29A83-A8C6-408F-0934-BCFD6DC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455A-B547-858E-8F4B-E8CBB5A7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09A34-EADD-E966-4499-317F36287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7E5E3-C2BF-A4C6-6DBB-7A38B3F7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6ED54-3EE5-5529-B52F-FA45BC2D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65564-242D-B380-0084-A4C5B26A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C2C88-40CB-D727-026E-ECC37F93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67214-A3DB-5276-CCFD-BEC8B930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7AB9-5C55-B10B-5AB9-7F6E6E348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29FE-925D-ECAB-E8FA-F75700657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4A1FA-C7CE-BA44-A46B-8F215B9D2582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E3C7-5B15-980D-6CE6-84E18FB68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79F7-BA81-D476-904E-C0A657CC1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DFFF0-70A0-1B4B-BC1C-3F3DB1D2F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20FF-A965-AF51-FCA8-E30D73CEE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48F41-0E0C-A7CD-2CE9-4D14AEC5C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0DCF2-3FD1-A2F5-971B-D4916B7E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1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8212-7629-33EF-0EE6-05AFBDED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A72D9-03C7-2C91-F11B-294952BD8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365" y="0"/>
            <a:ext cx="12553210" cy="7029144"/>
          </a:xfrm>
        </p:spPr>
      </p:pic>
    </p:spTree>
    <p:extLst>
      <p:ext uri="{BB962C8B-B14F-4D97-AF65-F5344CB8AC3E}">
        <p14:creationId xmlns:p14="http://schemas.microsoft.com/office/powerpoint/2010/main" val="413966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CEDE-D93B-2FEA-5013-CA5F2644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A8B36-92BC-638A-4593-273AA0F2F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487" y="-240333"/>
            <a:ext cx="12699904" cy="7697337"/>
          </a:xfrm>
        </p:spPr>
      </p:pic>
    </p:spTree>
    <p:extLst>
      <p:ext uri="{BB962C8B-B14F-4D97-AF65-F5344CB8AC3E}">
        <p14:creationId xmlns:p14="http://schemas.microsoft.com/office/powerpoint/2010/main" val="318075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0BED-D48E-D01E-D064-05A62A01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29D85C-AEEA-8526-7F1A-4DEB79802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938" y="-325905"/>
            <a:ext cx="12614333" cy="7611765"/>
          </a:xfrm>
        </p:spPr>
      </p:pic>
    </p:spTree>
    <p:extLst>
      <p:ext uri="{BB962C8B-B14F-4D97-AF65-F5344CB8AC3E}">
        <p14:creationId xmlns:p14="http://schemas.microsoft.com/office/powerpoint/2010/main" val="27106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52AA-9117-DC5D-6568-336E047B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F48E03-4220-1594-68D4-A080DB29D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69" y="-191435"/>
            <a:ext cx="12504311" cy="7440621"/>
          </a:xfrm>
        </p:spPr>
      </p:pic>
    </p:spTree>
    <p:extLst>
      <p:ext uri="{BB962C8B-B14F-4D97-AF65-F5344CB8AC3E}">
        <p14:creationId xmlns:p14="http://schemas.microsoft.com/office/powerpoint/2010/main" val="182598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44C1-88DD-F13D-F4C8-A6368449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46596-F6F6-AC03-F264-AB978256B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466" y="-191434"/>
            <a:ext cx="12492086" cy="7611766"/>
          </a:xfrm>
        </p:spPr>
      </p:pic>
    </p:spTree>
    <p:extLst>
      <p:ext uri="{BB962C8B-B14F-4D97-AF65-F5344CB8AC3E}">
        <p14:creationId xmlns:p14="http://schemas.microsoft.com/office/powerpoint/2010/main" val="206007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9B8A-B0F0-D5CF-5A62-EAE67C0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32C1A2-74F3-B415-4F56-F0FC7E248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94" y="-228109"/>
            <a:ext cx="12528761" cy="7562867"/>
          </a:xfrm>
        </p:spPr>
      </p:pic>
    </p:spTree>
    <p:extLst>
      <p:ext uri="{BB962C8B-B14F-4D97-AF65-F5344CB8AC3E}">
        <p14:creationId xmlns:p14="http://schemas.microsoft.com/office/powerpoint/2010/main" val="86946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BE5-8165-6B6D-BE3A-1919B642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E081B5-0075-9121-161E-4EB703F6E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488" y="-191434"/>
            <a:ext cx="12589884" cy="7257252"/>
          </a:xfrm>
        </p:spPr>
      </p:pic>
    </p:spTree>
    <p:extLst>
      <p:ext uri="{BB962C8B-B14F-4D97-AF65-F5344CB8AC3E}">
        <p14:creationId xmlns:p14="http://schemas.microsoft.com/office/powerpoint/2010/main" val="294932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90CC-6849-FCE8-A287-11CBEEB0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064640-EB39-44CC-1193-8F4F3BFBF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93" y="-154760"/>
            <a:ext cx="12467637" cy="7623990"/>
          </a:xfrm>
        </p:spPr>
      </p:pic>
    </p:spTree>
    <p:extLst>
      <p:ext uri="{BB962C8B-B14F-4D97-AF65-F5344CB8AC3E}">
        <p14:creationId xmlns:p14="http://schemas.microsoft.com/office/powerpoint/2010/main" val="112553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FDD-0B9D-234E-CD90-16B728E1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7E08D-C003-ACCC-FCE6-CB61D2AF2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16" y="-252558"/>
            <a:ext cx="12553209" cy="7795135"/>
          </a:xfrm>
        </p:spPr>
      </p:pic>
    </p:spTree>
    <p:extLst>
      <p:ext uri="{BB962C8B-B14F-4D97-AF65-F5344CB8AC3E}">
        <p14:creationId xmlns:p14="http://schemas.microsoft.com/office/powerpoint/2010/main" val="229408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7A4A-5BFC-3F86-4DA3-26596753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72CA9C-39C3-F5BD-FF6A-D9CDA4AF4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060" y="0"/>
            <a:ext cx="12545060" cy="7383658"/>
          </a:xfrm>
        </p:spPr>
      </p:pic>
    </p:spTree>
    <p:extLst>
      <p:ext uri="{BB962C8B-B14F-4D97-AF65-F5344CB8AC3E}">
        <p14:creationId xmlns:p14="http://schemas.microsoft.com/office/powerpoint/2010/main" val="100814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1810-ECC3-D0C6-CD15-E3292F7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2C7AE-B8D3-F182-D897-00218DB88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212513"/>
          </a:xfrm>
        </p:spPr>
      </p:pic>
    </p:spTree>
    <p:extLst>
      <p:ext uri="{BB962C8B-B14F-4D97-AF65-F5344CB8AC3E}">
        <p14:creationId xmlns:p14="http://schemas.microsoft.com/office/powerpoint/2010/main" val="142309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A1D9-51EF-241F-A3B2-265980A0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D976C8-0498-FDD0-83A4-3CF147FEA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93" y="-277006"/>
            <a:ext cx="12540985" cy="7428396"/>
          </a:xfrm>
        </p:spPr>
      </p:pic>
    </p:spTree>
    <p:extLst>
      <p:ext uri="{BB962C8B-B14F-4D97-AF65-F5344CB8AC3E}">
        <p14:creationId xmlns:p14="http://schemas.microsoft.com/office/powerpoint/2010/main" val="356194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1425-8DB5-2F46-BFF2-85981711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54FDB-6A60-D925-A0ED-625FC32E6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389B7-56ED-8979-55DE-55C7E96A1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872" y="-228856"/>
            <a:ext cx="12492165" cy="76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3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8E83-4B32-6E4A-9A1A-40A0FC95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B0302-C44A-FCBF-4F26-A3B1950B5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41" y="-228108"/>
            <a:ext cx="12626557" cy="7086108"/>
          </a:xfrm>
        </p:spPr>
      </p:pic>
    </p:spTree>
    <p:extLst>
      <p:ext uri="{BB962C8B-B14F-4D97-AF65-F5344CB8AC3E}">
        <p14:creationId xmlns:p14="http://schemas.microsoft.com/office/powerpoint/2010/main" val="237154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9D55-E76E-5C15-A138-34B77440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A2D0F2-66D0-4A7E-BD69-6667C557B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690" y="-1"/>
            <a:ext cx="12492086" cy="6992471"/>
          </a:xfrm>
        </p:spPr>
      </p:pic>
    </p:spTree>
    <p:extLst>
      <p:ext uri="{BB962C8B-B14F-4D97-AF65-F5344CB8AC3E}">
        <p14:creationId xmlns:p14="http://schemas.microsoft.com/office/powerpoint/2010/main" val="23295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9BC0-0418-6C10-D84E-B3A12F5B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51870-B0FB-E11F-CCEA-CC4CE0F2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207"/>
            <a:ext cx="12285722" cy="7724907"/>
          </a:xfrm>
        </p:spPr>
      </p:pic>
    </p:spTree>
    <p:extLst>
      <p:ext uri="{BB962C8B-B14F-4D97-AF65-F5344CB8AC3E}">
        <p14:creationId xmlns:p14="http://schemas.microsoft.com/office/powerpoint/2010/main" val="33572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5C62-C370-4DE4-7F05-3BB94D4A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7ECAFA-30FB-B06A-A171-4F7826DB8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692" y="-289232"/>
            <a:ext cx="12528761" cy="7917381"/>
          </a:xfrm>
        </p:spPr>
      </p:pic>
    </p:spTree>
    <p:extLst>
      <p:ext uri="{BB962C8B-B14F-4D97-AF65-F5344CB8AC3E}">
        <p14:creationId xmlns:p14="http://schemas.microsoft.com/office/powerpoint/2010/main" val="83476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65AF-7F8D-3AA7-D4EE-9AB34753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98CE3B-B9C3-905C-0488-79C0C3FC1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713" y="-154761"/>
            <a:ext cx="12797701" cy="7844033"/>
          </a:xfrm>
        </p:spPr>
      </p:pic>
    </p:spTree>
    <p:extLst>
      <p:ext uri="{BB962C8B-B14F-4D97-AF65-F5344CB8AC3E}">
        <p14:creationId xmlns:p14="http://schemas.microsoft.com/office/powerpoint/2010/main" val="231856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0E17-3BC6-E1E0-2982-C4E34486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5993AA-CEA6-6E68-D2AE-46481A23B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713" y="-277007"/>
            <a:ext cx="12712129" cy="7685113"/>
          </a:xfrm>
        </p:spPr>
      </p:pic>
    </p:spTree>
    <p:extLst>
      <p:ext uri="{BB962C8B-B14F-4D97-AF65-F5344CB8AC3E}">
        <p14:creationId xmlns:p14="http://schemas.microsoft.com/office/powerpoint/2010/main" val="203275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4B24-F7AE-663E-ADDE-8D6DE8AD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5C62E-CE11-476C-AB05-998FEAC33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16" y="-179210"/>
            <a:ext cx="12540986" cy="7355049"/>
          </a:xfrm>
        </p:spPr>
      </p:pic>
    </p:spTree>
    <p:extLst>
      <p:ext uri="{BB962C8B-B14F-4D97-AF65-F5344CB8AC3E}">
        <p14:creationId xmlns:p14="http://schemas.microsoft.com/office/powerpoint/2010/main" val="87609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98EB-F3B2-7221-CAA1-68332DBB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D3419C-9BC0-AF05-77BA-DB16F8D17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5861"/>
            <a:ext cx="12383519" cy="7721786"/>
          </a:xfrm>
        </p:spPr>
      </p:pic>
    </p:spTree>
    <p:extLst>
      <p:ext uri="{BB962C8B-B14F-4D97-AF65-F5344CB8AC3E}">
        <p14:creationId xmlns:p14="http://schemas.microsoft.com/office/powerpoint/2010/main" val="199931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B9D2-2A5F-659E-BA1E-FFCEE373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B62831-34F9-6B0D-83D4-9FE975BA9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835" y="-338130"/>
            <a:ext cx="12809926" cy="8015177"/>
          </a:xfrm>
        </p:spPr>
      </p:pic>
    </p:spTree>
    <p:extLst>
      <p:ext uri="{BB962C8B-B14F-4D97-AF65-F5344CB8AC3E}">
        <p14:creationId xmlns:p14="http://schemas.microsoft.com/office/powerpoint/2010/main" val="413131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Rahman</dc:creator>
  <cp:lastModifiedBy>Maruf Rahman</cp:lastModifiedBy>
  <cp:revision>2</cp:revision>
  <dcterms:created xsi:type="dcterms:W3CDTF">2024-08-19T19:23:11Z</dcterms:created>
  <dcterms:modified xsi:type="dcterms:W3CDTF">2024-08-19T19:42:08Z</dcterms:modified>
</cp:coreProperties>
</file>