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90" r:id="rId6"/>
    <p:sldId id="298" r:id="rId7"/>
    <p:sldId id="299" r:id="rId8"/>
    <p:sldId id="297" r:id="rId9"/>
    <p:sldId id="291" r:id="rId10"/>
    <p:sldId id="292" r:id="rId11"/>
    <p:sldId id="293" r:id="rId12"/>
    <p:sldId id="261" r:id="rId13"/>
    <p:sldId id="294" r:id="rId14"/>
    <p:sldId id="295" r:id="rId15"/>
    <p:sldId id="296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260" r:id="rId27"/>
    <p:sldId id="289" r:id="rId28"/>
  </p:sldIdLst>
  <p:sldSz cx="12192000" cy="6858000"/>
  <p:notesSz cx="6858000" cy="9144000"/>
  <p:defaultTextStyle>
    <a:defPPr>
      <a:defRPr lang="en-B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42"/>
    <p:restoredTop sz="94694"/>
  </p:normalViewPr>
  <p:slideViewPr>
    <p:cSldViewPr snapToGrid="0">
      <p:cViewPr varScale="1">
        <p:scale>
          <a:sx n="117" d="100"/>
          <a:sy n="117" d="100"/>
        </p:scale>
        <p:origin x="7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E1F3B-157A-9746-9151-84B13F38B355}" type="datetimeFigureOut">
              <a:rPr lang="en-BD" smtClean="0"/>
              <a:t>16/11/24</a:t>
            </a:fld>
            <a:endParaRPr lang="en-B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0A96F-C206-E444-AB31-6F8A4D10392D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78033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BB204-F1E1-D374-577D-0E3C350A9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430AB-49AD-2032-B3C6-98B89A6DE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66A90-6111-98A1-9B0D-365438C5C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8C69-3F3E-6D47-95D6-FA124FDA4FB1}" type="datetime1">
              <a:rPr lang="en-US" smtClean="0"/>
              <a:t>11/16/24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CD390-B2CC-652A-BA70-EFF2BDCB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5C213-F760-4907-443C-48FAD035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5A33-68C1-5A49-A9F8-266E8210CF00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96574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3777-E395-A095-552C-845B8C6F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F42DE-5953-5555-3A84-977F46273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2D18B-D0AC-3559-7333-FCC1A50B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B6E8-732E-BC4A-A588-341CEE5809C3}" type="datetime1">
              <a:rPr lang="en-US" smtClean="0"/>
              <a:t>11/16/24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710B3-747D-651A-1538-729DD994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9AF2E-67EB-5E59-9861-ABBDD72A9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5A33-68C1-5A49-A9F8-266E8210CF00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513295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044279-2326-D2D3-5BA1-D3D98A1E2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CE79B-06DD-4712-5A3C-92F366A75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AD85F-6E13-7664-25D7-272D55E02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19B9-D6D4-9B4B-BCB5-4ABAE848B5DB}" type="datetime1">
              <a:rPr lang="en-US" smtClean="0"/>
              <a:t>11/16/24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3BB7F-9BD8-8CAB-4AD1-3D4E814F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B708A-4933-D617-722D-CAC76084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5A33-68C1-5A49-A9F8-266E8210CF00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57302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7ED29-4AF1-E5AA-99A9-44994343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10E52-39C1-0428-3FAE-6D9D3123C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29E92-5D1B-2EED-C363-CF7DB7C8E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3CE4-641D-0746-9095-95A689C9AE4A}" type="datetime1">
              <a:rPr lang="en-US" smtClean="0"/>
              <a:t>11/16/24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1EBE8-5A69-902A-BF5E-AAAF7E61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7433A-62EF-2394-8E7D-07B7A25AE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5A33-68C1-5A49-A9F8-266E8210CF00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41294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B4E5F-08EE-CBE7-4C07-236FE5D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AFED5-EBE1-F7CA-9967-BFACCFFB8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A4BA0-029E-9939-DC28-F8040C2CC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4524-9652-D443-8261-EFEE9A32E99C}" type="datetime1">
              <a:rPr lang="en-US" smtClean="0"/>
              <a:t>11/16/24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91D74-6B20-020D-F90F-EA16E5BA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FA545-3866-5CF9-E422-8A22D623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5A33-68C1-5A49-A9F8-266E8210CF00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98732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847EB-E974-86C6-E719-F0895CBE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269E-3D33-62F8-1537-C04ACCD58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98BA0-503C-5F0F-DE5A-D39B4567B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E5907-CA37-02B2-832D-E3FA147DF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C742-B816-AC42-9633-527B21A5B95B}" type="datetime1">
              <a:rPr lang="en-US" smtClean="0"/>
              <a:t>11/16/24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755F6-0187-8119-BFDE-4A8341BB3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DD987-FF3F-6316-173C-B488B7E55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5A33-68C1-5A49-A9F8-266E8210CF00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57761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5CB5-E61B-5AEF-1320-D84B95C52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C4A65-F931-140C-4489-41943E470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1459E-0ED5-3CC8-8386-323C3F112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A7052C-98B0-4D54-C1A7-3C2E1EC5E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15B100-F919-7B73-19BF-8EA650FBA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B9353D-5EE9-4898-33DA-82418E6D5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EDF0-FFD2-0D46-A4F0-FAD37AF495D5}" type="datetime1">
              <a:rPr lang="en-US" smtClean="0"/>
              <a:t>11/16/24</a:t>
            </a:fld>
            <a:endParaRPr lang="en-B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216AD-6D6A-A3F0-9531-5FE97917C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27387C-B6CD-2447-F824-528B6377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5A33-68C1-5A49-A9F8-266E8210CF00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23659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D2574-5466-0B91-5891-B60801A0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03DE8-3B05-DCC6-0EE6-087E5DBE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A5A6-38F0-E043-B702-C397B5EB543C}" type="datetime1">
              <a:rPr lang="en-US" smtClean="0"/>
              <a:t>11/16/24</a:t>
            </a:fld>
            <a:endParaRPr lang="en-B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E68667-05B1-488B-97CD-3014C5AB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DB677-A887-F252-BD11-13726129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5A33-68C1-5A49-A9F8-266E8210CF00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201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238CE8-3B81-9FA3-6FB8-FFF4D438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8F59-4743-F347-981B-8DDB00A2B68F}" type="datetime1">
              <a:rPr lang="en-US" smtClean="0"/>
              <a:t>11/16/24</a:t>
            </a:fld>
            <a:endParaRPr lang="e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2FAE1-00A9-8389-D6CB-9715ECF79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4C401-2613-976C-17D9-71A78A15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5A33-68C1-5A49-A9F8-266E8210CF00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35849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68CA-A1FC-E419-C0B7-DF84E8BFB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F540D-8EE5-D4B0-823A-2E518AD3E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2F5D6-FA69-849E-C9F5-6F6B7149C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AE548-14E9-794F-246E-248609A7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D617-181C-DA4E-ABB5-AD4CDB764C19}" type="datetime1">
              <a:rPr lang="en-US" smtClean="0"/>
              <a:t>11/16/24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AFFB6-E004-DBC6-E170-D00A7876E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C6944-63BF-E2BC-CDCB-AE6332EA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5A33-68C1-5A49-A9F8-266E8210CF00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1455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BDFC-3B3A-C48E-4886-B7C16342F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4BCA76-AC5D-0DA7-054D-3262A2578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93FAB-B06D-C6B1-260E-92091DFD3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997CA-7815-7F55-2550-05100FC07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87F1-5399-594F-8DDE-C47E8526CB76}" type="datetime1">
              <a:rPr lang="en-US" smtClean="0"/>
              <a:t>11/16/24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D50BF-5B59-EBF4-520E-45745EC6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0AC11-4447-F702-D99D-18180C874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5A33-68C1-5A49-A9F8-266E8210CF00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5246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351F67-95B3-FD95-EF1F-DBAE3E7C6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2753B-37BF-9123-7B25-79C230532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E3F67-9263-B45B-095B-CAB289BF0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EDBED2-2BC0-3C47-AA6D-57EF1B63D678}" type="datetime1">
              <a:rPr lang="en-US" smtClean="0"/>
              <a:t>11/16/24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CB7E8-E03D-E539-B8F6-398C1E5FF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BADF4-8009-8B4B-AFDD-E64C1F2C1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085A33-68C1-5A49-A9F8-266E8210CF00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88672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5069-BFAD-ABD7-CADC-593573F349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D" dirty="0"/>
              <a:t>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917EF-587D-DC9A-D42F-F24781306B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D" dirty="0"/>
              <a:t>Rakib Mahmud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327D8-41E8-1B88-510B-63639A439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7811-7EDF-B94F-AAF6-5A26EDC6AD8A}" type="datetime1">
              <a:rPr lang="en-US" smtClean="0"/>
              <a:t>11/16/24</a:t>
            </a:fld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5DFCD-8BE0-5218-875C-FABD9E60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5A33-68C1-5A49-A9F8-266E8210CF00}" type="slidenum">
              <a:rPr lang="en-BD" smtClean="0"/>
              <a:t>1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56948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0396A-93FA-1E33-F680-A3694B83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 Program for Pattern4 from pattern type1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E8A36D0-C938-7722-0680-5AE652F48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453" y="1690687"/>
            <a:ext cx="5288372" cy="4578137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7F01901-9CBE-D88A-EBB1-F8C47AF35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871" y="1662384"/>
            <a:ext cx="2716659" cy="292219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686FBEC-7C28-853F-34F9-647C30037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479F-2C3C-DB4F-86BC-532E713F7D40}" type="datetime1">
              <a:rPr lang="en-US" smtClean="0"/>
              <a:t>11/16/24</a:t>
            </a:fld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C1354C-04B1-6FC7-FC5D-345921E0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5A33-68C1-5A49-A9F8-266E8210CF00}" type="slidenum">
              <a:rPr lang="en-BD" smtClean="0"/>
              <a:t>10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383284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F684C-9E2E-B95E-0278-E59D1D19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 Program for Pattern8 from pattern type1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8FA67A5-EF69-1F3E-7B2A-71EEE7A07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919" y="1617503"/>
            <a:ext cx="5665470" cy="4792005"/>
          </a:xfr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9B60598F-6C22-EBAD-698A-024FA4B4E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423" y="1690688"/>
            <a:ext cx="2598121" cy="2829969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2BED672-81F5-523D-A35A-DCD1D4F3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0D53-D755-D745-922B-94719F37B354}" type="datetime1">
              <a:rPr lang="en-US" smtClean="0"/>
              <a:t>11/16/24</a:t>
            </a:fld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DF8C2-C781-CF01-713A-D0FEA35CF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5A33-68C1-5A49-A9F8-266E8210CF00}" type="slidenum">
              <a:rPr lang="en-BD" smtClean="0"/>
              <a:t>11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793225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DC55-A45A-2397-3B72-0A768641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Pattern Type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DCB29E-2A9C-0687-1EF9-75BCF8E4B035}"/>
              </a:ext>
            </a:extLst>
          </p:cNvPr>
          <p:cNvSpPr/>
          <p:nvPr/>
        </p:nvSpPr>
        <p:spPr>
          <a:xfrm>
            <a:off x="1010194" y="1942011"/>
            <a:ext cx="2124892" cy="1201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BD" dirty="0"/>
          </a:p>
          <a:p>
            <a:r>
              <a:rPr lang="en-BD" dirty="0"/>
              <a:t>1 2 3 4</a:t>
            </a:r>
          </a:p>
          <a:p>
            <a:r>
              <a:rPr lang="en-BD" dirty="0"/>
              <a:t>1 2 3</a:t>
            </a:r>
          </a:p>
          <a:p>
            <a:r>
              <a:rPr lang="en-BD" dirty="0"/>
              <a:t>1 2</a:t>
            </a:r>
          </a:p>
          <a:p>
            <a:r>
              <a:rPr lang="en-BD" dirty="0"/>
              <a:t>1 </a:t>
            </a:r>
          </a:p>
          <a:p>
            <a:endParaRPr lang="en-B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9A2FDF-4690-640F-794A-A404DD309360}"/>
              </a:ext>
            </a:extLst>
          </p:cNvPr>
          <p:cNvSpPr/>
          <p:nvPr/>
        </p:nvSpPr>
        <p:spPr>
          <a:xfrm>
            <a:off x="3679371" y="1942010"/>
            <a:ext cx="2124892" cy="1201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D" dirty="0"/>
              <a:t>1 0 1 0</a:t>
            </a:r>
          </a:p>
          <a:p>
            <a:r>
              <a:rPr lang="en-BD" dirty="0"/>
              <a:t>1 0 1</a:t>
            </a:r>
          </a:p>
          <a:p>
            <a:r>
              <a:rPr lang="en-BD" dirty="0"/>
              <a:t>1 0</a:t>
            </a:r>
          </a:p>
          <a:p>
            <a:r>
              <a:rPr lang="en-BD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335F9-102D-9482-B1D3-57ACAFE10C2A}"/>
              </a:ext>
            </a:extLst>
          </p:cNvPr>
          <p:cNvSpPr/>
          <p:nvPr/>
        </p:nvSpPr>
        <p:spPr>
          <a:xfrm>
            <a:off x="6230982" y="1942009"/>
            <a:ext cx="2124892" cy="1201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D" dirty="0"/>
              <a:t>A B C D</a:t>
            </a:r>
          </a:p>
          <a:p>
            <a:r>
              <a:rPr lang="en-BD" dirty="0"/>
              <a:t>A B C</a:t>
            </a:r>
          </a:p>
          <a:p>
            <a:r>
              <a:rPr lang="en-BD" dirty="0"/>
              <a:t>A B </a:t>
            </a:r>
          </a:p>
          <a:p>
            <a:r>
              <a:rPr lang="en-BD" dirty="0"/>
              <a:t>A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B5157F-CC7B-4E19-25C3-BD76AF178FA3}"/>
              </a:ext>
            </a:extLst>
          </p:cNvPr>
          <p:cNvSpPr/>
          <p:nvPr/>
        </p:nvSpPr>
        <p:spPr>
          <a:xfrm>
            <a:off x="8782593" y="1942009"/>
            <a:ext cx="2124892" cy="1201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D" dirty="0"/>
              <a:t>* * * *</a:t>
            </a:r>
          </a:p>
          <a:p>
            <a:r>
              <a:rPr lang="en-BD" dirty="0"/>
              <a:t>* * *</a:t>
            </a:r>
          </a:p>
          <a:p>
            <a:r>
              <a:rPr lang="en-BD" dirty="0"/>
              <a:t>* *</a:t>
            </a:r>
          </a:p>
          <a:p>
            <a:r>
              <a:rPr lang="en-BD" dirty="0"/>
              <a:t>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69426C-84DB-C7BF-CD59-0611B1C22297}"/>
              </a:ext>
            </a:extLst>
          </p:cNvPr>
          <p:cNvSpPr/>
          <p:nvPr/>
        </p:nvSpPr>
        <p:spPr>
          <a:xfrm>
            <a:off x="1010194" y="4114799"/>
            <a:ext cx="2124892" cy="1201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D" dirty="0"/>
              <a:t>4 4 4 4</a:t>
            </a:r>
          </a:p>
          <a:p>
            <a:r>
              <a:rPr lang="en-BD" dirty="0"/>
              <a:t>3 3 3</a:t>
            </a:r>
          </a:p>
          <a:p>
            <a:r>
              <a:rPr lang="en-BD" dirty="0"/>
              <a:t>2 2 </a:t>
            </a:r>
          </a:p>
          <a:p>
            <a:r>
              <a:rPr lang="en-BD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545709-6356-16E3-F7AD-EC3393B36DB1}"/>
              </a:ext>
            </a:extLst>
          </p:cNvPr>
          <p:cNvSpPr/>
          <p:nvPr/>
        </p:nvSpPr>
        <p:spPr>
          <a:xfrm>
            <a:off x="3679371" y="4114798"/>
            <a:ext cx="2124892" cy="1201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D" dirty="0"/>
              <a:t>0 0 0 0</a:t>
            </a:r>
          </a:p>
          <a:p>
            <a:r>
              <a:rPr lang="en-BD" dirty="0"/>
              <a:t>1 1 1</a:t>
            </a:r>
          </a:p>
          <a:p>
            <a:r>
              <a:rPr lang="en-BD" dirty="0"/>
              <a:t>0 0</a:t>
            </a:r>
          </a:p>
          <a:p>
            <a:r>
              <a:rPr lang="en-BD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EDE659-21C8-A1BE-48F4-C092503FAFBC}"/>
              </a:ext>
            </a:extLst>
          </p:cNvPr>
          <p:cNvSpPr/>
          <p:nvPr/>
        </p:nvSpPr>
        <p:spPr>
          <a:xfrm>
            <a:off x="6230982" y="4114797"/>
            <a:ext cx="2124892" cy="1201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D" dirty="0"/>
              <a:t>D D D D</a:t>
            </a:r>
          </a:p>
          <a:p>
            <a:r>
              <a:rPr lang="en-BD" dirty="0"/>
              <a:t>C C C</a:t>
            </a:r>
          </a:p>
          <a:p>
            <a:r>
              <a:rPr lang="en-BD" dirty="0"/>
              <a:t>B B</a:t>
            </a:r>
          </a:p>
          <a:p>
            <a:r>
              <a:rPr lang="en-BD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8E528E-979A-C098-5948-89ECDC8EC05C}"/>
              </a:ext>
            </a:extLst>
          </p:cNvPr>
          <p:cNvSpPr/>
          <p:nvPr/>
        </p:nvSpPr>
        <p:spPr>
          <a:xfrm>
            <a:off x="8782593" y="4114797"/>
            <a:ext cx="2124892" cy="1201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D" dirty="0"/>
              <a:t># # # #</a:t>
            </a:r>
          </a:p>
          <a:p>
            <a:r>
              <a:rPr lang="en-BD" dirty="0"/>
              <a:t># # #</a:t>
            </a:r>
          </a:p>
          <a:p>
            <a:r>
              <a:rPr lang="en-BD" dirty="0"/>
              <a:t># # </a:t>
            </a:r>
          </a:p>
          <a:p>
            <a:r>
              <a:rPr lang="en-BD" dirty="0"/>
              <a:t>#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45E279-FEE0-25BA-E52C-24839F93DA78}"/>
              </a:ext>
            </a:extLst>
          </p:cNvPr>
          <p:cNvSpPr txBox="1"/>
          <p:nvPr/>
        </p:nvSpPr>
        <p:spPr>
          <a:xfrm>
            <a:off x="1215546" y="3147364"/>
            <a:ext cx="17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Pattern 1 (N =4)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7DDC03-A640-BCD3-29C8-AC7075C4068A}"/>
              </a:ext>
            </a:extLst>
          </p:cNvPr>
          <p:cNvSpPr txBox="1"/>
          <p:nvPr/>
        </p:nvSpPr>
        <p:spPr>
          <a:xfrm>
            <a:off x="3884723" y="3143792"/>
            <a:ext cx="17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Pattern 2 (N =4)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ABB75C-6AC0-8FEB-7BC9-648F96DAC0DA}"/>
              </a:ext>
            </a:extLst>
          </p:cNvPr>
          <p:cNvSpPr txBox="1"/>
          <p:nvPr/>
        </p:nvSpPr>
        <p:spPr>
          <a:xfrm>
            <a:off x="6436334" y="3143792"/>
            <a:ext cx="17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Pattern 3 (N =4)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8879AF-4B65-A807-FFFF-9528BB5AE313}"/>
              </a:ext>
            </a:extLst>
          </p:cNvPr>
          <p:cNvSpPr txBox="1"/>
          <p:nvPr/>
        </p:nvSpPr>
        <p:spPr>
          <a:xfrm>
            <a:off x="9105511" y="3143792"/>
            <a:ext cx="17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Pattern 4 (N =4)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F2A978-0FCA-738F-77AC-AA34B258C273}"/>
              </a:ext>
            </a:extLst>
          </p:cNvPr>
          <p:cNvSpPr txBox="1"/>
          <p:nvPr/>
        </p:nvSpPr>
        <p:spPr>
          <a:xfrm>
            <a:off x="1274330" y="5316580"/>
            <a:ext cx="17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Pattern 5 (N =4)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865E5B-6DDA-903B-8C72-355992AC38B5}"/>
              </a:ext>
            </a:extLst>
          </p:cNvPr>
          <p:cNvSpPr txBox="1"/>
          <p:nvPr/>
        </p:nvSpPr>
        <p:spPr>
          <a:xfrm>
            <a:off x="3938025" y="5307478"/>
            <a:ext cx="17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Pattern 6 (N =4)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F0A649-5F87-24AA-E111-7B17640A2D81}"/>
              </a:ext>
            </a:extLst>
          </p:cNvPr>
          <p:cNvSpPr txBox="1"/>
          <p:nvPr/>
        </p:nvSpPr>
        <p:spPr>
          <a:xfrm>
            <a:off x="6455151" y="5307085"/>
            <a:ext cx="17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Pattern 7 (N =4)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CE76E0-6E6D-E2DD-0441-219F2FF9A8B0}"/>
              </a:ext>
            </a:extLst>
          </p:cNvPr>
          <p:cNvSpPr txBox="1"/>
          <p:nvPr/>
        </p:nvSpPr>
        <p:spPr>
          <a:xfrm>
            <a:off x="9089145" y="5316580"/>
            <a:ext cx="17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Pattern 8 (N =4)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E3909AA5-4C7D-FC5B-8B37-BA664657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1230-DB42-2E48-9C89-A91AE9A053A0}" type="datetime1">
              <a:rPr lang="en-US" smtClean="0"/>
              <a:t>11/16/24</a:t>
            </a:fld>
            <a:endParaRPr lang="en-BD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C20B1E2-FF39-F69D-320A-C23453F3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5A33-68C1-5A49-A9F8-266E8210CF00}" type="slidenum">
              <a:rPr lang="en-BD" smtClean="0"/>
              <a:t>12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86372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0DCA3C-4638-F2D1-035E-671B0862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BD" dirty="0"/>
              <a:t>Pattern1 from pattern type2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E7D6F9-345B-81DF-87F9-ABF495B7675F}"/>
              </a:ext>
            </a:extLst>
          </p:cNvPr>
          <p:cNvSpPr txBox="1"/>
          <p:nvPr/>
        </p:nvSpPr>
        <p:spPr>
          <a:xfrm>
            <a:off x="5834743" y="337892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col1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D5E4A8-2CA2-8ED0-2E9F-A56BFEC50033}"/>
              </a:ext>
            </a:extLst>
          </p:cNvPr>
          <p:cNvSpPr txBox="1"/>
          <p:nvPr/>
        </p:nvSpPr>
        <p:spPr>
          <a:xfrm>
            <a:off x="6983195" y="337892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col2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15FED-0F68-9AE3-2506-292CCB3A62AD}"/>
              </a:ext>
            </a:extLst>
          </p:cNvPr>
          <p:cNvSpPr txBox="1"/>
          <p:nvPr/>
        </p:nvSpPr>
        <p:spPr>
          <a:xfrm>
            <a:off x="8075928" y="336150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col3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8DF481-812D-732A-36C3-CCAA2D462F0E}"/>
              </a:ext>
            </a:extLst>
          </p:cNvPr>
          <p:cNvSpPr txBox="1"/>
          <p:nvPr/>
        </p:nvSpPr>
        <p:spPr>
          <a:xfrm>
            <a:off x="9259154" y="337892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col4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50DEC7-E65E-6CD2-1061-8A75954D483C}"/>
              </a:ext>
            </a:extLst>
          </p:cNvPr>
          <p:cNvSpPr txBox="1"/>
          <p:nvPr/>
        </p:nvSpPr>
        <p:spPr>
          <a:xfrm>
            <a:off x="4854500" y="5023068"/>
            <a:ext cx="67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row1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8236AE-C58A-E1E5-E9DA-783837FAF658}"/>
              </a:ext>
            </a:extLst>
          </p:cNvPr>
          <p:cNvSpPr txBox="1"/>
          <p:nvPr/>
        </p:nvSpPr>
        <p:spPr>
          <a:xfrm>
            <a:off x="4849356" y="4600975"/>
            <a:ext cx="67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row2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47C17C-A282-EF2B-C31D-812737EE5A64}"/>
              </a:ext>
            </a:extLst>
          </p:cNvPr>
          <p:cNvSpPr txBox="1"/>
          <p:nvPr/>
        </p:nvSpPr>
        <p:spPr>
          <a:xfrm>
            <a:off x="4849357" y="4231643"/>
            <a:ext cx="67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row3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3D3E84-B3BB-31C5-C9D4-5BF1B08C70DB}"/>
              </a:ext>
            </a:extLst>
          </p:cNvPr>
          <p:cNvSpPr txBox="1"/>
          <p:nvPr/>
        </p:nvSpPr>
        <p:spPr>
          <a:xfrm>
            <a:off x="4849358" y="3797337"/>
            <a:ext cx="67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row4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0E8EA8-15D2-57F5-84D2-B568E2A1C696}"/>
              </a:ext>
            </a:extLst>
          </p:cNvPr>
          <p:cNvSpPr/>
          <p:nvPr/>
        </p:nvSpPr>
        <p:spPr>
          <a:xfrm>
            <a:off x="1010194" y="1942011"/>
            <a:ext cx="2133600" cy="14869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BD" sz="2400" dirty="0"/>
          </a:p>
          <a:p>
            <a:r>
              <a:rPr lang="en-BD" sz="2400" dirty="0"/>
              <a:t>1 2 3 4</a:t>
            </a:r>
          </a:p>
          <a:p>
            <a:r>
              <a:rPr lang="en-BD" sz="2400" dirty="0"/>
              <a:t>1 2 3</a:t>
            </a:r>
          </a:p>
          <a:p>
            <a:r>
              <a:rPr lang="en-BD" sz="2400" dirty="0"/>
              <a:t>1 2</a:t>
            </a:r>
          </a:p>
          <a:p>
            <a:r>
              <a:rPr lang="en-BD" sz="2400" dirty="0"/>
              <a:t>1 </a:t>
            </a:r>
          </a:p>
          <a:p>
            <a:endParaRPr lang="en-BD" sz="2400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EB296A9-C8C2-EB21-FA3A-8CC6C6CCF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798040"/>
              </p:ext>
            </p:extLst>
          </p:nvPr>
        </p:nvGraphicFramePr>
        <p:xfrm>
          <a:off x="5749684" y="3841866"/>
          <a:ext cx="4021333" cy="14836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1620">
                  <a:extLst>
                    <a:ext uri="{9D8B030D-6E8A-4147-A177-3AD203B41FA5}">
                      <a16:colId xmlns:a16="http://schemas.microsoft.com/office/drawing/2014/main" val="1982467593"/>
                    </a:ext>
                  </a:extLst>
                </a:gridCol>
                <a:gridCol w="1101620">
                  <a:extLst>
                    <a:ext uri="{9D8B030D-6E8A-4147-A177-3AD203B41FA5}">
                      <a16:colId xmlns:a16="http://schemas.microsoft.com/office/drawing/2014/main" val="4248580088"/>
                    </a:ext>
                  </a:extLst>
                </a:gridCol>
                <a:gridCol w="1101620">
                  <a:extLst>
                    <a:ext uri="{9D8B030D-6E8A-4147-A177-3AD203B41FA5}">
                      <a16:colId xmlns:a16="http://schemas.microsoft.com/office/drawing/2014/main" val="3520657081"/>
                    </a:ext>
                  </a:extLst>
                </a:gridCol>
                <a:gridCol w="716473">
                  <a:extLst>
                    <a:ext uri="{9D8B030D-6E8A-4147-A177-3AD203B41FA5}">
                      <a16:colId xmlns:a16="http://schemas.microsoft.com/office/drawing/2014/main" val="1112355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86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B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74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2</a:t>
                      </a: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endParaRPr lang="en-BD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B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840483"/>
                  </a:ext>
                </a:extLst>
              </a:tr>
              <a:tr h="371083">
                <a:tc>
                  <a:txBody>
                    <a:bodyPr/>
                    <a:lstStyle/>
                    <a:p>
                      <a:r>
                        <a:rPr lang="en-B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D" dirty="0"/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B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640630"/>
                  </a:ext>
                </a:extLst>
              </a:tr>
            </a:tbl>
          </a:graphicData>
        </a:graphic>
      </p:graphicFrame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C3A9EE36-9E66-50D9-22E0-C930703F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5905-AF8F-524F-9AF2-48DD18DF271B}" type="datetime1">
              <a:rPr lang="en-US" smtClean="0"/>
              <a:t>11/16/24</a:t>
            </a:fld>
            <a:endParaRPr lang="en-BD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3C0056BC-4E23-969D-64D6-21BEFE11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5A33-68C1-5A49-A9F8-266E8210CF00}" type="slidenum">
              <a:rPr lang="en-BD" smtClean="0"/>
              <a:t>13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77537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211D-5A90-96F9-570B-EDFE0C066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 Program for Pattern1 from pattern type2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9D0EB55-7261-F82A-3DE0-2829347BD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827" y="1870771"/>
            <a:ext cx="5788843" cy="4279900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D402946-3DAC-2169-DD39-8C0F35576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626" y="1870771"/>
            <a:ext cx="3675380" cy="2374900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71C1E22-F872-6C44-743E-AB8FE9224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A22F-0E27-E74C-B5C3-731E896395C4}" type="datetime1">
              <a:rPr lang="en-US" smtClean="0"/>
              <a:t>11/16/24</a:t>
            </a:fld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1E694E-2095-05FA-EC21-32879E877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5A33-68C1-5A49-A9F8-266E8210CF00}" type="slidenum">
              <a:rPr lang="en-BD" smtClean="0"/>
              <a:t>14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277229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0266-CF32-407B-835E-5C5D0EFC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Pattern Type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C022FF-2D17-2EC7-9AA0-4857E6B6592F}"/>
              </a:ext>
            </a:extLst>
          </p:cNvPr>
          <p:cNvSpPr/>
          <p:nvPr/>
        </p:nvSpPr>
        <p:spPr>
          <a:xfrm>
            <a:off x="1010194" y="1942011"/>
            <a:ext cx="888276" cy="1201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D" dirty="0"/>
              <a:t>1</a:t>
            </a:r>
          </a:p>
          <a:p>
            <a:r>
              <a:rPr lang="en-BD" dirty="0"/>
              <a:t>1 2</a:t>
            </a:r>
          </a:p>
          <a:p>
            <a:r>
              <a:rPr lang="en-BD" dirty="0"/>
              <a:t>1 2 3</a:t>
            </a:r>
          </a:p>
          <a:p>
            <a:r>
              <a:rPr lang="en-BD" dirty="0"/>
              <a:t>1 2 3 4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2BB9B9-8130-2030-1A65-BEEE91DE0831}"/>
              </a:ext>
            </a:extLst>
          </p:cNvPr>
          <p:cNvSpPr/>
          <p:nvPr/>
        </p:nvSpPr>
        <p:spPr>
          <a:xfrm>
            <a:off x="1010194" y="3544388"/>
            <a:ext cx="838424" cy="1201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BD" dirty="0"/>
          </a:p>
          <a:p>
            <a:r>
              <a:rPr lang="en-BD" dirty="0"/>
              <a:t>1 2 3 4</a:t>
            </a:r>
          </a:p>
          <a:p>
            <a:r>
              <a:rPr lang="en-BD" dirty="0"/>
              <a:t>1 2 3</a:t>
            </a:r>
          </a:p>
          <a:p>
            <a:r>
              <a:rPr lang="en-BD" dirty="0"/>
              <a:t>1 2</a:t>
            </a:r>
          </a:p>
          <a:p>
            <a:r>
              <a:rPr lang="en-BD" dirty="0"/>
              <a:t>1 </a:t>
            </a:r>
          </a:p>
          <a:p>
            <a:endParaRPr lang="en-BD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9C10D5-3971-5F25-2295-5843CF4EC8AD}"/>
              </a:ext>
            </a:extLst>
          </p:cNvPr>
          <p:cNvCxnSpPr>
            <a:cxnSpLocks/>
          </p:cNvCxnSpPr>
          <p:nvPr/>
        </p:nvCxnSpPr>
        <p:spPr>
          <a:xfrm>
            <a:off x="1898469" y="2493441"/>
            <a:ext cx="291740" cy="151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1CB051-3642-8FB7-1E2C-C2184B6C6BBC}"/>
              </a:ext>
            </a:extLst>
          </p:cNvPr>
          <p:cNvCxnSpPr>
            <a:cxnSpLocks/>
          </p:cNvCxnSpPr>
          <p:nvPr/>
        </p:nvCxnSpPr>
        <p:spPr>
          <a:xfrm flipV="1">
            <a:off x="1840418" y="3751559"/>
            <a:ext cx="341592" cy="154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C416AA3-FF01-F909-0C6E-664548CD5DDF}"/>
              </a:ext>
            </a:extLst>
          </p:cNvPr>
          <p:cNvSpPr/>
          <p:nvPr/>
        </p:nvSpPr>
        <p:spPr>
          <a:xfrm>
            <a:off x="2168436" y="2166254"/>
            <a:ext cx="870858" cy="22990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D" dirty="0"/>
              <a:t>1</a:t>
            </a:r>
          </a:p>
          <a:p>
            <a:r>
              <a:rPr lang="en-BD" dirty="0"/>
              <a:t>1 2</a:t>
            </a:r>
          </a:p>
          <a:p>
            <a:r>
              <a:rPr lang="en-BD" dirty="0"/>
              <a:t>1 2 3</a:t>
            </a:r>
          </a:p>
          <a:p>
            <a:r>
              <a:rPr lang="en-BD" dirty="0"/>
              <a:t>1 2 3 4</a:t>
            </a:r>
          </a:p>
          <a:p>
            <a:r>
              <a:rPr lang="en-BD" dirty="0"/>
              <a:t>1 2 3 4</a:t>
            </a:r>
          </a:p>
          <a:p>
            <a:r>
              <a:rPr lang="en-BD" dirty="0"/>
              <a:t>1 2 3</a:t>
            </a:r>
          </a:p>
          <a:p>
            <a:r>
              <a:rPr lang="en-BD" dirty="0"/>
              <a:t>1 2</a:t>
            </a:r>
          </a:p>
          <a:p>
            <a:r>
              <a:rPr lang="en-BD" dirty="0"/>
              <a:t>1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94BE21-E105-ADE8-076A-287EB4336702}"/>
              </a:ext>
            </a:extLst>
          </p:cNvPr>
          <p:cNvSpPr/>
          <p:nvPr/>
        </p:nvSpPr>
        <p:spPr>
          <a:xfrm>
            <a:off x="3213462" y="2166254"/>
            <a:ext cx="870858" cy="22990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D" dirty="0"/>
              <a:t>1</a:t>
            </a:r>
          </a:p>
          <a:p>
            <a:r>
              <a:rPr lang="en-BD" dirty="0"/>
              <a:t>1 2</a:t>
            </a:r>
          </a:p>
          <a:p>
            <a:r>
              <a:rPr lang="en-BD" dirty="0"/>
              <a:t>1 2 3</a:t>
            </a:r>
          </a:p>
          <a:p>
            <a:r>
              <a:rPr lang="en-BD" dirty="0"/>
              <a:t>1 2 3 4</a:t>
            </a:r>
          </a:p>
          <a:p>
            <a:r>
              <a:rPr lang="en-BD" dirty="0"/>
              <a:t>1 2 3</a:t>
            </a:r>
          </a:p>
          <a:p>
            <a:r>
              <a:rPr lang="en-BD" dirty="0"/>
              <a:t>1 2</a:t>
            </a:r>
          </a:p>
          <a:p>
            <a:r>
              <a:rPr lang="en-BD" dirty="0"/>
              <a:t>1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FAF722-2F27-BCA2-A54A-89C5D48A8417}"/>
              </a:ext>
            </a:extLst>
          </p:cNvPr>
          <p:cNvSpPr/>
          <p:nvPr/>
        </p:nvSpPr>
        <p:spPr>
          <a:xfrm>
            <a:off x="5172888" y="2157544"/>
            <a:ext cx="949235" cy="22990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D" dirty="0"/>
              <a:t>A</a:t>
            </a:r>
          </a:p>
          <a:p>
            <a:r>
              <a:rPr lang="en-BD" dirty="0"/>
              <a:t>A B</a:t>
            </a:r>
          </a:p>
          <a:p>
            <a:r>
              <a:rPr lang="en-BD" dirty="0"/>
              <a:t>A B C</a:t>
            </a:r>
          </a:p>
          <a:p>
            <a:r>
              <a:rPr lang="en-BD" dirty="0"/>
              <a:t>A B C D</a:t>
            </a:r>
          </a:p>
          <a:p>
            <a:r>
              <a:rPr lang="en-BD" dirty="0"/>
              <a:t>A B C</a:t>
            </a:r>
          </a:p>
          <a:p>
            <a:r>
              <a:rPr lang="en-BD" dirty="0"/>
              <a:t>A B</a:t>
            </a:r>
          </a:p>
          <a:p>
            <a:r>
              <a:rPr lang="en-BD" dirty="0"/>
              <a:t>A</a:t>
            </a:r>
          </a:p>
          <a:p>
            <a:endParaRPr lang="en-B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B26E74-DBB8-C435-6F45-D4292C6A0D35}"/>
              </a:ext>
            </a:extLst>
          </p:cNvPr>
          <p:cNvSpPr/>
          <p:nvPr/>
        </p:nvSpPr>
        <p:spPr>
          <a:xfrm>
            <a:off x="6235334" y="2157544"/>
            <a:ext cx="1027614" cy="22990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D" dirty="0"/>
              <a:t>A</a:t>
            </a:r>
          </a:p>
          <a:p>
            <a:r>
              <a:rPr lang="en-BD" dirty="0"/>
              <a:t>B B</a:t>
            </a:r>
          </a:p>
          <a:p>
            <a:r>
              <a:rPr lang="en-BD" dirty="0"/>
              <a:t>C C C</a:t>
            </a:r>
          </a:p>
          <a:p>
            <a:r>
              <a:rPr lang="en-BD" dirty="0"/>
              <a:t>D D D D</a:t>
            </a:r>
          </a:p>
          <a:p>
            <a:r>
              <a:rPr lang="en-BD" dirty="0"/>
              <a:t>C C C</a:t>
            </a:r>
          </a:p>
          <a:p>
            <a:r>
              <a:rPr lang="en-BD" dirty="0"/>
              <a:t>B B</a:t>
            </a:r>
          </a:p>
          <a:p>
            <a:r>
              <a:rPr lang="en-BD" dirty="0"/>
              <a:t>A</a:t>
            </a:r>
          </a:p>
          <a:p>
            <a:endParaRPr lang="en-B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B06587-DDA8-530C-D570-8B878067C467}"/>
              </a:ext>
            </a:extLst>
          </p:cNvPr>
          <p:cNvSpPr/>
          <p:nvPr/>
        </p:nvSpPr>
        <p:spPr>
          <a:xfrm>
            <a:off x="7376159" y="2157544"/>
            <a:ext cx="888277" cy="22990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D" dirty="0"/>
              <a:t>1</a:t>
            </a:r>
          </a:p>
          <a:p>
            <a:r>
              <a:rPr lang="en-BD" dirty="0"/>
              <a:t>0 0</a:t>
            </a:r>
          </a:p>
          <a:p>
            <a:r>
              <a:rPr lang="en-BD" dirty="0"/>
              <a:t>1 1 1</a:t>
            </a:r>
          </a:p>
          <a:p>
            <a:r>
              <a:rPr lang="en-BD" dirty="0"/>
              <a:t>0 0 0 0</a:t>
            </a:r>
          </a:p>
          <a:p>
            <a:r>
              <a:rPr lang="en-BD" dirty="0"/>
              <a:t>1 1 1</a:t>
            </a:r>
          </a:p>
          <a:p>
            <a:r>
              <a:rPr lang="en-BD" dirty="0"/>
              <a:t>0 0</a:t>
            </a:r>
          </a:p>
          <a:p>
            <a:r>
              <a:rPr lang="en-BD" dirty="0"/>
              <a:t>1</a:t>
            </a:r>
          </a:p>
          <a:p>
            <a:endParaRPr lang="en-B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2E5BD1-E6B4-A793-0938-0089E6EBFF32}"/>
              </a:ext>
            </a:extLst>
          </p:cNvPr>
          <p:cNvSpPr/>
          <p:nvPr/>
        </p:nvSpPr>
        <p:spPr>
          <a:xfrm>
            <a:off x="8412481" y="2148835"/>
            <a:ext cx="888277" cy="22990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D" dirty="0"/>
              <a:t>1</a:t>
            </a:r>
          </a:p>
          <a:p>
            <a:r>
              <a:rPr lang="en-BD" dirty="0"/>
              <a:t>1 0</a:t>
            </a:r>
          </a:p>
          <a:p>
            <a:r>
              <a:rPr lang="en-BD" dirty="0"/>
              <a:t>1 0 1</a:t>
            </a:r>
          </a:p>
          <a:p>
            <a:r>
              <a:rPr lang="en-BD" dirty="0"/>
              <a:t>1 0 1 0</a:t>
            </a:r>
          </a:p>
          <a:p>
            <a:r>
              <a:rPr lang="en-BD" dirty="0"/>
              <a:t>1 0 1</a:t>
            </a:r>
          </a:p>
          <a:p>
            <a:r>
              <a:rPr lang="en-BD" dirty="0"/>
              <a:t>1 0</a:t>
            </a:r>
          </a:p>
          <a:p>
            <a:r>
              <a:rPr lang="en-BD" dirty="0"/>
              <a:t>1</a:t>
            </a:r>
          </a:p>
          <a:p>
            <a:endParaRPr lang="en-BD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6D2E95-AB35-DFDF-2695-CC612C9DC8B4}"/>
              </a:ext>
            </a:extLst>
          </p:cNvPr>
          <p:cNvSpPr/>
          <p:nvPr/>
        </p:nvSpPr>
        <p:spPr>
          <a:xfrm>
            <a:off x="9527185" y="2157544"/>
            <a:ext cx="766346" cy="22990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D" dirty="0"/>
              <a:t>*</a:t>
            </a:r>
          </a:p>
          <a:p>
            <a:r>
              <a:rPr lang="en-BD" dirty="0"/>
              <a:t>* *</a:t>
            </a:r>
          </a:p>
          <a:p>
            <a:r>
              <a:rPr lang="en-BD" dirty="0"/>
              <a:t>* * *</a:t>
            </a:r>
          </a:p>
          <a:p>
            <a:r>
              <a:rPr lang="en-BD" dirty="0"/>
              <a:t>* * * *</a:t>
            </a:r>
          </a:p>
          <a:p>
            <a:r>
              <a:rPr lang="en-BD" dirty="0"/>
              <a:t>* * *</a:t>
            </a:r>
          </a:p>
          <a:p>
            <a:r>
              <a:rPr lang="en-BD" dirty="0"/>
              <a:t>* *</a:t>
            </a:r>
          </a:p>
          <a:p>
            <a:r>
              <a:rPr lang="en-BD" dirty="0"/>
              <a:t>*</a:t>
            </a:r>
          </a:p>
          <a:p>
            <a:endParaRPr lang="en-B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C667C8-97FD-4137-88EC-C4307EF5C36A}"/>
              </a:ext>
            </a:extLst>
          </p:cNvPr>
          <p:cNvSpPr/>
          <p:nvPr/>
        </p:nvSpPr>
        <p:spPr>
          <a:xfrm>
            <a:off x="10519953" y="2148835"/>
            <a:ext cx="888277" cy="22990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D" dirty="0"/>
              <a:t>#</a:t>
            </a:r>
          </a:p>
          <a:p>
            <a:r>
              <a:rPr lang="en-BD" dirty="0"/>
              <a:t># #</a:t>
            </a:r>
          </a:p>
          <a:p>
            <a:r>
              <a:rPr lang="en-BD" dirty="0"/>
              <a:t># # #</a:t>
            </a:r>
          </a:p>
          <a:p>
            <a:r>
              <a:rPr lang="en-BD" dirty="0"/>
              <a:t># # # #</a:t>
            </a:r>
          </a:p>
          <a:p>
            <a:r>
              <a:rPr lang="en-BD" dirty="0"/>
              <a:t># # #</a:t>
            </a:r>
          </a:p>
          <a:p>
            <a:r>
              <a:rPr lang="en-BD" dirty="0"/>
              <a:t># # </a:t>
            </a:r>
          </a:p>
          <a:p>
            <a:r>
              <a:rPr lang="en-BD" dirty="0"/>
              <a:t># </a:t>
            </a:r>
          </a:p>
          <a:p>
            <a:pPr algn="ctr"/>
            <a:endParaRPr lang="en-BD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D5A8E9-9DD1-275A-BF63-9C3432F4CEF0}"/>
              </a:ext>
            </a:extLst>
          </p:cNvPr>
          <p:cNvSpPr txBox="1"/>
          <p:nvPr/>
        </p:nvSpPr>
        <p:spPr>
          <a:xfrm>
            <a:off x="3123174" y="4456607"/>
            <a:ext cx="107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Pattern1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68E23D-BEAA-CD6B-0860-8BBE5C8FC470}"/>
              </a:ext>
            </a:extLst>
          </p:cNvPr>
          <p:cNvSpPr txBox="1"/>
          <p:nvPr/>
        </p:nvSpPr>
        <p:spPr>
          <a:xfrm>
            <a:off x="5084208" y="4456607"/>
            <a:ext cx="107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Pattern3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92E779-5F8A-6DD6-027C-9155B24549B0}"/>
              </a:ext>
            </a:extLst>
          </p:cNvPr>
          <p:cNvSpPr txBox="1"/>
          <p:nvPr/>
        </p:nvSpPr>
        <p:spPr>
          <a:xfrm>
            <a:off x="6197991" y="4456607"/>
            <a:ext cx="107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Pattern4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C7D1B0-AE41-11C2-BA69-730658078954}"/>
              </a:ext>
            </a:extLst>
          </p:cNvPr>
          <p:cNvSpPr txBox="1"/>
          <p:nvPr/>
        </p:nvSpPr>
        <p:spPr>
          <a:xfrm>
            <a:off x="7362180" y="4456607"/>
            <a:ext cx="107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Pattern5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CB8EB4-D95E-1040-BC03-33386F6366D9}"/>
              </a:ext>
            </a:extLst>
          </p:cNvPr>
          <p:cNvSpPr txBox="1"/>
          <p:nvPr/>
        </p:nvSpPr>
        <p:spPr>
          <a:xfrm>
            <a:off x="8371711" y="4447898"/>
            <a:ext cx="107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Pattern6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084938-049C-14A9-04E7-0696079D35F6}"/>
              </a:ext>
            </a:extLst>
          </p:cNvPr>
          <p:cNvSpPr txBox="1"/>
          <p:nvPr/>
        </p:nvSpPr>
        <p:spPr>
          <a:xfrm>
            <a:off x="9447903" y="4456607"/>
            <a:ext cx="107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Pattern7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55713C-29A1-6945-9275-6D49A878DD1A}"/>
              </a:ext>
            </a:extLst>
          </p:cNvPr>
          <p:cNvSpPr txBox="1"/>
          <p:nvPr/>
        </p:nvSpPr>
        <p:spPr>
          <a:xfrm>
            <a:off x="10461795" y="4456607"/>
            <a:ext cx="107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Pattern8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357A0BC-C719-569F-AD5F-F0A8F7FB648C}"/>
              </a:ext>
            </a:extLst>
          </p:cNvPr>
          <p:cNvSpPr/>
          <p:nvPr/>
        </p:nvSpPr>
        <p:spPr>
          <a:xfrm>
            <a:off x="4217898" y="2166254"/>
            <a:ext cx="870858" cy="22990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D" dirty="0"/>
              <a:t>1</a:t>
            </a:r>
          </a:p>
          <a:p>
            <a:r>
              <a:rPr lang="en-BD" dirty="0"/>
              <a:t>2 2</a:t>
            </a:r>
          </a:p>
          <a:p>
            <a:r>
              <a:rPr lang="en-BD" dirty="0"/>
              <a:t>3 3 3</a:t>
            </a:r>
          </a:p>
          <a:p>
            <a:r>
              <a:rPr lang="en-BD" dirty="0"/>
              <a:t>4 4 4 4</a:t>
            </a:r>
          </a:p>
          <a:p>
            <a:r>
              <a:rPr lang="en-BD" dirty="0"/>
              <a:t>3 3 3</a:t>
            </a:r>
          </a:p>
          <a:p>
            <a:r>
              <a:rPr lang="en-BD" dirty="0"/>
              <a:t>2 2</a:t>
            </a:r>
          </a:p>
          <a:p>
            <a:r>
              <a:rPr lang="en-BD" dirty="0"/>
              <a:t>1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9C3559-E46B-9926-5903-A18F83EEC9A9}"/>
              </a:ext>
            </a:extLst>
          </p:cNvPr>
          <p:cNvSpPr txBox="1"/>
          <p:nvPr/>
        </p:nvSpPr>
        <p:spPr>
          <a:xfrm>
            <a:off x="4101074" y="4465317"/>
            <a:ext cx="102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Pattern2</a:t>
            </a:r>
          </a:p>
        </p:txBody>
      </p:sp>
      <p:sp>
        <p:nvSpPr>
          <p:cNvPr id="37" name="Date Placeholder 36">
            <a:extLst>
              <a:ext uri="{FF2B5EF4-FFF2-40B4-BE49-F238E27FC236}">
                <a16:creationId xmlns:a16="http://schemas.microsoft.com/office/drawing/2014/main" id="{9D0AA39C-90E9-DE5A-91FD-0B42A6163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8E7B-B048-4F4A-B392-C8D77F80AE20}" type="datetime1">
              <a:rPr lang="en-US" smtClean="0"/>
              <a:t>11/16/24</a:t>
            </a:fld>
            <a:endParaRPr lang="en-BD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4B1F933D-C94B-EDE7-27A0-620450DC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5A33-68C1-5A49-A9F8-266E8210CF00}" type="slidenum">
              <a:rPr lang="en-BD" smtClean="0"/>
              <a:t>15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813225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4BCD-9202-B812-329E-E01DF120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 Program for Pattern1 from pattern type3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67B5055-7116-8F6D-BD31-28D32307E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7130143" cy="4683986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C8F6668-9F8F-88DF-8749-5CDE8DF30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771" y="1690688"/>
            <a:ext cx="2655972" cy="3073400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3E3A382-7E0E-0264-ECEF-C88D4067E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E3B8-20C9-BC4F-B2D5-FE4B54A6A15D}" type="datetime1">
              <a:rPr lang="en-US" smtClean="0"/>
              <a:t>11/16/24</a:t>
            </a:fld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FEE124-CB37-54E0-7422-6D709A91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5A33-68C1-5A49-A9F8-266E8210CF00}" type="slidenum">
              <a:rPr lang="en-BD" smtClean="0"/>
              <a:t>16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861240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1316F-36B2-6AAA-F09D-19A1531E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31" y="215078"/>
            <a:ext cx="10515600" cy="1325563"/>
          </a:xfrm>
        </p:spPr>
        <p:txBody>
          <a:bodyPr/>
          <a:lstStyle/>
          <a:p>
            <a:r>
              <a:rPr lang="en-BD" dirty="0"/>
              <a:t>Pattern Type 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D3945F-FBFA-1C19-992D-C6BAC6AF1B5A}"/>
              </a:ext>
            </a:extLst>
          </p:cNvPr>
          <p:cNvSpPr/>
          <p:nvPr/>
        </p:nvSpPr>
        <p:spPr>
          <a:xfrm>
            <a:off x="1517117" y="1942009"/>
            <a:ext cx="1010195" cy="1201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D" dirty="0"/>
              <a:t>          1</a:t>
            </a:r>
          </a:p>
          <a:p>
            <a:r>
              <a:rPr lang="en-BD" dirty="0"/>
              <a:t>       1 2</a:t>
            </a:r>
          </a:p>
          <a:p>
            <a:r>
              <a:rPr lang="en-BD" dirty="0"/>
              <a:t>   1 2 3</a:t>
            </a:r>
          </a:p>
          <a:p>
            <a:r>
              <a:rPr lang="en-BD" dirty="0"/>
              <a:t>1 2 3 4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F91E95-394B-607C-864F-D52B687A8ABA}"/>
              </a:ext>
            </a:extLst>
          </p:cNvPr>
          <p:cNvSpPr/>
          <p:nvPr/>
        </p:nvSpPr>
        <p:spPr>
          <a:xfrm>
            <a:off x="4080877" y="1942009"/>
            <a:ext cx="1127760" cy="1201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D" dirty="0"/>
              <a:t>           1</a:t>
            </a:r>
          </a:p>
          <a:p>
            <a:r>
              <a:rPr lang="en-BD" dirty="0"/>
              <a:t>        1 0 </a:t>
            </a:r>
          </a:p>
          <a:p>
            <a:r>
              <a:rPr lang="en-BD" dirty="0"/>
              <a:t>     1 0 1</a:t>
            </a:r>
          </a:p>
          <a:p>
            <a:r>
              <a:rPr lang="en-BD" dirty="0"/>
              <a:t> 1 0 1 0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1AEB15-5115-E30A-A5BE-2C39FB5BCF1D}"/>
              </a:ext>
            </a:extLst>
          </p:cNvPr>
          <p:cNvSpPr/>
          <p:nvPr/>
        </p:nvSpPr>
        <p:spPr>
          <a:xfrm>
            <a:off x="6594987" y="1942009"/>
            <a:ext cx="1214847" cy="1201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D" dirty="0"/>
              <a:t>             A</a:t>
            </a:r>
          </a:p>
          <a:p>
            <a:r>
              <a:rPr lang="en-BD" dirty="0"/>
              <a:t>         A B</a:t>
            </a:r>
          </a:p>
          <a:p>
            <a:r>
              <a:rPr lang="en-BD" dirty="0"/>
              <a:t>     A B C</a:t>
            </a:r>
          </a:p>
          <a:p>
            <a:r>
              <a:rPr lang="en-BD" dirty="0"/>
              <a:t> A B C 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829FEF-6935-D4F5-3592-815E3F44F335}"/>
              </a:ext>
            </a:extLst>
          </p:cNvPr>
          <p:cNvSpPr/>
          <p:nvPr/>
        </p:nvSpPr>
        <p:spPr>
          <a:xfrm>
            <a:off x="9193298" y="1942009"/>
            <a:ext cx="1092927" cy="1201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D" dirty="0"/>
              <a:t>          *</a:t>
            </a:r>
          </a:p>
          <a:p>
            <a:r>
              <a:rPr lang="en-BD" dirty="0"/>
              <a:t>       * *</a:t>
            </a:r>
          </a:p>
          <a:p>
            <a:r>
              <a:rPr lang="en-BD" dirty="0"/>
              <a:t>    * * *</a:t>
            </a:r>
          </a:p>
          <a:p>
            <a:r>
              <a:rPr lang="en-BD" dirty="0"/>
              <a:t> * * * 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0EE470-0F3E-F7D3-CE2F-BFB88C2730DF}"/>
              </a:ext>
            </a:extLst>
          </p:cNvPr>
          <p:cNvSpPr/>
          <p:nvPr/>
        </p:nvSpPr>
        <p:spPr>
          <a:xfrm>
            <a:off x="1415141" y="4105302"/>
            <a:ext cx="1314995" cy="1201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D" dirty="0"/>
              <a:t>             1</a:t>
            </a:r>
          </a:p>
          <a:p>
            <a:r>
              <a:rPr lang="en-BD" dirty="0"/>
              <a:t>         2 2</a:t>
            </a:r>
          </a:p>
          <a:p>
            <a:r>
              <a:rPr lang="en-BD" dirty="0"/>
              <a:t>     3 3 3</a:t>
            </a:r>
          </a:p>
          <a:p>
            <a:r>
              <a:rPr lang="en-BD" dirty="0"/>
              <a:t> 4 4 4 4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9C73BC-9236-5949-6F04-2F791901A1EE}"/>
              </a:ext>
            </a:extLst>
          </p:cNvPr>
          <p:cNvSpPr/>
          <p:nvPr/>
        </p:nvSpPr>
        <p:spPr>
          <a:xfrm>
            <a:off x="4080877" y="4124286"/>
            <a:ext cx="1232264" cy="1201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D" dirty="0"/>
              <a:t>             1</a:t>
            </a:r>
          </a:p>
          <a:p>
            <a:r>
              <a:rPr lang="en-BD" dirty="0"/>
              <a:t>         0 0</a:t>
            </a:r>
          </a:p>
          <a:p>
            <a:r>
              <a:rPr lang="en-BD" dirty="0"/>
              <a:t>      1 1 1</a:t>
            </a:r>
          </a:p>
          <a:p>
            <a:r>
              <a:rPr lang="en-BD" dirty="0"/>
              <a:t>  0 0 0 0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F38437-38ED-085E-AEB2-20457EB888D7}"/>
              </a:ext>
            </a:extLst>
          </p:cNvPr>
          <p:cNvSpPr/>
          <p:nvPr/>
        </p:nvSpPr>
        <p:spPr>
          <a:xfrm>
            <a:off x="6601720" y="4115576"/>
            <a:ext cx="1232264" cy="1201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D" dirty="0"/>
              <a:t>             A</a:t>
            </a:r>
          </a:p>
          <a:p>
            <a:r>
              <a:rPr lang="en-BD" dirty="0"/>
              <a:t>         B B</a:t>
            </a:r>
          </a:p>
          <a:p>
            <a:r>
              <a:rPr lang="en-BD" dirty="0"/>
              <a:t>    C C C</a:t>
            </a:r>
          </a:p>
          <a:p>
            <a:r>
              <a:rPr lang="en-BD" dirty="0"/>
              <a:t>D D D 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3179D5-BFBA-FCDD-01A8-81B121200855}"/>
              </a:ext>
            </a:extLst>
          </p:cNvPr>
          <p:cNvSpPr/>
          <p:nvPr/>
        </p:nvSpPr>
        <p:spPr>
          <a:xfrm>
            <a:off x="9235714" y="4114797"/>
            <a:ext cx="1050511" cy="1201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D" dirty="0"/>
              <a:t>           #</a:t>
            </a:r>
          </a:p>
          <a:p>
            <a:r>
              <a:rPr lang="en-BD" dirty="0"/>
              <a:t>       # #</a:t>
            </a:r>
          </a:p>
          <a:p>
            <a:r>
              <a:rPr lang="en-BD" dirty="0"/>
              <a:t>    # # #</a:t>
            </a:r>
          </a:p>
          <a:p>
            <a:r>
              <a:rPr lang="en-BD" dirty="0"/>
              <a:t># # # #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ECE8E4-EBF6-794E-AD57-927F53612BB3}"/>
              </a:ext>
            </a:extLst>
          </p:cNvPr>
          <p:cNvSpPr txBox="1"/>
          <p:nvPr/>
        </p:nvSpPr>
        <p:spPr>
          <a:xfrm>
            <a:off x="1215546" y="3147364"/>
            <a:ext cx="17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Pattern 1 (N =4)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AD4983-A0E9-C7CE-9E39-35B5CE29D2EB}"/>
              </a:ext>
            </a:extLst>
          </p:cNvPr>
          <p:cNvSpPr txBox="1"/>
          <p:nvPr/>
        </p:nvSpPr>
        <p:spPr>
          <a:xfrm>
            <a:off x="3884723" y="3143792"/>
            <a:ext cx="17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Pattern 2 (N =4)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EC7ADE-7748-4BE2-1EC5-231E3A55A65F}"/>
              </a:ext>
            </a:extLst>
          </p:cNvPr>
          <p:cNvSpPr txBox="1"/>
          <p:nvPr/>
        </p:nvSpPr>
        <p:spPr>
          <a:xfrm>
            <a:off x="6436334" y="3143792"/>
            <a:ext cx="17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Pattern 3 (N =4)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4CE2D1-12B1-7324-62CE-6EEE15E2EB39}"/>
              </a:ext>
            </a:extLst>
          </p:cNvPr>
          <p:cNvSpPr txBox="1"/>
          <p:nvPr/>
        </p:nvSpPr>
        <p:spPr>
          <a:xfrm>
            <a:off x="9105511" y="3143792"/>
            <a:ext cx="17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Pattern 4 (N =4)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17D09D-B971-4CA8-469A-3EE0774D6DE1}"/>
              </a:ext>
            </a:extLst>
          </p:cNvPr>
          <p:cNvSpPr txBox="1"/>
          <p:nvPr/>
        </p:nvSpPr>
        <p:spPr>
          <a:xfrm>
            <a:off x="1274330" y="5316580"/>
            <a:ext cx="17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Pattern 5 (N =4)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706F84-8B6A-BA7A-187C-B01725E29429}"/>
              </a:ext>
            </a:extLst>
          </p:cNvPr>
          <p:cNvSpPr txBox="1"/>
          <p:nvPr/>
        </p:nvSpPr>
        <p:spPr>
          <a:xfrm>
            <a:off x="3938025" y="5307478"/>
            <a:ext cx="17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Pattern 6 (N =4)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DDBC02-B851-4ECB-33DA-2BE736EB5785}"/>
              </a:ext>
            </a:extLst>
          </p:cNvPr>
          <p:cNvSpPr txBox="1"/>
          <p:nvPr/>
        </p:nvSpPr>
        <p:spPr>
          <a:xfrm>
            <a:off x="6455151" y="5307085"/>
            <a:ext cx="17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Pattern 7 (N =4)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31C821-4079-A654-DFA1-F35EE60C00E8}"/>
              </a:ext>
            </a:extLst>
          </p:cNvPr>
          <p:cNvSpPr txBox="1"/>
          <p:nvPr/>
        </p:nvSpPr>
        <p:spPr>
          <a:xfrm>
            <a:off x="9089145" y="5316580"/>
            <a:ext cx="17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Pattern 8 (N =4)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4EEFDDBE-015D-5FEA-BD2F-D6F2E3CD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378D-54DB-5646-9B1D-007CFC4A8425}" type="datetime1">
              <a:rPr lang="en-US" smtClean="0"/>
              <a:t>11/16/24</a:t>
            </a:fld>
            <a:endParaRPr lang="en-BD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5A67F85-C234-E16F-90DE-2F68FA2F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5A33-68C1-5A49-A9F8-266E8210CF00}" type="slidenum">
              <a:rPr lang="en-BD" smtClean="0"/>
              <a:t>17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263778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FAA3A-0F24-C09F-F14D-626A5A93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Pattern1 from pattern type4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CFF643-5507-87C2-7AFA-0671581271BF}"/>
              </a:ext>
            </a:extLst>
          </p:cNvPr>
          <p:cNvSpPr/>
          <p:nvPr/>
        </p:nvSpPr>
        <p:spPr>
          <a:xfrm>
            <a:off x="1517117" y="1942009"/>
            <a:ext cx="1565717" cy="18113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D" sz="2800" dirty="0"/>
              <a:t>          1</a:t>
            </a:r>
          </a:p>
          <a:p>
            <a:r>
              <a:rPr lang="en-BD" sz="2800" dirty="0"/>
              <a:t>       1 2</a:t>
            </a:r>
          </a:p>
          <a:p>
            <a:r>
              <a:rPr lang="en-BD" sz="2800" dirty="0"/>
              <a:t>   1 2 3</a:t>
            </a:r>
          </a:p>
          <a:p>
            <a:r>
              <a:rPr lang="en-BD" sz="2800" dirty="0"/>
              <a:t>1 2 3 4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E61F02-7C63-3BAE-460F-D467D2905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353516"/>
              </p:ext>
            </p:extLst>
          </p:nvPr>
        </p:nvGraphicFramePr>
        <p:xfrm>
          <a:off x="5748735" y="3262569"/>
          <a:ext cx="492614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1537">
                  <a:extLst>
                    <a:ext uri="{9D8B030D-6E8A-4147-A177-3AD203B41FA5}">
                      <a16:colId xmlns:a16="http://schemas.microsoft.com/office/drawing/2014/main" val="235590357"/>
                    </a:ext>
                  </a:extLst>
                </a:gridCol>
                <a:gridCol w="1231537">
                  <a:extLst>
                    <a:ext uri="{9D8B030D-6E8A-4147-A177-3AD203B41FA5}">
                      <a16:colId xmlns:a16="http://schemas.microsoft.com/office/drawing/2014/main" val="1334574459"/>
                    </a:ext>
                  </a:extLst>
                </a:gridCol>
                <a:gridCol w="1231537">
                  <a:extLst>
                    <a:ext uri="{9D8B030D-6E8A-4147-A177-3AD203B41FA5}">
                      <a16:colId xmlns:a16="http://schemas.microsoft.com/office/drawing/2014/main" val="3244379159"/>
                    </a:ext>
                  </a:extLst>
                </a:gridCol>
                <a:gridCol w="1231537">
                  <a:extLst>
                    <a:ext uri="{9D8B030D-6E8A-4147-A177-3AD203B41FA5}">
                      <a16:colId xmlns:a16="http://schemas.microsoft.com/office/drawing/2014/main" val="3643864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B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B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B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28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B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94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296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5601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BD8EFA3-B22C-5487-5F91-7BE76662F4AF}"/>
              </a:ext>
            </a:extLst>
          </p:cNvPr>
          <p:cNvSpPr txBox="1"/>
          <p:nvPr/>
        </p:nvSpPr>
        <p:spPr>
          <a:xfrm>
            <a:off x="5799909" y="5381897"/>
            <a:ext cx="159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Space = n-row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4522B5-63E0-C498-E1FF-11E5BAF3864B}"/>
              </a:ext>
            </a:extLst>
          </p:cNvPr>
          <p:cNvSpPr txBox="1"/>
          <p:nvPr/>
        </p:nvSpPr>
        <p:spPr>
          <a:xfrm>
            <a:off x="5094514" y="3262569"/>
            <a:ext cx="67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row1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B8AF9C-905B-1570-F5CE-314F28A6A92D}"/>
              </a:ext>
            </a:extLst>
          </p:cNvPr>
          <p:cNvSpPr txBox="1"/>
          <p:nvPr/>
        </p:nvSpPr>
        <p:spPr>
          <a:xfrm>
            <a:off x="5094514" y="3678589"/>
            <a:ext cx="67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row2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F593ED-5A9B-EC76-59B3-8AC35977EF52}"/>
              </a:ext>
            </a:extLst>
          </p:cNvPr>
          <p:cNvSpPr txBox="1"/>
          <p:nvPr/>
        </p:nvSpPr>
        <p:spPr>
          <a:xfrm>
            <a:off x="5075730" y="4047921"/>
            <a:ext cx="67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row3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16D245-0E90-24B7-1026-2360055FF858}"/>
              </a:ext>
            </a:extLst>
          </p:cNvPr>
          <p:cNvSpPr txBox="1"/>
          <p:nvPr/>
        </p:nvSpPr>
        <p:spPr>
          <a:xfrm>
            <a:off x="5056946" y="4409206"/>
            <a:ext cx="67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row4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3AA540-CDAE-8A2B-4954-BD6DB2DF2B98}"/>
              </a:ext>
            </a:extLst>
          </p:cNvPr>
          <p:cNvSpPr txBox="1"/>
          <p:nvPr/>
        </p:nvSpPr>
        <p:spPr>
          <a:xfrm>
            <a:off x="5979652" y="2922935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col1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17213E-8916-93F1-5983-3B123990D9A2}"/>
              </a:ext>
            </a:extLst>
          </p:cNvPr>
          <p:cNvSpPr txBox="1"/>
          <p:nvPr/>
        </p:nvSpPr>
        <p:spPr>
          <a:xfrm>
            <a:off x="7249747" y="291475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col2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263F62-7A60-37BF-6FC1-3DB8ABF028A9}"/>
              </a:ext>
            </a:extLst>
          </p:cNvPr>
          <p:cNvSpPr txBox="1"/>
          <p:nvPr/>
        </p:nvSpPr>
        <p:spPr>
          <a:xfrm>
            <a:off x="8519842" y="2893237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col3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C28673-1E22-7118-D346-DCF0871CAB7C}"/>
              </a:ext>
            </a:extLst>
          </p:cNvPr>
          <p:cNvSpPr txBox="1"/>
          <p:nvPr/>
        </p:nvSpPr>
        <p:spPr>
          <a:xfrm>
            <a:off x="9783087" y="290399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col4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A92C9802-7E3C-E2B4-C5A5-02047418D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D502-324E-DB4F-837C-23311EF84E59}" type="datetime1">
              <a:rPr lang="en-US" smtClean="0"/>
              <a:t>11/16/24</a:t>
            </a:fld>
            <a:endParaRPr lang="en-BD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8FA7A06-5E4B-1718-D0B4-9D07C0AF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5A33-68C1-5A49-A9F8-266E8210CF00}" type="slidenum">
              <a:rPr lang="en-BD" smtClean="0"/>
              <a:t>18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339276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5594-C46D-FEBF-74E8-8400E7929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 Program for Pattern1 from pattern type4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6A1B3E1-044D-5B2C-E945-11AAF3773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697" y="1757033"/>
            <a:ext cx="6107205" cy="4635058"/>
          </a:xfr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8E7F8D98-C7E5-7E8D-4533-627FDE59B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137" y="1826702"/>
            <a:ext cx="2978332" cy="2413000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85EC678-400C-7981-38FF-D14DD5EB4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2D0F-9499-974F-ACD8-E29C4F4FBBB0}" type="datetime1">
              <a:rPr lang="en-US" smtClean="0"/>
              <a:t>11/16/24</a:t>
            </a:fld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287E54-21F2-9B52-326E-ACB2957D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5A33-68C1-5A49-A9F8-266E8210CF00}" type="slidenum">
              <a:rPr lang="en-BD" smtClean="0"/>
              <a:t>19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0741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F7270-9307-E595-3BF5-AAF5C185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Pattern Type-1 (Right Angle Triangle)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DC1EA0-2ABF-6F1C-00FB-5E103FDBBEA8}"/>
              </a:ext>
            </a:extLst>
          </p:cNvPr>
          <p:cNvSpPr/>
          <p:nvPr/>
        </p:nvSpPr>
        <p:spPr>
          <a:xfrm>
            <a:off x="1010194" y="1942011"/>
            <a:ext cx="2124892" cy="1201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D" dirty="0"/>
              <a:t>1</a:t>
            </a:r>
          </a:p>
          <a:p>
            <a:r>
              <a:rPr lang="en-BD" dirty="0"/>
              <a:t>1 2</a:t>
            </a:r>
          </a:p>
          <a:p>
            <a:r>
              <a:rPr lang="en-BD" dirty="0"/>
              <a:t>1 2 3</a:t>
            </a:r>
          </a:p>
          <a:p>
            <a:r>
              <a:rPr lang="en-BD" dirty="0"/>
              <a:t>1 2 3 4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8D2703-74C2-97BB-8E41-39FCE8D9A422}"/>
              </a:ext>
            </a:extLst>
          </p:cNvPr>
          <p:cNvSpPr/>
          <p:nvPr/>
        </p:nvSpPr>
        <p:spPr>
          <a:xfrm>
            <a:off x="3679371" y="1942010"/>
            <a:ext cx="2124892" cy="1201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D" dirty="0"/>
              <a:t>1</a:t>
            </a:r>
          </a:p>
          <a:p>
            <a:r>
              <a:rPr lang="en-BD" dirty="0"/>
              <a:t>1 0 </a:t>
            </a:r>
          </a:p>
          <a:p>
            <a:r>
              <a:rPr lang="en-BD" dirty="0"/>
              <a:t>1 0 1</a:t>
            </a:r>
          </a:p>
          <a:p>
            <a:r>
              <a:rPr lang="en-BD" dirty="0"/>
              <a:t>1 0 1 0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E97C3A-AC5B-1673-5FCD-240E2382BEA4}"/>
              </a:ext>
            </a:extLst>
          </p:cNvPr>
          <p:cNvSpPr/>
          <p:nvPr/>
        </p:nvSpPr>
        <p:spPr>
          <a:xfrm>
            <a:off x="6230982" y="1942009"/>
            <a:ext cx="2124892" cy="1201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D" dirty="0"/>
              <a:t>A</a:t>
            </a:r>
          </a:p>
          <a:p>
            <a:r>
              <a:rPr lang="en-BD" dirty="0"/>
              <a:t>A B</a:t>
            </a:r>
          </a:p>
          <a:p>
            <a:r>
              <a:rPr lang="en-BD" dirty="0"/>
              <a:t>A B C</a:t>
            </a:r>
          </a:p>
          <a:p>
            <a:r>
              <a:rPr lang="en-BD" dirty="0"/>
              <a:t>A B C 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D425BE-B955-E246-8707-FDF1E019BBFC}"/>
              </a:ext>
            </a:extLst>
          </p:cNvPr>
          <p:cNvSpPr/>
          <p:nvPr/>
        </p:nvSpPr>
        <p:spPr>
          <a:xfrm>
            <a:off x="8782593" y="1942009"/>
            <a:ext cx="2124892" cy="1201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D" dirty="0"/>
              <a:t>*</a:t>
            </a:r>
          </a:p>
          <a:p>
            <a:r>
              <a:rPr lang="en-BD" dirty="0"/>
              <a:t>* *</a:t>
            </a:r>
          </a:p>
          <a:p>
            <a:r>
              <a:rPr lang="en-BD" dirty="0"/>
              <a:t>* * *</a:t>
            </a:r>
          </a:p>
          <a:p>
            <a:r>
              <a:rPr lang="en-BD" dirty="0"/>
              <a:t>* * * 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1F614B-F658-3ED4-16EE-8B5549F62515}"/>
              </a:ext>
            </a:extLst>
          </p:cNvPr>
          <p:cNvSpPr/>
          <p:nvPr/>
        </p:nvSpPr>
        <p:spPr>
          <a:xfrm>
            <a:off x="1010194" y="4114799"/>
            <a:ext cx="2124892" cy="1201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D" dirty="0"/>
              <a:t>1</a:t>
            </a:r>
          </a:p>
          <a:p>
            <a:r>
              <a:rPr lang="en-BD" dirty="0"/>
              <a:t>2 2</a:t>
            </a:r>
          </a:p>
          <a:p>
            <a:r>
              <a:rPr lang="en-BD" dirty="0"/>
              <a:t>3 3 3</a:t>
            </a:r>
          </a:p>
          <a:p>
            <a:r>
              <a:rPr lang="en-BD" dirty="0"/>
              <a:t>4 4 4 4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DB2A60-2303-A71E-0EF4-E69D583F0510}"/>
              </a:ext>
            </a:extLst>
          </p:cNvPr>
          <p:cNvSpPr/>
          <p:nvPr/>
        </p:nvSpPr>
        <p:spPr>
          <a:xfrm>
            <a:off x="3679371" y="4114798"/>
            <a:ext cx="2124892" cy="1201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D" dirty="0"/>
              <a:t>1</a:t>
            </a:r>
          </a:p>
          <a:p>
            <a:r>
              <a:rPr lang="en-BD" dirty="0"/>
              <a:t>0 0</a:t>
            </a:r>
          </a:p>
          <a:p>
            <a:r>
              <a:rPr lang="en-BD" dirty="0"/>
              <a:t>1 1 1</a:t>
            </a:r>
          </a:p>
          <a:p>
            <a:r>
              <a:rPr lang="en-BD" dirty="0"/>
              <a:t>0 0 0 0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C09300-1B4F-95D9-DFE8-A9A54CCEFC9B}"/>
              </a:ext>
            </a:extLst>
          </p:cNvPr>
          <p:cNvSpPr/>
          <p:nvPr/>
        </p:nvSpPr>
        <p:spPr>
          <a:xfrm>
            <a:off x="6230982" y="4114797"/>
            <a:ext cx="2124892" cy="1201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D" dirty="0"/>
              <a:t>A</a:t>
            </a:r>
          </a:p>
          <a:p>
            <a:r>
              <a:rPr lang="en-BD" dirty="0"/>
              <a:t>B B</a:t>
            </a:r>
          </a:p>
          <a:p>
            <a:r>
              <a:rPr lang="en-BD" dirty="0"/>
              <a:t>C C C</a:t>
            </a:r>
          </a:p>
          <a:p>
            <a:r>
              <a:rPr lang="en-BD" dirty="0"/>
              <a:t>D D D 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234CD7-2CCB-F972-5BB5-E5914D2EF72D}"/>
              </a:ext>
            </a:extLst>
          </p:cNvPr>
          <p:cNvSpPr/>
          <p:nvPr/>
        </p:nvSpPr>
        <p:spPr>
          <a:xfrm>
            <a:off x="8782593" y="4114797"/>
            <a:ext cx="2124892" cy="1201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D" dirty="0"/>
              <a:t>#</a:t>
            </a:r>
          </a:p>
          <a:p>
            <a:r>
              <a:rPr lang="en-BD" dirty="0"/>
              <a:t># #</a:t>
            </a:r>
          </a:p>
          <a:p>
            <a:r>
              <a:rPr lang="en-BD" dirty="0"/>
              <a:t># # #</a:t>
            </a:r>
          </a:p>
          <a:p>
            <a:r>
              <a:rPr lang="en-BD" dirty="0"/>
              <a:t># # # #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E30E5B-2A68-45F1-3E86-7168354BD51C}"/>
              </a:ext>
            </a:extLst>
          </p:cNvPr>
          <p:cNvSpPr txBox="1"/>
          <p:nvPr/>
        </p:nvSpPr>
        <p:spPr>
          <a:xfrm>
            <a:off x="1215546" y="3147364"/>
            <a:ext cx="17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Pattern 1 (N =4)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9A394F-DD01-F61D-194A-31F02427C71E}"/>
              </a:ext>
            </a:extLst>
          </p:cNvPr>
          <p:cNvSpPr txBox="1"/>
          <p:nvPr/>
        </p:nvSpPr>
        <p:spPr>
          <a:xfrm>
            <a:off x="3884723" y="3143792"/>
            <a:ext cx="17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Pattern 2 (N =4)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F0985-D5F1-E839-5E1A-A0D89F0EE0C3}"/>
              </a:ext>
            </a:extLst>
          </p:cNvPr>
          <p:cNvSpPr txBox="1"/>
          <p:nvPr/>
        </p:nvSpPr>
        <p:spPr>
          <a:xfrm>
            <a:off x="6436334" y="3143792"/>
            <a:ext cx="17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Pattern 3 (N =4)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ECCDD5-D88C-D811-8B8E-BC1A88C286BE}"/>
              </a:ext>
            </a:extLst>
          </p:cNvPr>
          <p:cNvSpPr txBox="1"/>
          <p:nvPr/>
        </p:nvSpPr>
        <p:spPr>
          <a:xfrm>
            <a:off x="9105511" y="3143792"/>
            <a:ext cx="17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Pattern 4 (N =4)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54018D-08E3-3B72-C810-58D32D1EBB7E}"/>
              </a:ext>
            </a:extLst>
          </p:cNvPr>
          <p:cNvSpPr txBox="1"/>
          <p:nvPr/>
        </p:nvSpPr>
        <p:spPr>
          <a:xfrm>
            <a:off x="1274330" y="5316580"/>
            <a:ext cx="17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Pattern 5 (N =4)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EA311E-4116-F44F-4912-A844414BFBC5}"/>
              </a:ext>
            </a:extLst>
          </p:cNvPr>
          <p:cNvSpPr txBox="1"/>
          <p:nvPr/>
        </p:nvSpPr>
        <p:spPr>
          <a:xfrm>
            <a:off x="3938025" y="5307478"/>
            <a:ext cx="17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Pattern 6 (N =4)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B16436-ADE4-211A-1A05-5901AC859715}"/>
              </a:ext>
            </a:extLst>
          </p:cNvPr>
          <p:cNvSpPr txBox="1"/>
          <p:nvPr/>
        </p:nvSpPr>
        <p:spPr>
          <a:xfrm>
            <a:off x="6455151" y="5307085"/>
            <a:ext cx="17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Pattern 7 (N =4)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97AB89-9F6C-78BE-D370-A0842E66ACEF}"/>
              </a:ext>
            </a:extLst>
          </p:cNvPr>
          <p:cNvSpPr txBox="1"/>
          <p:nvPr/>
        </p:nvSpPr>
        <p:spPr>
          <a:xfrm>
            <a:off x="9089145" y="5316580"/>
            <a:ext cx="17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Pattern 8 (N =4)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61B8A5D9-D503-8988-BEFA-80BD65841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D6F8-C961-2149-A1EC-3BA6393F4A8F}" type="datetime1">
              <a:rPr lang="en-US" smtClean="0"/>
              <a:t>11/16/24</a:t>
            </a:fld>
            <a:endParaRPr lang="en-BD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3A0B8C6-807A-79D6-DD51-E0C563F5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5A33-68C1-5A49-A9F8-266E8210CF00}" type="slidenum">
              <a:rPr lang="en-BD" smtClean="0"/>
              <a:t>2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080938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5E953-67EF-D63A-549C-716FE10E5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Pattern Type 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9482BE-7B3B-65F4-F50A-8C5D6848D959}"/>
              </a:ext>
            </a:extLst>
          </p:cNvPr>
          <p:cNvSpPr/>
          <p:nvPr/>
        </p:nvSpPr>
        <p:spPr>
          <a:xfrm>
            <a:off x="1571547" y="1896118"/>
            <a:ext cx="914400" cy="1201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BD" dirty="0"/>
          </a:p>
          <a:p>
            <a:r>
              <a:rPr lang="en-BD" dirty="0"/>
              <a:t>1 2 3 4</a:t>
            </a:r>
          </a:p>
          <a:p>
            <a:r>
              <a:rPr lang="en-BD" dirty="0"/>
              <a:t>   1 2 3</a:t>
            </a:r>
          </a:p>
          <a:p>
            <a:r>
              <a:rPr lang="en-BD" dirty="0"/>
              <a:t>       1 2</a:t>
            </a:r>
          </a:p>
          <a:p>
            <a:r>
              <a:rPr lang="en-BD" dirty="0"/>
              <a:t>           1 </a:t>
            </a:r>
          </a:p>
          <a:p>
            <a:endParaRPr lang="en-BD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134A84-C3B2-FF46-2BC2-4DC51B656277}"/>
              </a:ext>
            </a:extLst>
          </p:cNvPr>
          <p:cNvSpPr/>
          <p:nvPr/>
        </p:nvSpPr>
        <p:spPr>
          <a:xfrm>
            <a:off x="4212770" y="1915880"/>
            <a:ext cx="914400" cy="1201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D" dirty="0"/>
              <a:t>1 0 1 0</a:t>
            </a:r>
          </a:p>
          <a:p>
            <a:r>
              <a:rPr lang="en-BD" dirty="0"/>
              <a:t>    1 0 1</a:t>
            </a:r>
          </a:p>
          <a:p>
            <a:r>
              <a:rPr lang="en-BD" dirty="0"/>
              <a:t>       1 0</a:t>
            </a:r>
          </a:p>
          <a:p>
            <a:r>
              <a:rPr lang="en-BD" dirty="0"/>
              <a:t>          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C30E34-27F0-95FF-7736-3713C2091809}"/>
              </a:ext>
            </a:extLst>
          </p:cNvPr>
          <p:cNvSpPr/>
          <p:nvPr/>
        </p:nvSpPr>
        <p:spPr>
          <a:xfrm>
            <a:off x="6679123" y="1886185"/>
            <a:ext cx="1023258" cy="1201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D" dirty="0"/>
              <a:t>A B C D</a:t>
            </a:r>
          </a:p>
          <a:p>
            <a:r>
              <a:rPr lang="en-BD" dirty="0"/>
              <a:t>    A B C</a:t>
            </a:r>
          </a:p>
          <a:p>
            <a:r>
              <a:rPr lang="en-BD" dirty="0"/>
              <a:t>        A B </a:t>
            </a:r>
          </a:p>
          <a:p>
            <a:r>
              <a:rPr lang="en-BD" dirty="0"/>
              <a:t>            A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327B77-526F-2C52-5296-0B07B2C420CD}"/>
              </a:ext>
            </a:extLst>
          </p:cNvPr>
          <p:cNvSpPr/>
          <p:nvPr/>
        </p:nvSpPr>
        <p:spPr>
          <a:xfrm>
            <a:off x="9429204" y="1886184"/>
            <a:ext cx="831670" cy="1201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D" dirty="0"/>
              <a:t>* * * *</a:t>
            </a:r>
          </a:p>
          <a:p>
            <a:r>
              <a:rPr lang="en-BD" dirty="0"/>
              <a:t>   * * *</a:t>
            </a:r>
          </a:p>
          <a:p>
            <a:r>
              <a:rPr lang="en-BD" dirty="0"/>
              <a:t>      * *</a:t>
            </a:r>
          </a:p>
          <a:p>
            <a:r>
              <a:rPr lang="en-BD" dirty="0"/>
              <a:t>         *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FD24F6-3974-4D2E-8BDE-30481438C195}"/>
              </a:ext>
            </a:extLst>
          </p:cNvPr>
          <p:cNvSpPr/>
          <p:nvPr/>
        </p:nvSpPr>
        <p:spPr>
          <a:xfrm>
            <a:off x="1523649" y="4105302"/>
            <a:ext cx="1010195" cy="1201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D" dirty="0"/>
              <a:t>4 4 4 4</a:t>
            </a:r>
          </a:p>
          <a:p>
            <a:r>
              <a:rPr lang="en-BD" dirty="0"/>
              <a:t>    3 3 3</a:t>
            </a:r>
          </a:p>
          <a:p>
            <a:r>
              <a:rPr lang="en-BD" dirty="0"/>
              <a:t>        2 2 </a:t>
            </a:r>
          </a:p>
          <a:p>
            <a:r>
              <a:rPr lang="en-BD" dirty="0"/>
              <a:t>           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AA853A-0832-8E14-0727-C5983CC34E11}"/>
              </a:ext>
            </a:extLst>
          </p:cNvPr>
          <p:cNvSpPr/>
          <p:nvPr/>
        </p:nvSpPr>
        <p:spPr>
          <a:xfrm>
            <a:off x="4142926" y="4105301"/>
            <a:ext cx="1010195" cy="1201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D" dirty="0"/>
              <a:t>0 0 0 0</a:t>
            </a:r>
          </a:p>
          <a:p>
            <a:r>
              <a:rPr lang="en-BD" dirty="0"/>
              <a:t>    1 1 1</a:t>
            </a:r>
          </a:p>
          <a:p>
            <a:r>
              <a:rPr lang="en-BD" dirty="0"/>
              <a:t>        0 0</a:t>
            </a:r>
          </a:p>
          <a:p>
            <a:r>
              <a:rPr lang="en-BD" dirty="0"/>
              <a:t>           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3897C1-681B-1599-766F-E4694FBC3E35}"/>
              </a:ext>
            </a:extLst>
          </p:cNvPr>
          <p:cNvSpPr/>
          <p:nvPr/>
        </p:nvSpPr>
        <p:spPr>
          <a:xfrm>
            <a:off x="6648466" y="4114797"/>
            <a:ext cx="1119052" cy="1201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D" dirty="0"/>
              <a:t>D D D D</a:t>
            </a:r>
          </a:p>
          <a:p>
            <a:r>
              <a:rPr lang="en-BD" dirty="0"/>
              <a:t>    C C C</a:t>
            </a:r>
          </a:p>
          <a:p>
            <a:r>
              <a:rPr lang="en-BD" dirty="0"/>
              <a:t>         B B</a:t>
            </a:r>
          </a:p>
          <a:p>
            <a:r>
              <a:rPr lang="en-BD" dirty="0"/>
              <a:t>             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F42D52-8067-BA1D-14BC-C890C4E334EB}"/>
              </a:ext>
            </a:extLst>
          </p:cNvPr>
          <p:cNvSpPr/>
          <p:nvPr/>
        </p:nvSpPr>
        <p:spPr>
          <a:xfrm>
            <a:off x="9352918" y="4105300"/>
            <a:ext cx="984241" cy="1201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D" dirty="0"/>
              <a:t># # # #</a:t>
            </a:r>
          </a:p>
          <a:p>
            <a:r>
              <a:rPr lang="en-BD" dirty="0"/>
              <a:t>    # # #</a:t>
            </a:r>
          </a:p>
          <a:p>
            <a:r>
              <a:rPr lang="en-BD" dirty="0"/>
              <a:t>       # # </a:t>
            </a:r>
          </a:p>
          <a:p>
            <a:r>
              <a:rPr lang="en-BD" dirty="0"/>
              <a:t>          #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E32AC9-23D7-6F8E-F871-0006699D2FE0}"/>
              </a:ext>
            </a:extLst>
          </p:cNvPr>
          <p:cNvSpPr txBox="1"/>
          <p:nvPr/>
        </p:nvSpPr>
        <p:spPr>
          <a:xfrm>
            <a:off x="1215546" y="3147364"/>
            <a:ext cx="17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Pattern 1 (N =4)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403A61-1961-F8C1-6509-10A890FDAFFD}"/>
              </a:ext>
            </a:extLst>
          </p:cNvPr>
          <p:cNvSpPr txBox="1"/>
          <p:nvPr/>
        </p:nvSpPr>
        <p:spPr>
          <a:xfrm>
            <a:off x="3884723" y="3143792"/>
            <a:ext cx="17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Pattern 2 (N =4)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481542-B188-1763-1D65-2745273E9B5C}"/>
              </a:ext>
            </a:extLst>
          </p:cNvPr>
          <p:cNvSpPr txBox="1"/>
          <p:nvPr/>
        </p:nvSpPr>
        <p:spPr>
          <a:xfrm>
            <a:off x="6436334" y="3143792"/>
            <a:ext cx="17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Pattern 3 (N =4)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721D79-3AEC-3A90-45F6-B6027907B221}"/>
              </a:ext>
            </a:extLst>
          </p:cNvPr>
          <p:cNvSpPr txBox="1"/>
          <p:nvPr/>
        </p:nvSpPr>
        <p:spPr>
          <a:xfrm>
            <a:off x="9105511" y="3143792"/>
            <a:ext cx="17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Pattern 4 (N =4)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CA9960-F21C-AAC5-9DEB-55A6E3873524}"/>
              </a:ext>
            </a:extLst>
          </p:cNvPr>
          <p:cNvSpPr txBox="1"/>
          <p:nvPr/>
        </p:nvSpPr>
        <p:spPr>
          <a:xfrm>
            <a:off x="1274330" y="5316580"/>
            <a:ext cx="17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Pattern 5 (N =4)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CCAB48-0F78-D0DF-6412-0B11CD905C06}"/>
              </a:ext>
            </a:extLst>
          </p:cNvPr>
          <p:cNvSpPr txBox="1"/>
          <p:nvPr/>
        </p:nvSpPr>
        <p:spPr>
          <a:xfrm>
            <a:off x="3938025" y="5307478"/>
            <a:ext cx="17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Pattern 6 (N =4)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50AB20-B922-F98A-604D-097E0DB801F5}"/>
              </a:ext>
            </a:extLst>
          </p:cNvPr>
          <p:cNvSpPr txBox="1"/>
          <p:nvPr/>
        </p:nvSpPr>
        <p:spPr>
          <a:xfrm>
            <a:off x="6455151" y="5307085"/>
            <a:ext cx="17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Pattern 7 (N =4)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846549-DADB-D890-80D2-C36C9A14FD18}"/>
              </a:ext>
            </a:extLst>
          </p:cNvPr>
          <p:cNvSpPr txBox="1"/>
          <p:nvPr/>
        </p:nvSpPr>
        <p:spPr>
          <a:xfrm>
            <a:off x="9089145" y="5316580"/>
            <a:ext cx="17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Pattern 8 (N =4)</a:t>
            </a:r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B3A44058-4CD0-A7A2-5D67-EF39E762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E983-3E80-794A-AF8F-2BAAAC0664EC}" type="datetime1">
              <a:rPr lang="en-US" smtClean="0"/>
              <a:t>11/16/24</a:t>
            </a:fld>
            <a:endParaRPr lang="en-BD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45AF1E62-13D1-1F9B-6953-741DD063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5A33-68C1-5A49-A9F8-266E8210CF00}" type="slidenum">
              <a:rPr lang="en-BD" smtClean="0"/>
              <a:t>20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457994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93B6F0-265A-226F-465F-2B27D680E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BD" dirty="0"/>
              <a:t>Pattern1 from pattern type5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B52952-F1D4-2E05-3A43-5382930AA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771034"/>
              </p:ext>
            </p:extLst>
          </p:nvPr>
        </p:nvGraphicFramePr>
        <p:xfrm>
          <a:off x="5748735" y="3262569"/>
          <a:ext cx="492614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1537">
                  <a:extLst>
                    <a:ext uri="{9D8B030D-6E8A-4147-A177-3AD203B41FA5}">
                      <a16:colId xmlns:a16="http://schemas.microsoft.com/office/drawing/2014/main" val="235590357"/>
                    </a:ext>
                  </a:extLst>
                </a:gridCol>
                <a:gridCol w="1231537">
                  <a:extLst>
                    <a:ext uri="{9D8B030D-6E8A-4147-A177-3AD203B41FA5}">
                      <a16:colId xmlns:a16="http://schemas.microsoft.com/office/drawing/2014/main" val="1334574459"/>
                    </a:ext>
                  </a:extLst>
                </a:gridCol>
                <a:gridCol w="1231537">
                  <a:extLst>
                    <a:ext uri="{9D8B030D-6E8A-4147-A177-3AD203B41FA5}">
                      <a16:colId xmlns:a16="http://schemas.microsoft.com/office/drawing/2014/main" val="3244379159"/>
                    </a:ext>
                  </a:extLst>
                </a:gridCol>
                <a:gridCol w="1231537">
                  <a:extLst>
                    <a:ext uri="{9D8B030D-6E8A-4147-A177-3AD203B41FA5}">
                      <a16:colId xmlns:a16="http://schemas.microsoft.com/office/drawing/2014/main" val="3643864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28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94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B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296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B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B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5601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9C330E6-BB15-DF3D-F1B4-8203E6082F34}"/>
              </a:ext>
            </a:extLst>
          </p:cNvPr>
          <p:cNvSpPr txBox="1"/>
          <p:nvPr/>
        </p:nvSpPr>
        <p:spPr>
          <a:xfrm>
            <a:off x="5799909" y="5381897"/>
            <a:ext cx="159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Space = n-row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A56980-BBA7-929C-1350-B3386788D74C}"/>
              </a:ext>
            </a:extLst>
          </p:cNvPr>
          <p:cNvSpPr/>
          <p:nvPr/>
        </p:nvSpPr>
        <p:spPr>
          <a:xfrm>
            <a:off x="1571546" y="1896118"/>
            <a:ext cx="1206487" cy="19530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BD" sz="2400" dirty="0"/>
          </a:p>
          <a:p>
            <a:r>
              <a:rPr lang="en-BD" sz="2400" dirty="0"/>
              <a:t>1 2 3 4</a:t>
            </a:r>
          </a:p>
          <a:p>
            <a:r>
              <a:rPr lang="en-BD" sz="2400" dirty="0"/>
              <a:t>   1 2 3</a:t>
            </a:r>
          </a:p>
          <a:p>
            <a:r>
              <a:rPr lang="en-BD" sz="2400" dirty="0"/>
              <a:t>       1 2</a:t>
            </a:r>
          </a:p>
          <a:p>
            <a:r>
              <a:rPr lang="en-BD" sz="2400" dirty="0"/>
              <a:t>           1 </a:t>
            </a:r>
          </a:p>
          <a:p>
            <a:endParaRPr lang="en-BD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B84F91-A462-E79D-969C-27888D16A190}"/>
              </a:ext>
            </a:extLst>
          </p:cNvPr>
          <p:cNvSpPr txBox="1"/>
          <p:nvPr/>
        </p:nvSpPr>
        <p:spPr>
          <a:xfrm>
            <a:off x="6000206" y="2908663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BD" dirty="0"/>
              <a:t>ol1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1A91CC-6782-6143-8172-C18855EBE0BA}"/>
              </a:ext>
            </a:extLst>
          </p:cNvPr>
          <p:cNvSpPr txBox="1"/>
          <p:nvPr/>
        </p:nvSpPr>
        <p:spPr>
          <a:xfrm>
            <a:off x="7193280" y="289106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col2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255437-BE27-ECF6-DC0D-511E70337966}"/>
              </a:ext>
            </a:extLst>
          </p:cNvPr>
          <p:cNvSpPr txBox="1"/>
          <p:nvPr/>
        </p:nvSpPr>
        <p:spPr>
          <a:xfrm>
            <a:off x="8490857" y="290095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col3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DC569E-4035-F047-73B7-F416BDE6014F}"/>
              </a:ext>
            </a:extLst>
          </p:cNvPr>
          <p:cNvSpPr txBox="1"/>
          <p:nvPr/>
        </p:nvSpPr>
        <p:spPr>
          <a:xfrm>
            <a:off x="9777291" y="29179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col4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C18CA1-BC61-C97B-F0F9-F45EE013261F}"/>
              </a:ext>
            </a:extLst>
          </p:cNvPr>
          <p:cNvSpPr txBox="1"/>
          <p:nvPr/>
        </p:nvSpPr>
        <p:spPr>
          <a:xfrm>
            <a:off x="4946468" y="4354043"/>
            <a:ext cx="67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row1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61D04E-ACB9-F9CB-6D2D-D7C0325373FE}"/>
              </a:ext>
            </a:extLst>
          </p:cNvPr>
          <p:cNvSpPr txBox="1"/>
          <p:nvPr/>
        </p:nvSpPr>
        <p:spPr>
          <a:xfrm>
            <a:off x="4946467" y="3984711"/>
            <a:ext cx="67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row2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8B7544-83C9-E5F0-1A19-0C84BD3EDEC8}"/>
              </a:ext>
            </a:extLst>
          </p:cNvPr>
          <p:cNvSpPr txBox="1"/>
          <p:nvPr/>
        </p:nvSpPr>
        <p:spPr>
          <a:xfrm>
            <a:off x="4946466" y="3639811"/>
            <a:ext cx="67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row3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7D8D5C-BA00-9CF0-2DA1-1D8A221C30AF}"/>
              </a:ext>
            </a:extLst>
          </p:cNvPr>
          <p:cNvSpPr txBox="1"/>
          <p:nvPr/>
        </p:nvSpPr>
        <p:spPr>
          <a:xfrm>
            <a:off x="4939669" y="3218189"/>
            <a:ext cx="67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row4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B5FF0B8-0C53-E0D0-7DD2-939A31A1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E757-D896-3444-8640-6BE586CAD6D2}" type="datetime1">
              <a:rPr lang="en-US" smtClean="0"/>
              <a:t>11/16/24</a:t>
            </a:fld>
            <a:endParaRPr lang="en-BD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F2D94DA-47D8-669C-2CEF-2834789E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5A33-68C1-5A49-A9F8-266E8210CF00}" type="slidenum">
              <a:rPr lang="en-BD" smtClean="0"/>
              <a:t>21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301700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FAE38-E522-E19E-60B7-BEB2D9FC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 Program for Pattern1 from pattern type5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2F8C6A8-0FA4-1838-FA1B-DD099CED3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168" y="1760623"/>
            <a:ext cx="5484591" cy="4732251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B9361B5-D9FD-C279-1C45-BF4D95368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7875" y="1690688"/>
            <a:ext cx="1972310" cy="3097738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739A7A8-F02D-10FB-00C4-3EBAC4647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BD31-6F51-014E-882D-C77A21CA8558}" type="datetime1">
              <a:rPr lang="en-US" smtClean="0"/>
              <a:t>11/16/24</a:t>
            </a:fld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77AC19-7B1E-044D-9C8D-2EA4F5A7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5A33-68C1-5A49-A9F8-266E8210CF00}" type="slidenum">
              <a:rPr lang="en-BD" smtClean="0"/>
              <a:t>22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224043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41ADCF-91D6-9941-0395-740CBE5E7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BD" dirty="0"/>
              <a:t>Pattern Type 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3C4F4D-9322-3B77-73D9-31F9205A8A33}"/>
              </a:ext>
            </a:extLst>
          </p:cNvPr>
          <p:cNvCxnSpPr>
            <a:cxnSpLocks/>
          </p:cNvCxnSpPr>
          <p:nvPr/>
        </p:nvCxnSpPr>
        <p:spPr>
          <a:xfrm>
            <a:off x="1898469" y="2493441"/>
            <a:ext cx="291740" cy="151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4FEBB8-8093-11E7-B46E-A23B08D7FCD7}"/>
              </a:ext>
            </a:extLst>
          </p:cNvPr>
          <p:cNvCxnSpPr>
            <a:cxnSpLocks/>
          </p:cNvCxnSpPr>
          <p:nvPr/>
        </p:nvCxnSpPr>
        <p:spPr>
          <a:xfrm flipV="1">
            <a:off x="1840418" y="3751559"/>
            <a:ext cx="341592" cy="154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7586FB0-5397-C393-BC0C-AE48B26C0326}"/>
              </a:ext>
            </a:extLst>
          </p:cNvPr>
          <p:cNvSpPr/>
          <p:nvPr/>
        </p:nvSpPr>
        <p:spPr>
          <a:xfrm>
            <a:off x="2168436" y="2166254"/>
            <a:ext cx="977818" cy="22990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D" dirty="0"/>
              <a:t>            1</a:t>
            </a:r>
          </a:p>
          <a:p>
            <a:r>
              <a:rPr lang="en-BD" dirty="0"/>
              <a:t>        1 2</a:t>
            </a:r>
          </a:p>
          <a:p>
            <a:r>
              <a:rPr lang="en-BD" dirty="0"/>
              <a:t>    1 2 3</a:t>
            </a:r>
          </a:p>
          <a:p>
            <a:r>
              <a:rPr lang="en-BD" dirty="0"/>
              <a:t>1 2 3 4</a:t>
            </a:r>
          </a:p>
          <a:p>
            <a:r>
              <a:rPr lang="en-BD" dirty="0"/>
              <a:t>1 2 3 4</a:t>
            </a:r>
          </a:p>
          <a:p>
            <a:r>
              <a:rPr lang="en-BD" dirty="0"/>
              <a:t>    1 2 3</a:t>
            </a:r>
          </a:p>
          <a:p>
            <a:r>
              <a:rPr lang="en-BD" dirty="0"/>
              <a:t>       1 2</a:t>
            </a:r>
          </a:p>
          <a:p>
            <a:r>
              <a:rPr lang="en-BD" dirty="0"/>
              <a:t>           1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80E417-FC3B-8D3B-1E02-4EA708B9C0AA}"/>
              </a:ext>
            </a:extLst>
          </p:cNvPr>
          <p:cNvSpPr/>
          <p:nvPr/>
        </p:nvSpPr>
        <p:spPr>
          <a:xfrm>
            <a:off x="3213462" y="2166254"/>
            <a:ext cx="870858" cy="22990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D" dirty="0"/>
              <a:t>            1</a:t>
            </a:r>
          </a:p>
          <a:p>
            <a:r>
              <a:rPr lang="en-BD" dirty="0"/>
              <a:t>        1 2</a:t>
            </a:r>
          </a:p>
          <a:p>
            <a:r>
              <a:rPr lang="en-BD" dirty="0"/>
              <a:t>   1  2 3</a:t>
            </a:r>
          </a:p>
          <a:p>
            <a:r>
              <a:rPr lang="en-BD" dirty="0"/>
              <a:t>1 2 3 4</a:t>
            </a:r>
          </a:p>
          <a:p>
            <a:r>
              <a:rPr lang="en-BD" dirty="0"/>
              <a:t>    1 2 3</a:t>
            </a:r>
          </a:p>
          <a:p>
            <a:r>
              <a:rPr lang="en-BD" dirty="0"/>
              <a:t>       1 2</a:t>
            </a:r>
          </a:p>
          <a:p>
            <a:r>
              <a:rPr lang="en-BD" dirty="0"/>
              <a:t>          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2B2006-CA33-721A-134C-60C61F1202F0}"/>
              </a:ext>
            </a:extLst>
          </p:cNvPr>
          <p:cNvSpPr/>
          <p:nvPr/>
        </p:nvSpPr>
        <p:spPr>
          <a:xfrm>
            <a:off x="5172888" y="2157544"/>
            <a:ext cx="949235" cy="22990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D" dirty="0"/>
              <a:t>            A</a:t>
            </a:r>
          </a:p>
          <a:p>
            <a:r>
              <a:rPr lang="en-BD" dirty="0"/>
              <a:t>        A B</a:t>
            </a:r>
          </a:p>
          <a:p>
            <a:r>
              <a:rPr lang="en-BD" dirty="0"/>
              <a:t>    A B C</a:t>
            </a:r>
          </a:p>
          <a:p>
            <a:r>
              <a:rPr lang="en-BD" dirty="0"/>
              <a:t>A B C D</a:t>
            </a:r>
          </a:p>
          <a:p>
            <a:r>
              <a:rPr lang="en-BD" dirty="0"/>
              <a:t>    A B C</a:t>
            </a:r>
          </a:p>
          <a:p>
            <a:r>
              <a:rPr lang="en-BD" dirty="0"/>
              <a:t>        A B</a:t>
            </a:r>
          </a:p>
          <a:p>
            <a:r>
              <a:rPr lang="en-BD" dirty="0"/>
              <a:t>            A</a:t>
            </a:r>
          </a:p>
          <a:p>
            <a:endParaRPr lang="en-B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187231-7B8E-F489-FC80-F19FCDB807BC}"/>
              </a:ext>
            </a:extLst>
          </p:cNvPr>
          <p:cNvSpPr/>
          <p:nvPr/>
        </p:nvSpPr>
        <p:spPr>
          <a:xfrm>
            <a:off x="6235334" y="2157544"/>
            <a:ext cx="1027614" cy="22990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D" dirty="0"/>
              <a:t>             A</a:t>
            </a:r>
          </a:p>
          <a:p>
            <a:r>
              <a:rPr lang="en-BD" dirty="0"/>
              <a:t>         B B</a:t>
            </a:r>
          </a:p>
          <a:p>
            <a:r>
              <a:rPr lang="en-BD" dirty="0"/>
              <a:t>    C C C</a:t>
            </a:r>
          </a:p>
          <a:p>
            <a:r>
              <a:rPr lang="en-BD" dirty="0"/>
              <a:t>D D D D</a:t>
            </a:r>
          </a:p>
          <a:p>
            <a:r>
              <a:rPr lang="en-BD" dirty="0"/>
              <a:t>    C C C</a:t>
            </a:r>
          </a:p>
          <a:p>
            <a:r>
              <a:rPr lang="en-BD" dirty="0"/>
              <a:t>         B B</a:t>
            </a:r>
          </a:p>
          <a:p>
            <a:r>
              <a:rPr lang="en-BD" dirty="0"/>
              <a:t>             A</a:t>
            </a:r>
          </a:p>
          <a:p>
            <a:endParaRPr lang="en-B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2B2773-17F9-9022-2AF6-FF6FD62192B0}"/>
              </a:ext>
            </a:extLst>
          </p:cNvPr>
          <p:cNvSpPr/>
          <p:nvPr/>
        </p:nvSpPr>
        <p:spPr>
          <a:xfrm>
            <a:off x="7376159" y="2157544"/>
            <a:ext cx="888277" cy="22990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D" dirty="0"/>
              <a:t>          1</a:t>
            </a:r>
          </a:p>
          <a:p>
            <a:r>
              <a:rPr lang="en-BD" dirty="0"/>
              <a:t>       0 0</a:t>
            </a:r>
          </a:p>
          <a:p>
            <a:r>
              <a:rPr lang="en-BD" dirty="0"/>
              <a:t>    1 1 1</a:t>
            </a:r>
          </a:p>
          <a:p>
            <a:r>
              <a:rPr lang="en-BD" dirty="0"/>
              <a:t>0 0 0 0</a:t>
            </a:r>
          </a:p>
          <a:p>
            <a:r>
              <a:rPr lang="en-BD" dirty="0"/>
              <a:t>    1 1 1</a:t>
            </a:r>
          </a:p>
          <a:p>
            <a:r>
              <a:rPr lang="en-BD" dirty="0"/>
              <a:t>        0 0</a:t>
            </a:r>
          </a:p>
          <a:p>
            <a:r>
              <a:rPr lang="en-BD" dirty="0"/>
              <a:t>           1</a:t>
            </a:r>
          </a:p>
          <a:p>
            <a:endParaRPr lang="en-B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DBA870-5F01-37C7-6230-0AB4563C9774}"/>
              </a:ext>
            </a:extLst>
          </p:cNvPr>
          <p:cNvSpPr/>
          <p:nvPr/>
        </p:nvSpPr>
        <p:spPr>
          <a:xfrm>
            <a:off x="8412481" y="2148835"/>
            <a:ext cx="888277" cy="22990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D" dirty="0"/>
              <a:t>          1</a:t>
            </a:r>
          </a:p>
          <a:p>
            <a:r>
              <a:rPr lang="en-BD" dirty="0"/>
              <a:t>       1 0</a:t>
            </a:r>
          </a:p>
          <a:p>
            <a:r>
              <a:rPr lang="en-BD" dirty="0"/>
              <a:t>    1 0 1</a:t>
            </a:r>
          </a:p>
          <a:p>
            <a:r>
              <a:rPr lang="en-BD" dirty="0"/>
              <a:t>1 0 1 0</a:t>
            </a:r>
          </a:p>
          <a:p>
            <a:r>
              <a:rPr lang="en-BD" dirty="0"/>
              <a:t>    1 0 1</a:t>
            </a:r>
          </a:p>
          <a:p>
            <a:r>
              <a:rPr lang="en-BD" dirty="0"/>
              <a:t>        1 0</a:t>
            </a:r>
          </a:p>
          <a:p>
            <a:r>
              <a:rPr lang="en-BD" dirty="0"/>
              <a:t>            1</a:t>
            </a:r>
          </a:p>
          <a:p>
            <a:endParaRPr lang="en-B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BCF0ED-3875-E0CB-5590-8991BC5F7515}"/>
              </a:ext>
            </a:extLst>
          </p:cNvPr>
          <p:cNvSpPr/>
          <p:nvPr/>
        </p:nvSpPr>
        <p:spPr>
          <a:xfrm>
            <a:off x="9527185" y="2157544"/>
            <a:ext cx="766346" cy="22990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D" dirty="0"/>
              <a:t>         *</a:t>
            </a:r>
          </a:p>
          <a:p>
            <a:r>
              <a:rPr lang="en-BD" dirty="0"/>
              <a:t>      * *</a:t>
            </a:r>
          </a:p>
          <a:p>
            <a:r>
              <a:rPr lang="en-BD" dirty="0"/>
              <a:t>   * * *</a:t>
            </a:r>
          </a:p>
          <a:p>
            <a:r>
              <a:rPr lang="en-BD" dirty="0"/>
              <a:t>* * * *</a:t>
            </a:r>
          </a:p>
          <a:p>
            <a:r>
              <a:rPr lang="en-BD" dirty="0"/>
              <a:t>   * * *</a:t>
            </a:r>
          </a:p>
          <a:p>
            <a:r>
              <a:rPr lang="en-BD" dirty="0"/>
              <a:t>      * *</a:t>
            </a:r>
          </a:p>
          <a:p>
            <a:r>
              <a:rPr lang="en-BD" dirty="0"/>
              <a:t>         *</a:t>
            </a:r>
          </a:p>
          <a:p>
            <a:endParaRPr lang="en-BD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24664F-C754-DF2F-D36A-4A3D14809509}"/>
              </a:ext>
            </a:extLst>
          </p:cNvPr>
          <p:cNvSpPr/>
          <p:nvPr/>
        </p:nvSpPr>
        <p:spPr>
          <a:xfrm>
            <a:off x="10519953" y="2148835"/>
            <a:ext cx="888277" cy="22990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D" dirty="0"/>
              <a:t>           #</a:t>
            </a:r>
          </a:p>
          <a:p>
            <a:r>
              <a:rPr lang="en-BD" dirty="0"/>
              <a:t>       # #</a:t>
            </a:r>
          </a:p>
          <a:p>
            <a:r>
              <a:rPr lang="en-BD" dirty="0"/>
              <a:t>    # # #</a:t>
            </a:r>
          </a:p>
          <a:p>
            <a:r>
              <a:rPr lang="en-BD" dirty="0"/>
              <a:t># # # #</a:t>
            </a:r>
          </a:p>
          <a:p>
            <a:r>
              <a:rPr lang="en-BD" dirty="0"/>
              <a:t>    # # #</a:t>
            </a:r>
          </a:p>
          <a:p>
            <a:r>
              <a:rPr lang="en-BD" dirty="0"/>
              <a:t>       # # </a:t>
            </a:r>
          </a:p>
          <a:p>
            <a:r>
              <a:rPr lang="en-BD" dirty="0"/>
              <a:t>          # </a:t>
            </a:r>
          </a:p>
          <a:p>
            <a:pPr algn="ctr"/>
            <a:endParaRPr lang="en-B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9C59CC-187A-055B-2DCC-503000A44D54}"/>
              </a:ext>
            </a:extLst>
          </p:cNvPr>
          <p:cNvSpPr txBox="1"/>
          <p:nvPr/>
        </p:nvSpPr>
        <p:spPr>
          <a:xfrm>
            <a:off x="3123174" y="4456607"/>
            <a:ext cx="107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Pattern1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4D1FCB-ECC8-4433-8418-470499EE167C}"/>
              </a:ext>
            </a:extLst>
          </p:cNvPr>
          <p:cNvSpPr txBox="1"/>
          <p:nvPr/>
        </p:nvSpPr>
        <p:spPr>
          <a:xfrm>
            <a:off x="5084208" y="4456607"/>
            <a:ext cx="107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Pattern3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EE73E8-0EB6-DBD2-9350-F0949C9C881C}"/>
              </a:ext>
            </a:extLst>
          </p:cNvPr>
          <p:cNvSpPr txBox="1"/>
          <p:nvPr/>
        </p:nvSpPr>
        <p:spPr>
          <a:xfrm>
            <a:off x="6197991" y="4456607"/>
            <a:ext cx="107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Pattern4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D7E3CF-743C-A916-5506-6DC3D18C6287}"/>
              </a:ext>
            </a:extLst>
          </p:cNvPr>
          <p:cNvSpPr txBox="1"/>
          <p:nvPr/>
        </p:nvSpPr>
        <p:spPr>
          <a:xfrm>
            <a:off x="7362180" y="4456607"/>
            <a:ext cx="107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Pattern5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A8841F-7C78-4C20-0D5A-7FCFBCCEBB8F}"/>
              </a:ext>
            </a:extLst>
          </p:cNvPr>
          <p:cNvSpPr txBox="1"/>
          <p:nvPr/>
        </p:nvSpPr>
        <p:spPr>
          <a:xfrm>
            <a:off x="8371711" y="4447898"/>
            <a:ext cx="107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Pattern6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1F862F-9EC2-0E66-57E5-9CBB2609FD38}"/>
              </a:ext>
            </a:extLst>
          </p:cNvPr>
          <p:cNvSpPr txBox="1"/>
          <p:nvPr/>
        </p:nvSpPr>
        <p:spPr>
          <a:xfrm>
            <a:off x="9447903" y="4456607"/>
            <a:ext cx="107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Pattern7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E79DFC-B1E7-4095-50C3-90F798563180}"/>
              </a:ext>
            </a:extLst>
          </p:cNvPr>
          <p:cNvSpPr txBox="1"/>
          <p:nvPr/>
        </p:nvSpPr>
        <p:spPr>
          <a:xfrm>
            <a:off x="10461795" y="4456607"/>
            <a:ext cx="107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Pattern8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44DC31-452C-2713-DB35-62434E655DB7}"/>
              </a:ext>
            </a:extLst>
          </p:cNvPr>
          <p:cNvSpPr/>
          <p:nvPr/>
        </p:nvSpPr>
        <p:spPr>
          <a:xfrm>
            <a:off x="4217898" y="2166254"/>
            <a:ext cx="870858" cy="22990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D" dirty="0"/>
              <a:t>           1</a:t>
            </a:r>
          </a:p>
          <a:p>
            <a:r>
              <a:rPr lang="en-BD" dirty="0"/>
              <a:t>       2 2</a:t>
            </a:r>
          </a:p>
          <a:p>
            <a:r>
              <a:rPr lang="en-BD" dirty="0"/>
              <a:t>    3 3 3</a:t>
            </a:r>
          </a:p>
          <a:p>
            <a:r>
              <a:rPr lang="en-BD" dirty="0"/>
              <a:t>4 4 4 4</a:t>
            </a:r>
          </a:p>
          <a:p>
            <a:r>
              <a:rPr lang="en-BD" dirty="0"/>
              <a:t>   3 3 3</a:t>
            </a:r>
          </a:p>
          <a:p>
            <a:r>
              <a:rPr lang="en-BD" dirty="0"/>
              <a:t>       2 2</a:t>
            </a:r>
          </a:p>
          <a:p>
            <a:r>
              <a:rPr lang="en-BD" dirty="0"/>
              <a:t>          1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F914BC-FAFB-DB7D-97F5-2BDB28117A86}"/>
              </a:ext>
            </a:extLst>
          </p:cNvPr>
          <p:cNvSpPr txBox="1"/>
          <p:nvPr/>
        </p:nvSpPr>
        <p:spPr>
          <a:xfrm>
            <a:off x="4101074" y="4465317"/>
            <a:ext cx="102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Pattern2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FA7C6E-5AF6-2909-E72E-255C8FB62E77}"/>
              </a:ext>
            </a:extLst>
          </p:cNvPr>
          <p:cNvSpPr/>
          <p:nvPr/>
        </p:nvSpPr>
        <p:spPr>
          <a:xfrm>
            <a:off x="936334" y="3708016"/>
            <a:ext cx="914400" cy="1201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BD" dirty="0"/>
          </a:p>
          <a:p>
            <a:r>
              <a:rPr lang="en-BD" dirty="0"/>
              <a:t>1 2 3 4</a:t>
            </a:r>
          </a:p>
          <a:p>
            <a:r>
              <a:rPr lang="en-BD" dirty="0"/>
              <a:t>   1 2 3</a:t>
            </a:r>
          </a:p>
          <a:p>
            <a:r>
              <a:rPr lang="en-BD" dirty="0"/>
              <a:t>       1 2</a:t>
            </a:r>
          </a:p>
          <a:p>
            <a:r>
              <a:rPr lang="en-BD" dirty="0"/>
              <a:t>           1 </a:t>
            </a:r>
          </a:p>
          <a:p>
            <a:endParaRPr lang="en-BD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9BD07-1096-AC68-5C45-7EAC35B9D5B5}"/>
              </a:ext>
            </a:extLst>
          </p:cNvPr>
          <p:cNvSpPr/>
          <p:nvPr/>
        </p:nvSpPr>
        <p:spPr>
          <a:xfrm>
            <a:off x="879008" y="1876219"/>
            <a:ext cx="1010195" cy="1201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D" dirty="0"/>
              <a:t>          1</a:t>
            </a:r>
          </a:p>
          <a:p>
            <a:r>
              <a:rPr lang="en-BD" dirty="0"/>
              <a:t>       1 2</a:t>
            </a:r>
          </a:p>
          <a:p>
            <a:r>
              <a:rPr lang="en-BD" dirty="0"/>
              <a:t>   1 2 3</a:t>
            </a:r>
          </a:p>
          <a:p>
            <a:r>
              <a:rPr lang="en-BD" dirty="0"/>
              <a:t>1 2 3 4</a:t>
            </a:r>
          </a:p>
        </p:txBody>
      </p:sp>
      <p:sp>
        <p:nvSpPr>
          <p:cNvPr id="28" name="Date Placeholder 27">
            <a:extLst>
              <a:ext uri="{FF2B5EF4-FFF2-40B4-BE49-F238E27FC236}">
                <a16:creationId xmlns:a16="http://schemas.microsoft.com/office/drawing/2014/main" id="{852F9242-9933-6DB0-C918-B4C5EF4FD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2E39-758E-BB4D-A34E-25067F8368D6}" type="datetime1">
              <a:rPr lang="en-US" smtClean="0"/>
              <a:t>11/16/24</a:t>
            </a:fld>
            <a:endParaRPr lang="en-BD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ACAE4BD7-DD66-4843-EE62-9E9DB215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5A33-68C1-5A49-A9F8-266E8210CF00}" type="slidenum">
              <a:rPr lang="en-BD" smtClean="0"/>
              <a:t>23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298823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8058F-2589-7065-B444-ACA84B90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 Program for Pattern1 from pattern type6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E7D4392-1C2B-8063-7A2E-986D94C68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411" y="1690688"/>
            <a:ext cx="4812333" cy="4675278"/>
          </a:xfr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DA56963-E2DB-9279-145F-545DA83CC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56" y="1690688"/>
            <a:ext cx="4996543" cy="4614318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41B4CF7-DBE3-2076-111E-E6218F70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B6D3-98C9-A44C-9CC3-39BC67F32BA7}" type="datetime1">
              <a:rPr lang="en-US" smtClean="0"/>
              <a:t>11/16/24</a:t>
            </a:fld>
            <a:endParaRPr lang="en-BD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3F747CA-E89C-EFC4-A8A7-93E2BDF4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5A33-68C1-5A49-A9F8-266E8210CF00}" type="slidenum">
              <a:rPr lang="en-BD" smtClean="0"/>
              <a:t>24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27901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0C70-140F-7DA4-320E-C4C1F2891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 Program for Pattern1 from pattern type6 (Cont’d)</a:t>
            </a:r>
          </a:p>
        </p:txBody>
      </p:sp>
      <p:pic>
        <p:nvPicPr>
          <p:cNvPr id="5" name="Content Placeholder 4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C128F806-2869-57DA-CD30-CD3386160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5185" y="1894338"/>
            <a:ext cx="4279768" cy="33655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2CF823C-F446-1186-EEA5-8F22BEAD4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226B-D922-E44F-BC97-EE1D6C0CB9A0}" type="datetime1">
              <a:rPr lang="en-US" smtClean="0"/>
              <a:t>11/16/24</a:t>
            </a:fld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C2C4A-1026-DA2C-2D76-05C10C95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5A33-68C1-5A49-A9F8-266E8210CF00}" type="slidenum">
              <a:rPr lang="en-BD" smtClean="0"/>
              <a:t>25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755404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9E6C0-9712-5272-78E2-9FB1655FD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635FC-A6F2-778B-A010-F2FB0A1B5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D" dirty="0"/>
              <a:t>Do from pattern 2 to pattern 8 for pattern type 2 to 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D35B7-0799-EBED-3434-B98F9EB6A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370D-593D-BD41-B560-18E1FA6057AA}" type="datetime1">
              <a:rPr lang="en-US" smtClean="0"/>
              <a:t>11/16/24</a:t>
            </a:fld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20182-D5DA-7C7C-1A2A-7A6CB8D98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5A33-68C1-5A49-A9F8-266E8210CF00}" type="slidenum">
              <a:rPr lang="en-BD" smtClean="0"/>
              <a:t>26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858708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9CC767-221F-EF27-824C-C8A447A99AA3}"/>
              </a:ext>
            </a:extLst>
          </p:cNvPr>
          <p:cNvSpPr txBox="1"/>
          <p:nvPr/>
        </p:nvSpPr>
        <p:spPr>
          <a:xfrm>
            <a:off x="3143794" y="2490652"/>
            <a:ext cx="55793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9600" dirty="0"/>
              <a:t>Thank You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68500-7421-4378-9F9E-C99B6441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2810-EE22-C044-8828-70E1D1CC21F6}" type="datetime1">
              <a:rPr lang="en-US" smtClean="0"/>
              <a:t>11/16/24</a:t>
            </a:fld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3FA87-1105-4B74-6152-E8320F00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5A33-68C1-5A49-A9F8-266E8210CF00}" type="slidenum">
              <a:rPr lang="en-BD" smtClean="0"/>
              <a:t>27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542724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B1134-4442-B5C6-60DA-B4919E45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Pattern1 from pattern type1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27DAF5-0AAB-A7A2-B5B7-5C0186155153}"/>
              </a:ext>
            </a:extLst>
          </p:cNvPr>
          <p:cNvSpPr/>
          <p:nvPr/>
        </p:nvSpPr>
        <p:spPr>
          <a:xfrm>
            <a:off x="1010193" y="1942011"/>
            <a:ext cx="2177143" cy="17939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D" sz="2400" dirty="0"/>
              <a:t>1</a:t>
            </a:r>
          </a:p>
          <a:p>
            <a:r>
              <a:rPr lang="en-BD" sz="2400" dirty="0"/>
              <a:t>1 2</a:t>
            </a:r>
          </a:p>
          <a:p>
            <a:r>
              <a:rPr lang="en-BD" sz="2400" dirty="0"/>
              <a:t>1 2 3</a:t>
            </a:r>
          </a:p>
          <a:p>
            <a:r>
              <a:rPr lang="en-BD" sz="2400" dirty="0"/>
              <a:t>1 2 3 4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75AFE9-6490-DD04-B4D1-7100851D1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540014"/>
              </p:ext>
            </p:extLst>
          </p:nvPr>
        </p:nvGraphicFramePr>
        <p:xfrm>
          <a:off x="5477690" y="3735977"/>
          <a:ext cx="5303520" cy="1527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5880">
                  <a:extLst>
                    <a:ext uri="{9D8B030D-6E8A-4147-A177-3AD203B41FA5}">
                      <a16:colId xmlns:a16="http://schemas.microsoft.com/office/drawing/2014/main" val="3260185881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1011221152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393222941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1617524483"/>
                    </a:ext>
                  </a:extLst>
                </a:gridCol>
              </a:tblGrid>
              <a:tr h="381786">
                <a:tc>
                  <a:txBody>
                    <a:bodyPr/>
                    <a:lstStyle/>
                    <a:p>
                      <a:r>
                        <a:rPr lang="en-BD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B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endParaRPr lang="en-B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B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851975"/>
                  </a:ext>
                </a:extLst>
              </a:tr>
              <a:tr h="381786">
                <a:tc>
                  <a:txBody>
                    <a:bodyPr/>
                    <a:lstStyle/>
                    <a:p>
                      <a:r>
                        <a:rPr lang="en-BD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B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B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421693"/>
                  </a:ext>
                </a:extLst>
              </a:tr>
              <a:tr h="381786">
                <a:tc>
                  <a:txBody>
                    <a:bodyPr/>
                    <a:lstStyle/>
                    <a:p>
                      <a:r>
                        <a:rPr lang="en-BD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B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436473"/>
                  </a:ext>
                </a:extLst>
              </a:tr>
              <a:tr h="381786">
                <a:tc>
                  <a:txBody>
                    <a:bodyPr/>
                    <a:lstStyle/>
                    <a:p>
                      <a:r>
                        <a:rPr lang="en-BD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7816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7EE4E1E-488F-2575-0E86-97BACF63A3F0}"/>
              </a:ext>
            </a:extLst>
          </p:cNvPr>
          <p:cNvSpPr txBox="1"/>
          <p:nvPr/>
        </p:nvSpPr>
        <p:spPr>
          <a:xfrm>
            <a:off x="5834743" y="337892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col1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E1765A-655C-69C9-190E-C80229764CE2}"/>
              </a:ext>
            </a:extLst>
          </p:cNvPr>
          <p:cNvSpPr txBox="1"/>
          <p:nvPr/>
        </p:nvSpPr>
        <p:spPr>
          <a:xfrm>
            <a:off x="7241178" y="3735977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col2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6EAD63-C10E-3443-EC8C-CB50DED5AA97}"/>
              </a:ext>
            </a:extLst>
          </p:cNvPr>
          <p:cNvSpPr txBox="1"/>
          <p:nvPr/>
        </p:nvSpPr>
        <p:spPr>
          <a:xfrm>
            <a:off x="8486503" y="4071043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col3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088F43-F570-F451-7E92-958ECB549145}"/>
              </a:ext>
            </a:extLst>
          </p:cNvPr>
          <p:cNvSpPr txBox="1"/>
          <p:nvPr/>
        </p:nvSpPr>
        <p:spPr>
          <a:xfrm>
            <a:off x="9886603" y="446353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col4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E52783-D32E-BB04-9EC5-2A7C4E68B4F7}"/>
              </a:ext>
            </a:extLst>
          </p:cNvPr>
          <p:cNvSpPr txBox="1"/>
          <p:nvPr/>
        </p:nvSpPr>
        <p:spPr>
          <a:xfrm>
            <a:off x="4740598" y="3730840"/>
            <a:ext cx="67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row1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7CF1CE-F376-F526-948E-005C986A46CE}"/>
              </a:ext>
            </a:extLst>
          </p:cNvPr>
          <p:cNvSpPr txBox="1"/>
          <p:nvPr/>
        </p:nvSpPr>
        <p:spPr>
          <a:xfrm>
            <a:off x="4727264" y="4100172"/>
            <a:ext cx="67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row2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9759BF-A265-4EF7-C35E-9AC0F2A37BAD}"/>
              </a:ext>
            </a:extLst>
          </p:cNvPr>
          <p:cNvSpPr txBox="1"/>
          <p:nvPr/>
        </p:nvSpPr>
        <p:spPr>
          <a:xfrm>
            <a:off x="4727263" y="4473076"/>
            <a:ext cx="67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row3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D00CC2-D27C-B36F-939D-C0DE30E744C2}"/>
              </a:ext>
            </a:extLst>
          </p:cNvPr>
          <p:cNvSpPr txBox="1"/>
          <p:nvPr/>
        </p:nvSpPr>
        <p:spPr>
          <a:xfrm>
            <a:off x="4727262" y="4893789"/>
            <a:ext cx="67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row4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D13E701F-0BF5-353E-6296-FE1CD14E1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AEA0-0A30-9B45-A431-89BCA9C3FD99}" type="datetime1">
              <a:rPr lang="en-US" smtClean="0"/>
              <a:t>11/16/24</a:t>
            </a:fld>
            <a:endParaRPr lang="en-BD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C3CDAE9-9478-A994-699A-DD8014B2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5A33-68C1-5A49-A9F8-266E8210CF00}" type="slidenum">
              <a:rPr lang="en-BD" smtClean="0"/>
              <a:t>3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437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7525E-66AA-5B7C-7D90-CC33243F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 Program for Pattern1 from pattern type1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2122F10-F2A1-C7A3-A02F-44A130EEA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613" y="1814601"/>
            <a:ext cx="6011355" cy="4454223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1F3A03-C568-ACFB-E55E-5FBACE38B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030" y="1819212"/>
            <a:ext cx="3140501" cy="2222500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CEDE1F7-99BD-02D2-978C-078E816A2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E203-E559-B847-8EC7-B1BC8A5C0BD9}" type="datetime1">
              <a:rPr lang="en-US" smtClean="0"/>
              <a:t>11/16/24</a:t>
            </a:fld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EA629F-78AC-6CDC-04DA-2342A246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5A33-68C1-5A49-A9F8-266E8210CF00}" type="slidenum">
              <a:rPr lang="en-BD" smtClean="0"/>
              <a:t>4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161837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B0A9-513B-CEDD-E0F8-D8BEF2B63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 Program for Pattern5 from pattern type1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00EB805-AAF4-2137-9A76-AAF19ED3B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003" y="1690688"/>
            <a:ext cx="5408236" cy="4587564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2FF2C52-C4C2-7F13-44F6-2B4BB6FC3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490" y="1690688"/>
            <a:ext cx="3056709" cy="2387600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65C9F96-9EFD-25C6-6543-6C78B42F5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09B3-8AA5-6D40-9A1E-44B8256C843C}" type="datetime1">
              <a:rPr lang="en-US" smtClean="0"/>
              <a:t>11/16/24</a:t>
            </a:fld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B2B975-C912-9ADE-316B-E9F79A1D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5A33-68C1-5A49-A9F8-266E8210CF00}" type="slidenum">
              <a:rPr lang="en-BD" smtClean="0"/>
              <a:t>5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005808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645DF-F84D-7D1E-D27B-97DE34363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 Program for Pattern2 from pattern type1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9FADAE9-6FAC-1547-9E5B-C1F0AA207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217" y="1690688"/>
            <a:ext cx="6913871" cy="4657823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B64E13E-3C77-F9F3-A8CC-E7DD91979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105" y="1690688"/>
            <a:ext cx="2915404" cy="2260600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532F1C2-CD68-9C79-822B-48B874616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0570-DFE1-E747-A833-7F70B768582F}" type="datetime1">
              <a:rPr lang="en-US" smtClean="0"/>
              <a:t>11/16/24</a:t>
            </a:fld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926E4-89BE-28E8-9FCE-6ED85FB0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5A33-68C1-5A49-A9F8-266E8210CF00}" type="slidenum">
              <a:rPr lang="en-BD" smtClean="0"/>
              <a:t>6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459452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CEAF-8F2F-B8F3-9127-B0015830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 Program for Pattern6 from pattern type1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909D376-A4CB-BAC3-76E8-9E083C6FC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689" y="1778490"/>
            <a:ext cx="5613367" cy="4603455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DB2E0FF-EEB1-679C-4331-5DF608566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881" y="1778490"/>
            <a:ext cx="3638747" cy="2413000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5F231AA-A327-2D77-7E69-C96BD83B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1989-1749-0048-8058-36ED0D6E1B0D}" type="datetime1">
              <a:rPr lang="en-US" smtClean="0"/>
              <a:t>11/16/24</a:t>
            </a:fld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AFDE24-0B53-1572-728B-ECF29DF4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5A33-68C1-5A49-A9F8-266E8210CF00}" type="slidenum">
              <a:rPr lang="en-BD" smtClean="0"/>
              <a:t>7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376779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927E7-A04D-EF29-A85D-13168F55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 Program for Pattern3 from pattern type1</a:t>
            </a:r>
          </a:p>
        </p:txBody>
      </p:sp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0449642A-5ECB-DD41-9FD6-167EFCF5F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826" y="1690687"/>
            <a:ext cx="5223968" cy="4657861"/>
          </a:xfrm>
        </p:spPr>
      </p:pic>
      <p:pic>
        <p:nvPicPr>
          <p:cNvPr id="7" name="Picture 6" descr="A screenshot of a test&#10;&#10;Description automatically generated">
            <a:extLst>
              <a:ext uri="{FF2B5EF4-FFF2-40B4-BE49-F238E27FC236}">
                <a16:creationId xmlns:a16="http://schemas.microsoft.com/office/drawing/2014/main" id="{C2F5C2AE-430D-3C38-2BF2-A252F42CC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536" y="1690687"/>
            <a:ext cx="3334790" cy="2298700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6B8D7CB-D35F-9665-FEC6-F5AAF03A4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3DE78-2D9B-EF42-B10C-EA1B9E5368B9}" type="datetime1">
              <a:rPr lang="en-US" smtClean="0"/>
              <a:t>11/16/24</a:t>
            </a:fld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A5244-D32D-B449-7EEF-BE5901E7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5A33-68C1-5A49-A9F8-266E8210CF00}" type="slidenum">
              <a:rPr lang="en-BD" smtClean="0"/>
              <a:t>8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716350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3CCB2-ED96-2FD4-327E-A58892CF8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 Program for Pattern7 from pattern type1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410CFD9-1402-ADBA-A74D-EFACB91FD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784599"/>
            <a:ext cx="6032863" cy="4708275"/>
          </a:xfrm>
        </p:spPr>
      </p:pic>
      <p:pic>
        <p:nvPicPr>
          <p:cNvPr id="7" name="Picture 6" descr="A screenshot of a test&#10;&#10;Description automatically generated">
            <a:extLst>
              <a:ext uri="{FF2B5EF4-FFF2-40B4-BE49-F238E27FC236}">
                <a16:creationId xmlns:a16="http://schemas.microsoft.com/office/drawing/2014/main" id="{54A843FB-BACA-453E-6F93-24E564D7B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632" y="1784599"/>
            <a:ext cx="2978956" cy="2691607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8B044EE-3A6B-19ED-B190-B9C9402B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0B19-C8A3-0749-99AA-87FD631F47CA}" type="datetime1">
              <a:rPr lang="en-US" smtClean="0"/>
              <a:t>11/16/24</a:t>
            </a:fld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DA8310-590E-3D0F-6B1F-9B15AB1B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85A33-68C1-5A49-A9F8-266E8210CF00}" type="slidenum">
              <a:rPr lang="en-BD" smtClean="0"/>
              <a:t>9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30442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1346</Words>
  <Application>Microsoft Macintosh PowerPoint</Application>
  <PresentationFormat>Widescreen</PresentationFormat>
  <Paragraphs>499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Aptos</vt:lpstr>
      <vt:lpstr>Aptos Display</vt:lpstr>
      <vt:lpstr>Arial</vt:lpstr>
      <vt:lpstr>Office Theme</vt:lpstr>
      <vt:lpstr>Patterns</vt:lpstr>
      <vt:lpstr>Pattern Type-1 (Right Angle Triangle)</vt:lpstr>
      <vt:lpstr>Pattern1 from pattern type1</vt:lpstr>
      <vt:lpstr>C Program for Pattern1 from pattern type1</vt:lpstr>
      <vt:lpstr>C Program for Pattern5 from pattern type1</vt:lpstr>
      <vt:lpstr>C Program for Pattern2 from pattern type1</vt:lpstr>
      <vt:lpstr>C Program for Pattern6 from pattern type1</vt:lpstr>
      <vt:lpstr>C Program for Pattern3 from pattern type1</vt:lpstr>
      <vt:lpstr>C Program for Pattern7 from pattern type1</vt:lpstr>
      <vt:lpstr>C Program for Pattern4 from pattern type1</vt:lpstr>
      <vt:lpstr>C Program for Pattern8 from pattern type1</vt:lpstr>
      <vt:lpstr>Pattern Type 2</vt:lpstr>
      <vt:lpstr>Pattern1 from pattern type2</vt:lpstr>
      <vt:lpstr>C Program for Pattern1 from pattern type2</vt:lpstr>
      <vt:lpstr>Pattern Type 3</vt:lpstr>
      <vt:lpstr>C Program for Pattern1 from pattern type3</vt:lpstr>
      <vt:lpstr>Pattern Type 4</vt:lpstr>
      <vt:lpstr>Pattern1 from pattern type4</vt:lpstr>
      <vt:lpstr>C Program for Pattern1 from pattern type4</vt:lpstr>
      <vt:lpstr>Pattern Type 5</vt:lpstr>
      <vt:lpstr>Pattern1 from pattern type5</vt:lpstr>
      <vt:lpstr>C Program for Pattern1 from pattern type5</vt:lpstr>
      <vt:lpstr>Pattern Type 6</vt:lpstr>
      <vt:lpstr>C Program for Pattern1 from pattern type6</vt:lpstr>
      <vt:lpstr>C Program for Pattern1 from pattern type6 (Cont’d)</vt:lpstr>
      <vt:lpstr>Exercises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Rakib Mahmud</dc:creator>
  <cp:lastModifiedBy>Rakib Mahmud</cp:lastModifiedBy>
  <cp:revision>2</cp:revision>
  <dcterms:created xsi:type="dcterms:W3CDTF">2024-11-15T17:44:37Z</dcterms:created>
  <dcterms:modified xsi:type="dcterms:W3CDTF">2024-11-16T07:08:48Z</dcterms:modified>
</cp:coreProperties>
</file>