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10/21/13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566" y="1790700"/>
            <a:ext cx="3852335" cy="846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Deposit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81566" y="3992033"/>
            <a:ext cx="3852335" cy="231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Deposit(auditor, </a:t>
            </a:r>
            <a:r>
              <a:rPr lang="en-US" dirty="0" err="1" smtClean="0"/>
              <a:t>regOne</a:t>
            </a:r>
            <a:r>
              <a:rPr lang="en-US" dirty="0" smtClean="0"/>
              <a:t>, </a:t>
            </a:r>
            <a:r>
              <a:rPr lang="en-US" dirty="0" err="1" smtClean="0"/>
              <a:t>regTwo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Deposit(auditor): String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getAuditor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getRegOne</a:t>
            </a:r>
            <a:r>
              <a:rPr lang="en-US" dirty="0" smtClean="0"/>
              <a:t>(): double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getRegTwo</a:t>
            </a:r>
            <a:r>
              <a:rPr lang="en-US" dirty="0" smtClean="0"/>
              <a:t>(): double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getDeposit</a:t>
            </a:r>
            <a:r>
              <a:rPr lang="en-US" dirty="0" smtClean="0"/>
              <a:t>(): double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566" y="2637366"/>
            <a:ext cx="3852335" cy="135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auditor : String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regOne</a:t>
            </a:r>
            <a:r>
              <a:rPr lang="en-US" dirty="0" smtClean="0"/>
              <a:t> : double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regTwo</a:t>
            </a:r>
            <a:r>
              <a:rPr lang="en-US" dirty="0" smtClean="0"/>
              <a:t> : double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567" y="944034"/>
            <a:ext cx="3852334" cy="846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SMollarhw1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762501" y="944034"/>
            <a:ext cx="3852334" cy="846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SMollarhw1test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762500" y="1790700"/>
            <a:ext cx="3852335" cy="700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main (</a:t>
            </a:r>
            <a:r>
              <a:rPr lang="en-US" dirty="0" err="1" smtClean="0"/>
              <a:t>args</a:t>
            </a:r>
            <a:r>
              <a:rPr lang="en-US" dirty="0" smtClean="0"/>
              <a:t>) 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0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Mollar</dc:creator>
  <cp:lastModifiedBy>Mira Mollar</cp:lastModifiedBy>
  <cp:revision>3</cp:revision>
  <dcterms:created xsi:type="dcterms:W3CDTF">2013-10-21T16:43:45Z</dcterms:created>
  <dcterms:modified xsi:type="dcterms:W3CDTF">2013-10-21T17:58:22Z</dcterms:modified>
</cp:coreProperties>
</file>