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4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16177"/>
          <a:stretch/>
        </p:blipFill>
        <p:spPr>
          <a:xfrm>
            <a:off x="634250" y="0"/>
            <a:ext cx="7940815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Cesar Santana</dc:creator>
  <cp:lastModifiedBy>Cesar Santana</cp:lastModifiedBy>
  <cp:revision>1</cp:revision>
  <dcterms:modified xsi:type="dcterms:W3CDTF">2019-11-07T23:53:32Z</dcterms:modified>
</cp:coreProperties>
</file>