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72"/>
    <p:restoredTop sz="96064"/>
  </p:normalViewPr>
  <p:slideViewPr>
    <p:cSldViewPr snapToGrid="0" snapToObjects="1">
      <p:cViewPr varScale="1">
        <p:scale>
          <a:sx n="85" d="100"/>
          <a:sy n="85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6F8D6-06AE-ED43-96A3-CE9051863A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C1FE9-022A-B342-B7A1-55E02BF9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4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0B72-900E-7147-A0F2-50503C9F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C359-13A8-774D-BE89-4EE9EE7E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05A6-37CA-7E4B-9E7C-A2B2FBC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F082-D71B-A74F-BB29-510CA282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0759-E824-4B4E-AA4B-0F37073B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86E1-37B5-5E41-81EA-D199FAC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009B3-E528-0C40-BBBB-9CEBED92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ECE8-0156-064B-9374-B2619401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5F1E-464D-2C49-B40E-B594533E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5E40-8FAA-A54A-A7AE-D3087C03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DCCC-73C3-EC49-8EF6-6E294084D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D09D-58C2-9A42-9715-7EC87C90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F73D-08E7-C84D-A3FC-D2F726EE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82E5-7EA8-EA49-BA21-3B5AA25A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3F4F-61C5-DF44-90BA-C2ECDA06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8A0D-0498-7643-8996-3B7D4DCD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88E2-FC66-1E44-B8CD-69D2B1C5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4A49-6C61-1A43-81CC-D9408460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B70D-B20D-E044-87B6-910A831D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358D-FBDC-FB4C-9008-52722C66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A311-7C41-1B40-9379-486BF3D4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70E0-FE29-0A4E-ACDB-B714FCCF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2E99-BFFF-8344-A3E9-D3C3CDA3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4F8A-9121-0641-A96A-8533303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79C1-A0C8-8C48-A461-8D26A421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32F1-01A4-584F-9C6F-932835AA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228-CCBA-A242-A99F-3A1B7BBE6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779B1-3B76-E744-8707-1934A30C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33150-3DC5-CD40-83F1-0C17404C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80C3-BEA6-C047-A667-977419A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96EC-F7F5-7E43-B446-6FF7678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E66B-B9B5-6C4F-8BAC-535EC94E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363B-9F6F-D445-8C4F-5582ACC8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6E102-7DC6-6142-B7EA-75DE1CBF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C8752-4098-C044-AD4F-A48DBC605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8AC9-64A6-5F47-BD7A-B1E795E8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E5017-8D77-1442-ABD7-A13D3874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70CE4-912B-5E48-8ABA-1235524B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3E0D5-5DD2-E548-8448-CDA486EB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7D9C-7F55-4A4D-A886-FF7C1790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471D0-FEB3-E34C-87F5-7F2ADC4E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7182E-E4F9-9043-A3BD-8B15F4AF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91AC-C105-EC41-BB50-88C22CCE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B2A2E-32EF-D34E-B248-C778F608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C9422-EC40-2349-8349-DF1D0FC1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361A-6D2C-B342-93F3-4A904C7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8742-0735-C543-AC0D-A900D78A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ED0A-93FF-9F42-B1FF-0138FC58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9E25-15C8-BC47-AA56-AA5A760F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82D5-79EA-2140-8570-B8E5A6B0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2C53-AD72-0145-B214-76C22CAA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F6CB-684D-5D46-AA6F-0F0EEF7D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DFB-FE23-5D45-8181-F873CDF3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0E790-BF59-4948-BAAE-CC938CE96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2F3FD-D9E5-C345-9F52-42C498EF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ACFB-1FC8-7B46-9FBF-E8A2557A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E6DB-A50D-CA4F-9CB2-0AD3EF3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7173A-DE0D-EE40-A43D-32F7A61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1484F-BACA-884A-AD8F-97AA66F7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088F-519A-F54C-A291-07E8C481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EE1A-27EF-834A-9838-EB652F1FC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C5A2-FD7F-9E47-8701-B622BF8DC42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1151-C1B9-8543-8042-4D96E556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620F-FF37-B04D-BA6A-A1612E3B3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31DA-51BD-E340-9030-2D06D0A5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0DF1D-1D04-4D4C-AF3B-68A9C53F2A83}"/>
              </a:ext>
            </a:extLst>
          </p:cNvPr>
          <p:cNvSpPr txBox="1"/>
          <p:nvPr/>
        </p:nvSpPr>
        <p:spPr>
          <a:xfrm>
            <a:off x="4885499" y="151150"/>
            <a:ext cx="2853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DesignHub</a:t>
            </a:r>
            <a:r>
              <a:rPr lang="en-US" b="1" dirty="0"/>
              <a:t> Web Application</a:t>
            </a:r>
            <a:endParaRPr lang="en-US" b="0" dirty="0">
              <a:effectLst/>
            </a:endParaRPr>
          </a:p>
          <a:p>
            <a:r>
              <a:rPr lang="en-US" b="1" dirty="0"/>
              <a:t>Data Flow Diagram (Logical)</a:t>
            </a:r>
            <a:endParaRPr lang="en-US" b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4AF20-F0C9-2240-A9DF-C588CF7D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70" y="1028699"/>
            <a:ext cx="764541" cy="80010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039C17-DB05-8148-B94C-F5127E2FACDA}"/>
              </a:ext>
            </a:extLst>
          </p:cNvPr>
          <p:cNvSpPr/>
          <p:nvPr/>
        </p:nvSpPr>
        <p:spPr>
          <a:xfrm>
            <a:off x="1105828" y="1028700"/>
            <a:ext cx="1971408" cy="1186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product quantity available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81827-0D55-924F-8B40-D946CE7576B4}"/>
              </a:ext>
            </a:extLst>
          </p:cNvPr>
          <p:cNvSpPr txBox="1"/>
          <p:nvPr/>
        </p:nvSpPr>
        <p:spPr>
          <a:xfrm>
            <a:off x="5676255" y="183570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CB2175-A3E1-2449-9A0E-24A709DB9C45}"/>
              </a:ext>
            </a:extLst>
          </p:cNvPr>
          <p:cNvSpPr/>
          <p:nvPr/>
        </p:nvSpPr>
        <p:spPr>
          <a:xfrm>
            <a:off x="8110537" y="3452813"/>
            <a:ext cx="1743075" cy="9001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desired items to cart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90F183-E8E9-8646-AD43-272007AD1C6A}"/>
              </a:ext>
            </a:extLst>
          </p:cNvPr>
          <p:cNvSpPr/>
          <p:nvPr/>
        </p:nvSpPr>
        <p:spPr>
          <a:xfrm>
            <a:off x="2681556" y="3652838"/>
            <a:ext cx="1971408" cy="9001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desired items to cart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0C94B2-82FD-FE43-803B-ECB00DC9F709}"/>
              </a:ext>
            </a:extLst>
          </p:cNvPr>
          <p:cNvSpPr/>
          <p:nvPr/>
        </p:nvSpPr>
        <p:spPr>
          <a:xfrm>
            <a:off x="5440569" y="4346211"/>
            <a:ext cx="1743075" cy="9001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to checkout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F9DE54A-DF01-3046-9F65-72D8B8A122E8}"/>
              </a:ext>
            </a:extLst>
          </p:cNvPr>
          <p:cNvSpPr/>
          <p:nvPr/>
        </p:nvSpPr>
        <p:spPr>
          <a:xfrm>
            <a:off x="5440569" y="5806840"/>
            <a:ext cx="1743075" cy="9001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Purchase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BD847B-5337-904A-BF48-0BFBCF74C30A}"/>
              </a:ext>
            </a:extLst>
          </p:cNvPr>
          <p:cNvCxnSpPr>
            <a:cxnSpLocks/>
          </p:cNvCxnSpPr>
          <p:nvPr/>
        </p:nvCxnSpPr>
        <p:spPr>
          <a:xfrm>
            <a:off x="6755900" y="2244491"/>
            <a:ext cx="1354637" cy="132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BD847B-5337-904A-BF48-0BFBCF74C30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312107" y="3902870"/>
            <a:ext cx="1798430" cy="443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BD847B-5337-904A-BF48-0BFBCF74C30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077236" y="1622119"/>
            <a:ext cx="2688040" cy="6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D847B-5337-904A-BF48-0BFBCF74C30A}"/>
              </a:ext>
            </a:extLst>
          </p:cNvPr>
          <p:cNvCxnSpPr>
            <a:cxnSpLocks/>
          </p:cNvCxnSpPr>
          <p:nvPr/>
        </p:nvCxnSpPr>
        <p:spPr>
          <a:xfrm flipH="1">
            <a:off x="4595446" y="2215903"/>
            <a:ext cx="1180718" cy="1433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BD847B-5337-904A-BF48-0BFBCF74C30A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4652964" y="4102895"/>
            <a:ext cx="1659143" cy="243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BD847B-5337-904A-BF48-0BFBCF74C30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12107" y="5246324"/>
            <a:ext cx="0" cy="56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D72B4B-7350-E849-BB4C-BF6D39340799}"/>
              </a:ext>
            </a:extLst>
          </p:cNvPr>
          <p:cNvSpPr txBox="1"/>
          <p:nvPr/>
        </p:nvSpPr>
        <p:spPr>
          <a:xfrm>
            <a:off x="3896295" y="1416670"/>
            <a:ext cx="1126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website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F1598-66F2-2C48-A3A9-6A70D6786751}"/>
              </a:ext>
            </a:extLst>
          </p:cNvPr>
          <p:cNvSpPr txBox="1"/>
          <p:nvPr/>
        </p:nvSpPr>
        <p:spPr>
          <a:xfrm rot="18528523">
            <a:off x="4388605" y="2845313"/>
            <a:ext cx="199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Arts add / remove (signed in)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9CCC19-D6CC-4B4E-8658-3DF5D52A785D}"/>
              </a:ext>
            </a:extLst>
          </p:cNvPr>
          <p:cNvSpPr txBox="1"/>
          <p:nvPr/>
        </p:nvSpPr>
        <p:spPr>
          <a:xfrm>
            <a:off x="5579857" y="3915095"/>
            <a:ext cx="1424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Shopping cart items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CB0186-A6B5-DE49-BEFC-2DC79981FCA6}"/>
              </a:ext>
            </a:extLst>
          </p:cNvPr>
          <p:cNvSpPr txBox="1"/>
          <p:nvPr/>
        </p:nvSpPr>
        <p:spPr>
          <a:xfrm rot="2692573">
            <a:off x="6385518" y="2838129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Arts add/remove (guest)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A97A6-0D4B-9645-994E-B1628263D1D0}"/>
              </a:ext>
            </a:extLst>
          </p:cNvPr>
          <p:cNvSpPr txBox="1"/>
          <p:nvPr/>
        </p:nvSpPr>
        <p:spPr>
          <a:xfrm>
            <a:off x="5703252" y="4987132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ID 02.03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5B954-D35A-3648-8503-05A14CFA307B}"/>
              </a:ext>
            </a:extLst>
          </p:cNvPr>
          <p:cNvSpPr txBox="1"/>
          <p:nvPr/>
        </p:nvSpPr>
        <p:spPr>
          <a:xfrm>
            <a:off x="5715308" y="6460597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ID 03.04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2FD67-5F51-6646-AF6E-A7C78C3D7F79}"/>
              </a:ext>
            </a:extLst>
          </p:cNvPr>
          <p:cNvSpPr txBox="1"/>
          <p:nvPr/>
        </p:nvSpPr>
        <p:spPr>
          <a:xfrm>
            <a:off x="1536921" y="1934513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ID 01.04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7AC41-721E-E441-9BE8-17E72E3A0EF7}"/>
              </a:ext>
            </a:extLst>
          </p:cNvPr>
          <p:cNvSpPr txBox="1"/>
          <p:nvPr/>
        </p:nvSpPr>
        <p:spPr>
          <a:xfrm>
            <a:off x="3050730" y="4278705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ID 02.01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EDF96-3BAE-BD4E-80F5-43CCDABAAA3C}"/>
              </a:ext>
            </a:extLst>
          </p:cNvPr>
          <p:cNvSpPr txBox="1"/>
          <p:nvPr/>
        </p:nvSpPr>
        <p:spPr>
          <a:xfrm>
            <a:off x="8351120" y="4143206"/>
            <a:ext cx="125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ID: 02.01</a:t>
            </a:r>
          </a:p>
        </p:txBody>
      </p:sp>
    </p:spTree>
    <p:extLst>
      <p:ext uri="{BB962C8B-B14F-4D97-AF65-F5344CB8AC3E}">
        <p14:creationId xmlns:p14="http://schemas.microsoft.com/office/powerpoint/2010/main" val="37647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Qiu</dc:creator>
  <cp:lastModifiedBy>Matthew</cp:lastModifiedBy>
  <cp:revision>12</cp:revision>
  <dcterms:created xsi:type="dcterms:W3CDTF">2019-10-24T22:39:36Z</dcterms:created>
  <dcterms:modified xsi:type="dcterms:W3CDTF">2019-10-26T22:29:42Z</dcterms:modified>
</cp:coreProperties>
</file>