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2DDA-EC34-43DA-B6D1-F1A057844828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131E1-FC51-4959-907D-7DE7F5E06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24045-663B-4BFC-92CC-0C0914DA6E21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02C5D-31A3-4815-B416-F12FB5FFD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9E737-AFEC-49A6-8631-FFAC6D662A7D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746A2-C0BF-4043-87E8-978481DC3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5856-FC89-42DC-AAAD-6762E3E50DF0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08B43-16BB-4921-A278-AA9EB369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E2E2-6A1B-4943-BB85-9D4FB4244E70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B982A-FA58-4477-AE1A-F2BDA9E45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3D761-695F-4C16-B740-9170A50A6440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83BDE-D067-4BCE-85E3-7DB916EFF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63011-0B29-452F-AB3C-7E720C1E8DF0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0F329-7883-4167-971B-C2B1B3F13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04939-2AB7-4412-BFDE-23B2CD795073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C947-AAD5-4768-8897-806D00ED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92D5-3708-453E-BF10-DA56E36FF620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A1BA8-8C29-4368-A57C-D17EDDBE0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F8463-34A4-41B3-944D-2C0C531EA531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6BE76-0008-49C3-9D92-5BBA5F64A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D293C-7A44-44E9-8AC1-31276AD255B5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7FB0A-6809-488D-B8CE-D67299B49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4EAA4A-F962-4C21-B4E4-71EFBC467BA7}" type="datetimeFigureOut">
              <a:rPr lang="en-US"/>
              <a:pPr>
                <a:defRPr/>
              </a:pPr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33EFCA-4FCC-44FE-853A-CD48C6B79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7191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(</a:t>
            </a:r>
            <a:r>
              <a:rPr lang="en-US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DesignHub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B816A-EFE1-46F3-BC9D-B40AF64B0628}"/>
              </a:ext>
            </a:extLst>
          </p:cNvPr>
          <p:cNvSpPr txBox="1"/>
          <p:nvPr/>
        </p:nvSpPr>
        <p:spPr>
          <a:xfrm>
            <a:off x="3939000" y="76470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1.01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webpage for product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8478DE-2F96-48E2-B390-A21927B6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76720"/>
              </p:ext>
            </p:extLst>
          </p:nvPr>
        </p:nvGraphicFramePr>
        <p:xfrm>
          <a:off x="4459669" y="2631008"/>
          <a:ext cx="196788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62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734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username: Varchar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password: Varchar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create_account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r>
                        <a:rPr lang="en-IN" sz="1400" b="0" i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sign_in</a:t>
                      </a:r>
                      <a:r>
                        <a:rPr lang="en-IN" sz="1400" b="0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400" b="0" i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delete_account</a:t>
                      </a:r>
                      <a:r>
                        <a:rPr lang="en-IN" sz="1400" b="0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400" b="0" i="0" u="none" strike="noStrike" kern="1200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register()</a:t>
                      </a:r>
                      <a:endParaRPr lang="en-IN" sz="1400" b="0" i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8F20F9-174F-49E5-AB43-23895731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44974"/>
              </p:ext>
            </p:extLst>
          </p:nvPr>
        </p:nvGraphicFramePr>
        <p:xfrm>
          <a:off x="709965" y="1611132"/>
          <a:ext cx="1967880" cy="1817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131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usr_id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register()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539CD-2C3D-4EA3-8766-E6A86967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01571"/>
              </p:ext>
            </p:extLst>
          </p:nvPr>
        </p:nvGraphicFramePr>
        <p:xfrm>
          <a:off x="8493787" y="4092703"/>
          <a:ext cx="1967880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Product (Listing)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8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product_id</a:t>
                      </a:r>
                      <a:r>
                        <a:rPr lang="en-IN" sz="1400" dirty="0"/>
                        <a:t>:</a:t>
                      </a:r>
                      <a:r>
                        <a:rPr lang="en-IN" sz="1400" baseline="0" dirty="0"/>
                        <a:t> Int</a:t>
                      </a:r>
                    </a:p>
                    <a:p>
                      <a:pPr algn="ctr"/>
                      <a:r>
                        <a:rPr lang="en-IN" sz="1400" baseline="0" dirty="0" err="1"/>
                        <a:t>publication_id</a:t>
                      </a:r>
                      <a:r>
                        <a:rPr lang="en-IN" sz="1400" baseline="0" dirty="0"/>
                        <a:t>: Int</a:t>
                      </a:r>
                    </a:p>
                    <a:p>
                      <a:pPr algn="ctr"/>
                      <a:r>
                        <a:rPr lang="en-IN" sz="1400" baseline="0" dirty="0" err="1"/>
                        <a:t>category_id</a:t>
                      </a:r>
                      <a:r>
                        <a:rPr lang="en-IN" sz="1400" baseline="0" dirty="0"/>
                        <a:t>: Int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6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create_listing</a:t>
                      </a:r>
                      <a:r>
                        <a:rPr lang="en-IN" sz="1400" dirty="0"/>
                        <a:t>()</a:t>
                      </a:r>
                    </a:p>
                    <a:p>
                      <a:pPr algn="ctr"/>
                      <a:r>
                        <a:rPr lang="en-IN" sz="1400" dirty="0" err="1"/>
                        <a:t>list_product</a:t>
                      </a:r>
                      <a:r>
                        <a:rPr lang="en-IN" sz="1400" dirty="0"/>
                        <a:t>()</a:t>
                      </a:r>
                    </a:p>
                    <a:p>
                      <a:pPr algn="ctr"/>
                      <a:r>
                        <a:rPr lang="en-IN" sz="1400" dirty="0" err="1"/>
                        <a:t>delist_product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Elbow Connector 39">
            <a:extLst>
              <a:ext uri="{FF2B5EF4-FFF2-40B4-BE49-F238E27FC236}">
                <a16:creationId xmlns:a16="http://schemas.microsoft.com/office/drawing/2014/main" id="{054BE7D9-4305-48FE-AAC1-154AB228819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427549" y="3621608"/>
            <a:ext cx="2066238" cy="1355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ABFD0D-EA7C-4D4B-8972-5FB8C196EA7F}"/>
              </a:ext>
            </a:extLst>
          </p:cNvPr>
          <p:cNvSpPr txBox="1"/>
          <p:nvPr/>
        </p:nvSpPr>
        <p:spPr>
          <a:xfrm>
            <a:off x="6900258" y="293989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in &amp;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</a:p>
        </p:txBody>
      </p:sp>
      <p:cxnSp>
        <p:nvCxnSpPr>
          <p:cNvPr id="18" name="Elbow Connector 13">
            <a:extLst>
              <a:ext uri="{FF2B5EF4-FFF2-40B4-BE49-F238E27FC236}">
                <a16:creationId xmlns:a16="http://schemas.microsoft.com/office/drawing/2014/main" id="{FC204F07-A057-4A40-982B-AAFC8E43080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677845" y="2520066"/>
            <a:ext cx="1781824" cy="11015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CBA003-F24D-411A-B4DC-FA366CFDB758}"/>
              </a:ext>
            </a:extLst>
          </p:cNvPr>
          <p:cNvSpPr txBox="1"/>
          <p:nvPr/>
        </p:nvSpPr>
        <p:spPr>
          <a:xfrm>
            <a:off x="3061837" y="21250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BCC1159-6FF3-4580-910B-FC7DA4BC3022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 flipH="1">
            <a:off x="6836500" y="3219317"/>
            <a:ext cx="1248335" cy="4034118"/>
          </a:xfrm>
          <a:prstGeom prst="bentConnector3">
            <a:avLst>
              <a:gd name="adj1" fmla="val -1831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BEAE9C-0B2D-4934-B419-EE3015814D6D}"/>
              </a:ext>
            </a:extLst>
          </p:cNvPr>
          <p:cNvSpPr txBox="1"/>
          <p:nvPr/>
        </p:nvSpPr>
        <p:spPr>
          <a:xfrm>
            <a:off x="5526625" y="5738049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products listed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account</a:t>
            </a:r>
          </a:p>
        </p:txBody>
      </p:sp>
    </p:spTree>
    <p:extLst>
      <p:ext uri="{BB962C8B-B14F-4D97-AF65-F5344CB8AC3E}">
        <p14:creationId xmlns:p14="http://schemas.microsoft.com/office/powerpoint/2010/main" val="866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7191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(</a:t>
            </a:r>
            <a:r>
              <a:rPr lang="en-US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DesignHub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B816A-EFE1-46F3-BC9D-B40AF64B0628}"/>
              </a:ext>
            </a:extLst>
          </p:cNvPr>
          <p:cNvSpPr txBox="1"/>
          <p:nvPr/>
        </p:nvSpPr>
        <p:spPr>
          <a:xfrm>
            <a:off x="3939000" y="764704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1.02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GUI of product listing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8478DE-2F96-48E2-B390-A21927B6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67158"/>
              </p:ext>
            </p:extLst>
          </p:nvPr>
        </p:nvGraphicFramePr>
        <p:xfrm>
          <a:off x="4459669" y="2631008"/>
          <a:ext cx="1967880" cy="138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62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734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username: Varchar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password: Varchar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sign_in</a:t>
                      </a:r>
                      <a:r>
                        <a:rPr lang="en-IN" sz="1400" b="0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8F20F9-174F-49E5-AB43-23895731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53307"/>
              </p:ext>
            </p:extLst>
          </p:nvPr>
        </p:nvGraphicFramePr>
        <p:xfrm>
          <a:off x="709965" y="1611132"/>
          <a:ext cx="1967880" cy="1817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131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usr_id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sign_in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539CD-2C3D-4EA3-8766-E6A86967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32729"/>
              </p:ext>
            </p:extLst>
          </p:nvPr>
        </p:nvGraphicFramePr>
        <p:xfrm>
          <a:off x="8493787" y="4092703"/>
          <a:ext cx="1967880" cy="143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Product (Listing)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8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product_id</a:t>
                      </a:r>
                      <a:r>
                        <a:rPr lang="en-IN" sz="1400" dirty="0"/>
                        <a:t>:</a:t>
                      </a:r>
                      <a:r>
                        <a:rPr lang="en-IN" sz="1400" baseline="0" dirty="0"/>
                        <a:t> Int</a:t>
                      </a:r>
                    </a:p>
                    <a:p>
                      <a:pPr algn="ctr"/>
                      <a:r>
                        <a:rPr lang="en-IN" sz="1400" baseline="0" dirty="0" err="1"/>
                        <a:t>publication_id</a:t>
                      </a:r>
                      <a:r>
                        <a:rPr lang="en-IN" sz="1400" baseline="0" dirty="0"/>
                        <a:t>: Int</a:t>
                      </a:r>
                    </a:p>
                    <a:p>
                      <a:pPr algn="ctr"/>
                      <a:r>
                        <a:rPr lang="en-IN" sz="1400" baseline="0" dirty="0" err="1"/>
                        <a:t>category_id</a:t>
                      </a:r>
                      <a:r>
                        <a:rPr lang="en-IN" sz="1400" baseline="0" dirty="0"/>
                        <a:t>: Int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6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custom_GUI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Elbow Connector 39">
            <a:extLst>
              <a:ext uri="{FF2B5EF4-FFF2-40B4-BE49-F238E27FC236}">
                <a16:creationId xmlns:a16="http://schemas.microsoft.com/office/drawing/2014/main" id="{054BE7D9-4305-48FE-AAC1-154AB228819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427549" y="3323245"/>
            <a:ext cx="2066238" cy="1485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ABFD0D-EA7C-4D4B-8972-5FB8C196EA7F}"/>
              </a:ext>
            </a:extLst>
          </p:cNvPr>
          <p:cNvSpPr txBox="1"/>
          <p:nvPr/>
        </p:nvSpPr>
        <p:spPr>
          <a:xfrm>
            <a:off x="7460668" y="347845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in &amp;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</a:p>
        </p:txBody>
      </p:sp>
      <p:cxnSp>
        <p:nvCxnSpPr>
          <p:cNvPr id="18" name="Elbow Connector 13">
            <a:extLst>
              <a:ext uri="{FF2B5EF4-FFF2-40B4-BE49-F238E27FC236}">
                <a16:creationId xmlns:a16="http://schemas.microsoft.com/office/drawing/2014/main" id="{FC204F07-A057-4A40-982B-AAFC8E43080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677845" y="2520066"/>
            <a:ext cx="1781824" cy="8031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CBA003-F24D-411A-B4DC-FA366CFDB758}"/>
              </a:ext>
            </a:extLst>
          </p:cNvPr>
          <p:cNvSpPr txBox="1"/>
          <p:nvPr/>
        </p:nvSpPr>
        <p:spPr>
          <a:xfrm>
            <a:off x="3061837" y="212507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BCC1159-6FF3-4580-910B-FC7DA4BC3022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 flipH="1">
            <a:off x="6706318" y="2752774"/>
            <a:ext cx="1508700" cy="4034118"/>
          </a:xfrm>
          <a:prstGeom prst="bentConnector3">
            <a:avLst>
              <a:gd name="adj1" fmla="val -1515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BEAE9C-0B2D-4934-B419-EE3015814D6D}"/>
              </a:ext>
            </a:extLst>
          </p:cNvPr>
          <p:cNvSpPr txBox="1"/>
          <p:nvPr/>
        </p:nvSpPr>
        <p:spPr>
          <a:xfrm>
            <a:off x="5526625" y="5738049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products listed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account</a:t>
            </a:r>
          </a:p>
        </p:txBody>
      </p:sp>
    </p:spTree>
    <p:extLst>
      <p:ext uri="{BB962C8B-B14F-4D97-AF65-F5344CB8AC3E}">
        <p14:creationId xmlns:p14="http://schemas.microsoft.com/office/powerpoint/2010/main" val="143399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7191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(</a:t>
            </a:r>
            <a:r>
              <a:rPr lang="en-US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DesignHub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B816A-EFE1-46F3-BC9D-B40AF64B0628}"/>
              </a:ext>
            </a:extLst>
          </p:cNvPr>
          <p:cNvSpPr txBox="1"/>
          <p:nvPr/>
        </p:nvSpPr>
        <p:spPr>
          <a:xfrm>
            <a:off x="3939000" y="764704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1.03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listing price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8478DE-2F96-48E2-B390-A21927B60DB1}"/>
              </a:ext>
            </a:extLst>
          </p:cNvPr>
          <p:cNvGraphicFramePr>
            <a:graphicFrameLocks noGrp="1"/>
          </p:cNvGraphicFramePr>
          <p:nvPr/>
        </p:nvGraphicFramePr>
        <p:xfrm>
          <a:off x="4459669" y="2631008"/>
          <a:ext cx="1967880" cy="138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62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734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username: Varchar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password: Varchar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sign_in</a:t>
                      </a:r>
                      <a:r>
                        <a:rPr lang="en-IN" sz="1400" b="0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8F20F9-174F-49E5-AB43-23895731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61966"/>
              </p:ext>
            </p:extLst>
          </p:nvPr>
        </p:nvGraphicFramePr>
        <p:xfrm>
          <a:off x="709965" y="1611132"/>
          <a:ext cx="1967880" cy="1817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131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usr_id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sign_in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539CD-2C3D-4EA3-8766-E6A86967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86861"/>
              </p:ext>
            </p:extLst>
          </p:nvPr>
        </p:nvGraphicFramePr>
        <p:xfrm>
          <a:off x="8493787" y="4092703"/>
          <a:ext cx="1967880" cy="143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Product (Listing)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8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product_id</a:t>
                      </a:r>
                      <a:r>
                        <a:rPr lang="en-IN" sz="1400" dirty="0"/>
                        <a:t>:</a:t>
                      </a:r>
                      <a:r>
                        <a:rPr lang="en-IN" sz="1400" baseline="0" dirty="0"/>
                        <a:t> Int</a:t>
                      </a:r>
                    </a:p>
                    <a:p>
                      <a:pPr algn="ctr"/>
                      <a:r>
                        <a:rPr lang="en-IN" sz="1400" baseline="0" dirty="0" err="1"/>
                        <a:t>publication_id</a:t>
                      </a:r>
                      <a:r>
                        <a:rPr lang="en-IN" sz="1400" baseline="0" dirty="0"/>
                        <a:t>: Int</a:t>
                      </a:r>
                    </a:p>
                    <a:p>
                      <a:pPr algn="ctr"/>
                      <a:r>
                        <a:rPr lang="en-IN" sz="1400" baseline="0" dirty="0" err="1"/>
                        <a:t>category_id</a:t>
                      </a:r>
                      <a:r>
                        <a:rPr lang="en-IN" sz="1400" baseline="0" dirty="0"/>
                        <a:t>: Int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6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price_product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Elbow Connector 39">
            <a:extLst>
              <a:ext uri="{FF2B5EF4-FFF2-40B4-BE49-F238E27FC236}">
                <a16:creationId xmlns:a16="http://schemas.microsoft.com/office/drawing/2014/main" id="{054BE7D9-4305-48FE-AAC1-154AB228819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427549" y="3323245"/>
            <a:ext cx="2066238" cy="1485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ABFD0D-EA7C-4D4B-8972-5FB8C196EA7F}"/>
              </a:ext>
            </a:extLst>
          </p:cNvPr>
          <p:cNvSpPr txBox="1"/>
          <p:nvPr/>
        </p:nvSpPr>
        <p:spPr>
          <a:xfrm>
            <a:off x="7460668" y="347845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in &amp;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</a:p>
        </p:txBody>
      </p:sp>
      <p:cxnSp>
        <p:nvCxnSpPr>
          <p:cNvPr id="18" name="Elbow Connector 13">
            <a:extLst>
              <a:ext uri="{FF2B5EF4-FFF2-40B4-BE49-F238E27FC236}">
                <a16:creationId xmlns:a16="http://schemas.microsoft.com/office/drawing/2014/main" id="{FC204F07-A057-4A40-982B-AAFC8E43080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677845" y="2520066"/>
            <a:ext cx="1781824" cy="8031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CBA003-F24D-411A-B4DC-FA366CFDB758}"/>
              </a:ext>
            </a:extLst>
          </p:cNvPr>
          <p:cNvSpPr txBox="1"/>
          <p:nvPr/>
        </p:nvSpPr>
        <p:spPr>
          <a:xfrm>
            <a:off x="3061837" y="212507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BCC1159-6FF3-4580-910B-FC7DA4BC3022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 flipH="1">
            <a:off x="6706318" y="2752774"/>
            <a:ext cx="1508700" cy="4034118"/>
          </a:xfrm>
          <a:prstGeom prst="bentConnector3">
            <a:avLst>
              <a:gd name="adj1" fmla="val -1515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BEAE9C-0B2D-4934-B419-EE3015814D6D}"/>
              </a:ext>
            </a:extLst>
          </p:cNvPr>
          <p:cNvSpPr txBox="1"/>
          <p:nvPr/>
        </p:nvSpPr>
        <p:spPr>
          <a:xfrm>
            <a:off x="5526625" y="5738049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products listed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account</a:t>
            </a:r>
          </a:p>
        </p:txBody>
      </p:sp>
    </p:spTree>
    <p:extLst>
      <p:ext uri="{BB962C8B-B14F-4D97-AF65-F5344CB8AC3E}">
        <p14:creationId xmlns:p14="http://schemas.microsoft.com/office/powerpoint/2010/main" val="105615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7191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(</a:t>
            </a:r>
            <a:r>
              <a:rPr lang="en-US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DesignHub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B816A-EFE1-46F3-BC9D-B40AF64B0628}"/>
              </a:ext>
            </a:extLst>
          </p:cNvPr>
          <p:cNvSpPr txBox="1"/>
          <p:nvPr/>
        </p:nvSpPr>
        <p:spPr>
          <a:xfrm>
            <a:off x="3939000" y="764704"/>
            <a:ext cx="397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1.04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product available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8478DE-2F96-48E2-B390-A21927B60DB1}"/>
              </a:ext>
            </a:extLst>
          </p:cNvPr>
          <p:cNvGraphicFramePr>
            <a:graphicFrameLocks noGrp="1"/>
          </p:cNvGraphicFramePr>
          <p:nvPr/>
        </p:nvGraphicFramePr>
        <p:xfrm>
          <a:off x="4459669" y="2631008"/>
          <a:ext cx="1967880" cy="138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62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734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username: Varchar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password: Varchar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sign_in</a:t>
                      </a:r>
                      <a:r>
                        <a:rPr lang="en-IN" sz="1400" b="0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8F20F9-174F-49E5-AB43-23895731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98949"/>
              </p:ext>
            </p:extLst>
          </p:nvPr>
        </p:nvGraphicFramePr>
        <p:xfrm>
          <a:off x="709965" y="1611132"/>
          <a:ext cx="1967880" cy="1817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131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usr_id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sign_in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539CD-2C3D-4EA3-8766-E6A86967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55480"/>
              </p:ext>
            </p:extLst>
          </p:nvPr>
        </p:nvGraphicFramePr>
        <p:xfrm>
          <a:off x="8493787" y="4092703"/>
          <a:ext cx="1967880" cy="143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Product (Listing)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8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product_id</a:t>
                      </a:r>
                      <a:r>
                        <a:rPr lang="en-IN" sz="1400" dirty="0"/>
                        <a:t>:</a:t>
                      </a:r>
                      <a:r>
                        <a:rPr lang="en-IN" sz="1400" baseline="0" dirty="0"/>
                        <a:t> Int</a:t>
                      </a:r>
                    </a:p>
                    <a:p>
                      <a:pPr algn="ctr"/>
                      <a:r>
                        <a:rPr lang="en-IN" sz="1400" baseline="0" dirty="0" err="1"/>
                        <a:t>publication_id</a:t>
                      </a:r>
                      <a:r>
                        <a:rPr lang="en-IN" sz="1400" baseline="0" dirty="0"/>
                        <a:t>: Int</a:t>
                      </a:r>
                    </a:p>
                    <a:p>
                      <a:pPr algn="ctr"/>
                      <a:r>
                        <a:rPr lang="en-IN" sz="1400" baseline="0" dirty="0" err="1"/>
                        <a:t>category_id</a:t>
                      </a:r>
                      <a:r>
                        <a:rPr lang="en-IN" sz="1400" baseline="0" dirty="0"/>
                        <a:t>: Int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6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quantity_product</a:t>
                      </a:r>
                      <a:r>
                        <a:rPr lang="en-IN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Elbow Connector 39">
            <a:extLst>
              <a:ext uri="{FF2B5EF4-FFF2-40B4-BE49-F238E27FC236}">
                <a16:creationId xmlns:a16="http://schemas.microsoft.com/office/drawing/2014/main" id="{054BE7D9-4305-48FE-AAC1-154AB228819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427549" y="3323245"/>
            <a:ext cx="2066238" cy="1485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ABFD0D-EA7C-4D4B-8972-5FB8C196EA7F}"/>
              </a:ext>
            </a:extLst>
          </p:cNvPr>
          <p:cNvSpPr txBox="1"/>
          <p:nvPr/>
        </p:nvSpPr>
        <p:spPr>
          <a:xfrm>
            <a:off x="7460668" y="347845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in &amp;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</a:p>
        </p:txBody>
      </p:sp>
      <p:cxnSp>
        <p:nvCxnSpPr>
          <p:cNvPr id="18" name="Elbow Connector 13">
            <a:extLst>
              <a:ext uri="{FF2B5EF4-FFF2-40B4-BE49-F238E27FC236}">
                <a16:creationId xmlns:a16="http://schemas.microsoft.com/office/drawing/2014/main" id="{FC204F07-A057-4A40-982B-AAFC8E43080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677845" y="2520066"/>
            <a:ext cx="1781824" cy="8031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CBA003-F24D-411A-B4DC-FA366CFDB758}"/>
              </a:ext>
            </a:extLst>
          </p:cNvPr>
          <p:cNvSpPr txBox="1"/>
          <p:nvPr/>
        </p:nvSpPr>
        <p:spPr>
          <a:xfrm>
            <a:off x="3061837" y="212507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BCC1159-6FF3-4580-910B-FC7DA4BC3022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 flipH="1">
            <a:off x="6706318" y="2752774"/>
            <a:ext cx="1508700" cy="4034118"/>
          </a:xfrm>
          <a:prstGeom prst="bentConnector3">
            <a:avLst>
              <a:gd name="adj1" fmla="val -1515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BEAE9C-0B2D-4934-B419-EE3015814D6D}"/>
              </a:ext>
            </a:extLst>
          </p:cNvPr>
          <p:cNvSpPr txBox="1"/>
          <p:nvPr/>
        </p:nvSpPr>
        <p:spPr>
          <a:xfrm>
            <a:off x="5526625" y="5738049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products listed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account</a:t>
            </a:r>
          </a:p>
        </p:txBody>
      </p:sp>
    </p:spTree>
    <p:extLst>
      <p:ext uri="{BB962C8B-B14F-4D97-AF65-F5344CB8AC3E}">
        <p14:creationId xmlns:p14="http://schemas.microsoft.com/office/powerpoint/2010/main" val="329405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Class Diagram (DesignHub)</vt:lpstr>
      <vt:lpstr>Class Diagram (DesignHub)</vt:lpstr>
      <vt:lpstr>Class Diagram (DesignHub)</vt:lpstr>
      <vt:lpstr>Class Diagram (DesignHub)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Parag Bhole</dc:creator>
  <cp:lastModifiedBy>Matthew</cp:lastModifiedBy>
  <cp:revision>41</cp:revision>
  <dcterms:created xsi:type="dcterms:W3CDTF">2016-12-02T22:59:44Z</dcterms:created>
  <dcterms:modified xsi:type="dcterms:W3CDTF">2019-11-24T15:45:23Z</dcterms:modified>
</cp:coreProperties>
</file>