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5A65-5CAE-454B-9EEB-D0318ED1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63D0-B27B-47AB-8DE8-4C9F0249B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8268-9AD9-4AF4-B2C3-C773D369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F3F8-2549-4556-8232-1F768B3E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4DD1-BB02-4ED8-9767-AFDE44A9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2D52-7C9F-4E45-8031-74222FEB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9AB0-AC1B-4965-A154-15D9ADAB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0417-8193-4FDB-9506-60ADE99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86DA-15F9-4B75-9C58-6417E37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3A0C-590A-4A29-8429-CEC33D7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FAAD3-1716-409A-898B-81BC6D745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C5E2-FB45-4483-A7E5-412B4E8E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016F-D244-4018-855A-1D7328AB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B586-FE78-4872-B384-6E9F0A1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A8AD-538C-4187-AF9F-8524DE2B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A2B1-A402-4238-BDC4-B7E501AD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54CE-3A99-458B-A056-E2D549AE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CAFC-74AA-4510-BDA7-6BEC7E82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12D6-896F-4CFE-940D-123796AB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18C0-6B21-4FFE-88A4-78E6CEF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0EA-7777-4AFB-90F2-3C66CC8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80951-62E1-4B12-9ADE-F14E75C6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AAB6-0CA4-427C-AF98-BCF62D7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5068-6A50-4C4F-8B6E-4898460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57B4-2E8E-4B3F-9A1B-EFCFBEF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B60-0BCD-474F-AB77-7D72A5F2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4B06-2CCC-4262-9B28-C1BB20B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AD2D0-6649-4EFD-A0E0-87BB286F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CE1BA-A047-473B-B44F-79CBC6C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1108-2EF5-4C27-8FE3-9A9F126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FDF4-5158-4054-A4B7-844F396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9BF7-776C-430F-BBA5-DD3077ED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A45C8-23C7-4D0E-AA9B-2D6A0803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5939A-5A14-40C5-8F0F-8E844CD2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8E442-72B2-400F-8BB6-43EF30D8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ABD27-49E8-4E6C-B1BE-7CEE49F54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DBD61-A2D4-44F9-971D-EC910E16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C6ABC-EFEA-498F-B3F0-82F3894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32E7D-B607-4A17-A1A6-A85DDFC5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A7FF-C1AE-4B23-95C1-7F9CA01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5C620-FF71-437E-B96A-932F97B6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2A9D7-914E-4D00-9466-9EB4FEB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64231-BC01-4EA8-8956-69E2F909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CEA3D-2EFB-4B7C-A5A1-C53E0F4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6975-32D2-489E-A27F-420976B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2461-D392-45FB-8037-23BB8B4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C383-29D0-4A0A-B484-42A6EB86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FA7E-2079-4D2B-AECA-128E26DA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877E-92ED-494A-9160-543869D26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4C1E-F859-48D1-A6DC-EEB94A0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3A32-DB42-42F4-A4FA-D3039635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146D-F661-4B33-8119-7831E2F4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2866-74FA-4D4F-AFCF-90DAA72F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91779-EAD5-4EF2-A707-86768AB0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80E2-28E9-4D93-BAD0-D06955BD6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98E6D-3129-4424-94EC-37292D44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EE32-A01A-4AF0-B664-CC479A6E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1F87-7360-430C-9980-DFD9AFE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F88D6-5614-4B79-B616-FCA430F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186B-4689-49DF-93F8-2AB30E9C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2586-849B-47F0-9D4B-1A57FCE9E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DFDD-A17C-4C22-AC4F-4BEC0E9E755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D78F-3AFB-49BC-8B3D-366D3A8D6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6594-4C7E-4DC6-9414-4E662F53B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2163-CE1F-442C-961F-F3682342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DF4F24-FF45-4DBB-BC9B-93BFBA548B1D}"/>
              </a:ext>
            </a:extLst>
          </p:cNvPr>
          <p:cNvCxnSpPr>
            <a:cxnSpLocks/>
          </p:cNvCxnSpPr>
          <p:nvPr/>
        </p:nvCxnSpPr>
        <p:spPr>
          <a:xfrm flipH="1">
            <a:off x="417492" y="5513318"/>
            <a:ext cx="106061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1081E-1304-442C-9385-5EDA0496E24E}"/>
              </a:ext>
            </a:extLst>
          </p:cNvPr>
          <p:cNvCxnSpPr>
            <a:cxnSpLocks/>
          </p:cNvCxnSpPr>
          <p:nvPr/>
        </p:nvCxnSpPr>
        <p:spPr>
          <a:xfrm flipH="1">
            <a:off x="10285341" y="1753066"/>
            <a:ext cx="0" cy="49374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0EDF4F-9501-4B78-893B-27D5E616FE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693647" y="1763374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9143B7-911F-4715-BC86-DBB53936B3D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56001" y="1753066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5AF5DDC-8EAB-4749-B140-DED83C83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A4AAE-F9B3-498B-8EEB-E525343853E7}"/>
              </a:ext>
            </a:extLst>
          </p:cNvPr>
          <p:cNvSpPr txBox="1"/>
          <p:nvPr/>
        </p:nvSpPr>
        <p:spPr>
          <a:xfrm>
            <a:off x="3939000" y="76470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webpage for product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B296F-5852-4416-A1D4-70B8D9EE65D5}"/>
              </a:ext>
            </a:extLst>
          </p:cNvPr>
          <p:cNvGrpSpPr/>
          <p:nvPr/>
        </p:nvGrpSpPr>
        <p:grpSpPr>
          <a:xfrm>
            <a:off x="849264" y="1306060"/>
            <a:ext cx="414549" cy="537369"/>
            <a:chOff x="935472" y="1852219"/>
            <a:chExt cx="414549" cy="5373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03D92B-4830-4781-B077-908BCEC7D977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F0439-D089-4284-A2A3-69AA9287086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C5F86F-C510-4D5B-92C9-2F4E4ADA361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94C42-B72A-443B-8BB7-6189DC5BF2B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094D95-A22C-46D6-B2ED-0583CC700D2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217E71-978E-4303-B4C0-77C4BC264AFB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F736F3-CC43-4B12-986D-66A456034DAE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5A2877-4EF4-4578-A85B-6A110C67CB0A}"/>
              </a:ext>
            </a:extLst>
          </p:cNvPr>
          <p:cNvSpPr/>
          <p:nvPr/>
        </p:nvSpPr>
        <p:spPr>
          <a:xfrm>
            <a:off x="9465733" y="1306060"/>
            <a:ext cx="1663911" cy="44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604A5-E3A8-430E-9C0B-9ECD75142B23}"/>
              </a:ext>
            </a:extLst>
          </p:cNvPr>
          <p:cNvSpPr/>
          <p:nvPr/>
        </p:nvSpPr>
        <p:spPr>
          <a:xfrm>
            <a:off x="2926641" y="1312520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5DA5C-CCCC-402E-9565-C70944B9E074}"/>
              </a:ext>
            </a:extLst>
          </p:cNvPr>
          <p:cNvSpPr/>
          <p:nvPr/>
        </p:nvSpPr>
        <p:spPr>
          <a:xfrm>
            <a:off x="6064287" y="1322828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72587-F9E8-4600-B77D-46D091244955}"/>
              </a:ext>
            </a:extLst>
          </p:cNvPr>
          <p:cNvSpPr txBox="1"/>
          <p:nvPr/>
        </p:nvSpPr>
        <p:spPr>
          <a:xfrm>
            <a:off x="483755" y="2032000"/>
            <a:ext cx="11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C101-4739-470D-B293-D9E2A0483DA7}"/>
              </a:ext>
            </a:extLst>
          </p:cNvPr>
          <p:cNvSpPr/>
          <p:nvPr/>
        </p:nvSpPr>
        <p:spPr>
          <a:xfrm>
            <a:off x="980691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931BE-F6B1-4820-8473-11FB6F72E794}"/>
              </a:ext>
            </a:extLst>
          </p:cNvPr>
          <p:cNvSpPr/>
          <p:nvPr/>
        </p:nvSpPr>
        <p:spPr>
          <a:xfrm>
            <a:off x="3480153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926C2-01B4-4978-B83E-7EE16C315D0C}"/>
              </a:ext>
            </a:extLst>
          </p:cNvPr>
          <p:cNvSpPr/>
          <p:nvPr/>
        </p:nvSpPr>
        <p:spPr>
          <a:xfrm>
            <a:off x="6617800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763FD6-699D-4CF4-AB64-B60833AE036F}"/>
              </a:ext>
            </a:extLst>
          </p:cNvPr>
          <p:cNvSpPr/>
          <p:nvPr/>
        </p:nvSpPr>
        <p:spPr>
          <a:xfrm>
            <a:off x="10221840" y="3498836"/>
            <a:ext cx="151695" cy="2220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849911-8081-4C72-BBAF-C770934BA5E3}"/>
              </a:ext>
            </a:extLst>
          </p:cNvPr>
          <p:cNvGrpSpPr/>
          <p:nvPr/>
        </p:nvGrpSpPr>
        <p:grpSpPr>
          <a:xfrm>
            <a:off x="1384300" y="2994480"/>
            <a:ext cx="4343450" cy="680955"/>
            <a:chOff x="1524000" y="2956380"/>
            <a:chExt cx="4343450" cy="6809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8CB9E-76A2-4CAC-8D67-2FDCF388B528}"/>
                </a:ext>
              </a:extLst>
            </p:cNvPr>
            <p:cNvSpPr txBox="1"/>
            <p:nvPr/>
          </p:nvSpPr>
          <p:spPr>
            <a:xfrm>
              <a:off x="1524000" y="2956380"/>
              <a:ext cx="114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register()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FCBEE2-B1C9-40E7-BE26-E52D54A4F856}"/>
                </a:ext>
              </a:extLst>
            </p:cNvPr>
            <p:cNvSpPr txBox="1"/>
            <p:nvPr/>
          </p:nvSpPr>
          <p:spPr>
            <a:xfrm>
              <a:off x="3984468" y="2956380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create_listing</a:t>
              </a:r>
              <a:r>
                <a:rPr lang="en-US" sz="1200" dirty="0"/>
                <a:t>()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86C796-41F9-4AC5-8A4C-5C3916F0AAC2}"/>
                </a:ext>
              </a:extLst>
            </p:cNvPr>
            <p:cNvSpPr txBox="1"/>
            <p:nvPr/>
          </p:nvSpPr>
          <p:spPr>
            <a:xfrm>
              <a:off x="3984468" y="3360336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delist_product</a:t>
              </a:r>
              <a:r>
                <a:rPr lang="en-US" sz="1200" dirty="0"/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175D-6299-43D2-B49E-4C86CF5D30BB}"/>
              </a:ext>
            </a:extLst>
          </p:cNvPr>
          <p:cNvGrpSpPr/>
          <p:nvPr/>
        </p:nvGrpSpPr>
        <p:grpSpPr>
          <a:xfrm>
            <a:off x="7267209" y="3601194"/>
            <a:ext cx="1882982" cy="1734324"/>
            <a:chOff x="7267209" y="3601194"/>
            <a:chExt cx="1882982" cy="17343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E0467-330F-452A-A52B-554B3200B5ED}"/>
                </a:ext>
              </a:extLst>
            </p:cNvPr>
            <p:cNvSpPr txBox="1"/>
            <p:nvPr/>
          </p:nvSpPr>
          <p:spPr>
            <a:xfrm>
              <a:off x="7267209" y="3601194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list_product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9512F-12C9-43FE-8980-EF5B370FD330}"/>
                </a:ext>
              </a:extLst>
            </p:cNvPr>
            <p:cNvSpPr txBox="1"/>
            <p:nvPr/>
          </p:nvSpPr>
          <p:spPr>
            <a:xfrm>
              <a:off x="7267209" y="5058519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C8493-572F-4491-90C5-B26514350301}"/>
                </a:ext>
              </a:extLst>
            </p:cNvPr>
            <p:cNvSpPr txBox="1"/>
            <p:nvPr/>
          </p:nvSpPr>
          <p:spPr>
            <a:xfrm>
              <a:off x="7267209" y="438621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(info)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F80103-5837-4B80-B723-BB2662BAA956}"/>
              </a:ext>
            </a:extLst>
          </p:cNvPr>
          <p:cNvGrpSpPr/>
          <p:nvPr/>
        </p:nvGrpSpPr>
        <p:grpSpPr>
          <a:xfrm>
            <a:off x="1422400" y="5581208"/>
            <a:ext cx="4343450" cy="276999"/>
            <a:chOff x="1422400" y="5581208"/>
            <a:chExt cx="4343450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AB93DB-D855-49E5-B5C6-41F8F0CB4C09}"/>
                </a:ext>
              </a:extLst>
            </p:cNvPr>
            <p:cNvSpPr txBox="1"/>
            <p:nvPr/>
          </p:nvSpPr>
          <p:spPr>
            <a:xfrm>
              <a:off x="3882868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Log in failed (no access)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3CA789-97BA-44CD-8681-E76468005E2B}"/>
                </a:ext>
              </a:extLst>
            </p:cNvPr>
            <p:cNvSpPr txBox="1"/>
            <p:nvPr/>
          </p:nvSpPr>
          <p:spPr>
            <a:xfrm>
              <a:off x="1422400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failed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0DCCF0-E4DA-4312-BFF2-4F370DAD53E1}"/>
              </a:ext>
            </a:extLst>
          </p:cNvPr>
          <p:cNvGrpSpPr/>
          <p:nvPr/>
        </p:nvGrpSpPr>
        <p:grpSpPr>
          <a:xfrm>
            <a:off x="1384300" y="4889581"/>
            <a:ext cx="4445050" cy="276999"/>
            <a:chOff x="1422400" y="4787981"/>
            <a:chExt cx="4445050" cy="2769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AC962B-9DD5-4664-84BA-DF3EE2334CC6}"/>
                </a:ext>
              </a:extLst>
            </p:cNvPr>
            <p:cNvSpPr txBox="1"/>
            <p:nvPr/>
          </p:nvSpPr>
          <p:spPr>
            <a:xfrm>
              <a:off x="3984468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Products listed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EA482-2585-47B6-BB78-09D7F80FD3E4}"/>
                </a:ext>
              </a:extLst>
            </p:cNvPr>
            <p:cNvSpPr txBox="1"/>
            <p:nvPr/>
          </p:nvSpPr>
          <p:spPr>
            <a:xfrm>
              <a:off x="1422400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granted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401873-4AF0-4F35-994D-BC24F8A331FE}"/>
              </a:ext>
            </a:extLst>
          </p:cNvPr>
          <p:cNvCxnSpPr/>
          <p:nvPr/>
        </p:nvCxnSpPr>
        <p:spPr>
          <a:xfrm>
            <a:off x="1132386" y="3270236"/>
            <a:ext cx="23477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2A832-BF43-423F-8F25-30812C81F4BB}"/>
              </a:ext>
            </a:extLst>
          </p:cNvPr>
          <p:cNvCxnSpPr>
            <a:cxnSpLocks/>
          </p:cNvCxnSpPr>
          <p:nvPr/>
        </p:nvCxnSpPr>
        <p:spPr>
          <a:xfrm>
            <a:off x="3631848" y="3270236"/>
            <a:ext cx="2985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5EF57C-858D-4C63-B67D-7D5C19C00948}"/>
              </a:ext>
            </a:extLst>
          </p:cNvPr>
          <p:cNvCxnSpPr>
            <a:cxnSpLocks/>
          </p:cNvCxnSpPr>
          <p:nvPr/>
        </p:nvCxnSpPr>
        <p:spPr>
          <a:xfrm>
            <a:off x="3631848" y="3663936"/>
            <a:ext cx="2985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8FAD3E-33AE-4D5D-8C52-02D8967A18D7}"/>
              </a:ext>
            </a:extLst>
          </p:cNvPr>
          <p:cNvCxnSpPr>
            <a:cxnSpLocks/>
          </p:cNvCxnSpPr>
          <p:nvPr/>
        </p:nvCxnSpPr>
        <p:spPr>
          <a:xfrm>
            <a:off x="6760025" y="38781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D2A990-78E3-4554-9A9E-169C9548A9B9}"/>
              </a:ext>
            </a:extLst>
          </p:cNvPr>
          <p:cNvCxnSpPr>
            <a:cxnSpLocks/>
          </p:cNvCxnSpPr>
          <p:nvPr/>
        </p:nvCxnSpPr>
        <p:spPr>
          <a:xfrm>
            <a:off x="6772725" y="46528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3A7E8E-91A3-468C-97D4-99CFE58414C4}"/>
              </a:ext>
            </a:extLst>
          </p:cNvPr>
          <p:cNvCxnSpPr/>
          <p:nvPr/>
        </p:nvCxnSpPr>
        <p:spPr>
          <a:xfrm flipH="1">
            <a:off x="6769495" y="5295900"/>
            <a:ext cx="34523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E837F0-1C3E-44C9-827E-2B41DD610E64}"/>
              </a:ext>
            </a:extLst>
          </p:cNvPr>
          <p:cNvCxnSpPr>
            <a:cxnSpLocks/>
          </p:cNvCxnSpPr>
          <p:nvPr/>
        </p:nvCxnSpPr>
        <p:spPr>
          <a:xfrm flipH="1">
            <a:off x="3657996" y="58293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67B28E-87CF-4508-A2A8-E8D535FF3A5B}"/>
              </a:ext>
            </a:extLst>
          </p:cNvPr>
          <p:cNvCxnSpPr>
            <a:cxnSpLocks/>
          </p:cNvCxnSpPr>
          <p:nvPr/>
        </p:nvCxnSpPr>
        <p:spPr>
          <a:xfrm flipH="1">
            <a:off x="3670696" y="51562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DF4F24-FF45-4DBB-BC9B-93BFBA548B1D}"/>
              </a:ext>
            </a:extLst>
          </p:cNvPr>
          <p:cNvCxnSpPr>
            <a:cxnSpLocks/>
          </p:cNvCxnSpPr>
          <p:nvPr/>
        </p:nvCxnSpPr>
        <p:spPr>
          <a:xfrm flipH="1">
            <a:off x="417492" y="5513318"/>
            <a:ext cx="106061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1081E-1304-442C-9385-5EDA0496E24E}"/>
              </a:ext>
            </a:extLst>
          </p:cNvPr>
          <p:cNvCxnSpPr>
            <a:cxnSpLocks/>
          </p:cNvCxnSpPr>
          <p:nvPr/>
        </p:nvCxnSpPr>
        <p:spPr>
          <a:xfrm flipH="1">
            <a:off x="10285341" y="1753066"/>
            <a:ext cx="0" cy="49374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0EDF4F-9501-4B78-893B-27D5E616FE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693647" y="1763374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9143B7-911F-4715-BC86-DBB53936B3D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56001" y="1753066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5AF5DDC-8EAB-4749-B140-DED83C83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A4AAE-F9B3-498B-8EEB-E525343853E7}"/>
              </a:ext>
            </a:extLst>
          </p:cNvPr>
          <p:cNvSpPr txBox="1"/>
          <p:nvPr/>
        </p:nvSpPr>
        <p:spPr>
          <a:xfrm>
            <a:off x="3939000" y="76470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1.02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GUI of product listing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B296F-5852-4416-A1D4-70B8D9EE65D5}"/>
              </a:ext>
            </a:extLst>
          </p:cNvPr>
          <p:cNvGrpSpPr/>
          <p:nvPr/>
        </p:nvGrpSpPr>
        <p:grpSpPr>
          <a:xfrm>
            <a:off x="849264" y="1306060"/>
            <a:ext cx="414549" cy="537369"/>
            <a:chOff x="935472" y="1852219"/>
            <a:chExt cx="414549" cy="5373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03D92B-4830-4781-B077-908BCEC7D977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F0439-D089-4284-A2A3-69AA9287086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C5F86F-C510-4D5B-92C9-2F4E4ADA361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94C42-B72A-443B-8BB7-6189DC5BF2B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094D95-A22C-46D6-B2ED-0583CC700D2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217E71-978E-4303-B4C0-77C4BC264AFB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F736F3-CC43-4B12-986D-66A456034DAE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5A2877-4EF4-4578-A85B-6A110C67CB0A}"/>
              </a:ext>
            </a:extLst>
          </p:cNvPr>
          <p:cNvSpPr/>
          <p:nvPr/>
        </p:nvSpPr>
        <p:spPr>
          <a:xfrm>
            <a:off x="9465733" y="1306060"/>
            <a:ext cx="1663911" cy="44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604A5-E3A8-430E-9C0B-9ECD75142B23}"/>
              </a:ext>
            </a:extLst>
          </p:cNvPr>
          <p:cNvSpPr/>
          <p:nvPr/>
        </p:nvSpPr>
        <p:spPr>
          <a:xfrm>
            <a:off x="2926641" y="1312520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5DA5C-CCCC-402E-9565-C70944B9E074}"/>
              </a:ext>
            </a:extLst>
          </p:cNvPr>
          <p:cNvSpPr/>
          <p:nvPr/>
        </p:nvSpPr>
        <p:spPr>
          <a:xfrm>
            <a:off x="6064287" y="1322828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72587-F9E8-4600-B77D-46D091244955}"/>
              </a:ext>
            </a:extLst>
          </p:cNvPr>
          <p:cNvSpPr txBox="1"/>
          <p:nvPr/>
        </p:nvSpPr>
        <p:spPr>
          <a:xfrm>
            <a:off x="483755" y="2032000"/>
            <a:ext cx="11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C101-4739-470D-B293-D9E2A0483DA7}"/>
              </a:ext>
            </a:extLst>
          </p:cNvPr>
          <p:cNvSpPr/>
          <p:nvPr/>
        </p:nvSpPr>
        <p:spPr>
          <a:xfrm>
            <a:off x="980691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931BE-F6B1-4820-8473-11FB6F72E794}"/>
              </a:ext>
            </a:extLst>
          </p:cNvPr>
          <p:cNvSpPr/>
          <p:nvPr/>
        </p:nvSpPr>
        <p:spPr>
          <a:xfrm>
            <a:off x="3480153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926C2-01B4-4978-B83E-7EE16C315D0C}"/>
              </a:ext>
            </a:extLst>
          </p:cNvPr>
          <p:cNvSpPr/>
          <p:nvPr/>
        </p:nvSpPr>
        <p:spPr>
          <a:xfrm>
            <a:off x="6617800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763FD6-699D-4CF4-AB64-B60833AE036F}"/>
              </a:ext>
            </a:extLst>
          </p:cNvPr>
          <p:cNvSpPr/>
          <p:nvPr/>
        </p:nvSpPr>
        <p:spPr>
          <a:xfrm>
            <a:off x="10221840" y="3498836"/>
            <a:ext cx="151695" cy="2220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849911-8081-4C72-BBAF-C770934BA5E3}"/>
              </a:ext>
            </a:extLst>
          </p:cNvPr>
          <p:cNvGrpSpPr/>
          <p:nvPr/>
        </p:nvGrpSpPr>
        <p:grpSpPr>
          <a:xfrm>
            <a:off x="1384300" y="2994480"/>
            <a:ext cx="4343450" cy="276999"/>
            <a:chOff x="1524000" y="2956380"/>
            <a:chExt cx="4343450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8CB9E-76A2-4CAC-8D67-2FDCF388B528}"/>
                </a:ext>
              </a:extLst>
            </p:cNvPr>
            <p:cNvSpPr txBox="1"/>
            <p:nvPr/>
          </p:nvSpPr>
          <p:spPr>
            <a:xfrm>
              <a:off x="1524000" y="2956380"/>
              <a:ext cx="114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FCBEE2-B1C9-40E7-BE26-E52D54A4F856}"/>
                </a:ext>
              </a:extLst>
            </p:cNvPr>
            <p:cNvSpPr txBox="1"/>
            <p:nvPr/>
          </p:nvSpPr>
          <p:spPr>
            <a:xfrm>
              <a:off x="3984468" y="2956380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175D-6299-43D2-B49E-4C86CF5D30BB}"/>
              </a:ext>
            </a:extLst>
          </p:cNvPr>
          <p:cNvGrpSpPr/>
          <p:nvPr/>
        </p:nvGrpSpPr>
        <p:grpSpPr>
          <a:xfrm>
            <a:off x="7267209" y="3601194"/>
            <a:ext cx="1882982" cy="1734324"/>
            <a:chOff x="7267209" y="3601194"/>
            <a:chExt cx="1882982" cy="17343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E0467-330F-452A-A52B-554B3200B5ED}"/>
                </a:ext>
              </a:extLst>
            </p:cNvPr>
            <p:cNvSpPr txBox="1"/>
            <p:nvPr/>
          </p:nvSpPr>
          <p:spPr>
            <a:xfrm>
              <a:off x="7267209" y="3601194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custom_GUI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9512F-12C9-43FE-8980-EF5B370FD330}"/>
                </a:ext>
              </a:extLst>
            </p:cNvPr>
            <p:cNvSpPr txBox="1"/>
            <p:nvPr/>
          </p:nvSpPr>
          <p:spPr>
            <a:xfrm>
              <a:off x="7267209" y="5058519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C8493-572F-4491-90C5-B26514350301}"/>
                </a:ext>
              </a:extLst>
            </p:cNvPr>
            <p:cNvSpPr txBox="1"/>
            <p:nvPr/>
          </p:nvSpPr>
          <p:spPr>
            <a:xfrm>
              <a:off x="7267209" y="438621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(info)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F80103-5837-4B80-B723-BB2662BAA956}"/>
              </a:ext>
            </a:extLst>
          </p:cNvPr>
          <p:cNvGrpSpPr/>
          <p:nvPr/>
        </p:nvGrpSpPr>
        <p:grpSpPr>
          <a:xfrm>
            <a:off x="1422400" y="5581208"/>
            <a:ext cx="4343450" cy="276999"/>
            <a:chOff x="1422400" y="5581208"/>
            <a:chExt cx="4343450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AB93DB-D855-49E5-B5C6-41F8F0CB4C09}"/>
                </a:ext>
              </a:extLst>
            </p:cNvPr>
            <p:cNvSpPr txBox="1"/>
            <p:nvPr/>
          </p:nvSpPr>
          <p:spPr>
            <a:xfrm>
              <a:off x="3882868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Log in failed (no access)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3CA789-97BA-44CD-8681-E76468005E2B}"/>
                </a:ext>
              </a:extLst>
            </p:cNvPr>
            <p:cNvSpPr txBox="1"/>
            <p:nvPr/>
          </p:nvSpPr>
          <p:spPr>
            <a:xfrm>
              <a:off x="1422400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failed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0DCCF0-E4DA-4312-BFF2-4F370DAD53E1}"/>
              </a:ext>
            </a:extLst>
          </p:cNvPr>
          <p:cNvGrpSpPr/>
          <p:nvPr/>
        </p:nvGrpSpPr>
        <p:grpSpPr>
          <a:xfrm>
            <a:off x="1384300" y="4889581"/>
            <a:ext cx="4445050" cy="276999"/>
            <a:chOff x="1422400" y="4787981"/>
            <a:chExt cx="4445050" cy="2769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AC962B-9DD5-4664-84BA-DF3EE2334CC6}"/>
                </a:ext>
              </a:extLst>
            </p:cNvPr>
            <p:cNvSpPr txBox="1"/>
            <p:nvPr/>
          </p:nvSpPr>
          <p:spPr>
            <a:xfrm>
              <a:off x="3984468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Product GUI created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EA482-2585-47B6-BB78-09D7F80FD3E4}"/>
                </a:ext>
              </a:extLst>
            </p:cNvPr>
            <p:cNvSpPr txBox="1"/>
            <p:nvPr/>
          </p:nvSpPr>
          <p:spPr>
            <a:xfrm>
              <a:off x="1422400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granted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401873-4AF0-4F35-994D-BC24F8A331FE}"/>
              </a:ext>
            </a:extLst>
          </p:cNvPr>
          <p:cNvCxnSpPr/>
          <p:nvPr/>
        </p:nvCxnSpPr>
        <p:spPr>
          <a:xfrm>
            <a:off x="1132386" y="3270236"/>
            <a:ext cx="23477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2A832-BF43-423F-8F25-30812C81F4BB}"/>
              </a:ext>
            </a:extLst>
          </p:cNvPr>
          <p:cNvCxnSpPr>
            <a:cxnSpLocks/>
          </p:cNvCxnSpPr>
          <p:nvPr/>
        </p:nvCxnSpPr>
        <p:spPr>
          <a:xfrm>
            <a:off x="3631848" y="3270236"/>
            <a:ext cx="2985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8FAD3E-33AE-4D5D-8C52-02D8967A18D7}"/>
              </a:ext>
            </a:extLst>
          </p:cNvPr>
          <p:cNvCxnSpPr>
            <a:cxnSpLocks/>
          </p:cNvCxnSpPr>
          <p:nvPr/>
        </p:nvCxnSpPr>
        <p:spPr>
          <a:xfrm>
            <a:off x="6760025" y="38781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D2A990-78E3-4554-9A9E-169C9548A9B9}"/>
              </a:ext>
            </a:extLst>
          </p:cNvPr>
          <p:cNvCxnSpPr>
            <a:cxnSpLocks/>
          </p:cNvCxnSpPr>
          <p:nvPr/>
        </p:nvCxnSpPr>
        <p:spPr>
          <a:xfrm>
            <a:off x="6772725" y="46528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3A7E8E-91A3-468C-97D4-99CFE58414C4}"/>
              </a:ext>
            </a:extLst>
          </p:cNvPr>
          <p:cNvCxnSpPr/>
          <p:nvPr/>
        </p:nvCxnSpPr>
        <p:spPr>
          <a:xfrm flipH="1">
            <a:off x="6769495" y="5295900"/>
            <a:ext cx="34523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E837F0-1C3E-44C9-827E-2B41DD610E64}"/>
              </a:ext>
            </a:extLst>
          </p:cNvPr>
          <p:cNvCxnSpPr>
            <a:cxnSpLocks/>
          </p:cNvCxnSpPr>
          <p:nvPr/>
        </p:nvCxnSpPr>
        <p:spPr>
          <a:xfrm flipH="1">
            <a:off x="3657996" y="58293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67B28E-87CF-4508-A2A8-E8D535FF3A5B}"/>
              </a:ext>
            </a:extLst>
          </p:cNvPr>
          <p:cNvCxnSpPr>
            <a:cxnSpLocks/>
          </p:cNvCxnSpPr>
          <p:nvPr/>
        </p:nvCxnSpPr>
        <p:spPr>
          <a:xfrm flipH="1">
            <a:off x="3670696" y="51562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DF4F24-FF45-4DBB-BC9B-93BFBA548B1D}"/>
              </a:ext>
            </a:extLst>
          </p:cNvPr>
          <p:cNvCxnSpPr>
            <a:cxnSpLocks/>
          </p:cNvCxnSpPr>
          <p:nvPr/>
        </p:nvCxnSpPr>
        <p:spPr>
          <a:xfrm flipH="1">
            <a:off x="417492" y="5513318"/>
            <a:ext cx="106061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1081E-1304-442C-9385-5EDA0496E24E}"/>
              </a:ext>
            </a:extLst>
          </p:cNvPr>
          <p:cNvCxnSpPr>
            <a:cxnSpLocks/>
          </p:cNvCxnSpPr>
          <p:nvPr/>
        </p:nvCxnSpPr>
        <p:spPr>
          <a:xfrm flipH="1">
            <a:off x="10285341" y="1753066"/>
            <a:ext cx="0" cy="49374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0EDF4F-9501-4B78-893B-27D5E616FE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693647" y="1763374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9143B7-911F-4715-BC86-DBB53936B3D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56001" y="1753066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5AF5DDC-8EAB-4749-B140-DED83C83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A4AAE-F9B3-498B-8EEB-E525343853E7}"/>
              </a:ext>
            </a:extLst>
          </p:cNvPr>
          <p:cNvSpPr txBox="1"/>
          <p:nvPr/>
        </p:nvSpPr>
        <p:spPr>
          <a:xfrm>
            <a:off x="3939000" y="764704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1.03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listing price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B296F-5852-4416-A1D4-70B8D9EE65D5}"/>
              </a:ext>
            </a:extLst>
          </p:cNvPr>
          <p:cNvGrpSpPr/>
          <p:nvPr/>
        </p:nvGrpSpPr>
        <p:grpSpPr>
          <a:xfrm>
            <a:off x="849264" y="1306060"/>
            <a:ext cx="414549" cy="537369"/>
            <a:chOff x="935472" y="1852219"/>
            <a:chExt cx="414549" cy="5373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03D92B-4830-4781-B077-908BCEC7D977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F0439-D089-4284-A2A3-69AA9287086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C5F86F-C510-4D5B-92C9-2F4E4ADA361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94C42-B72A-443B-8BB7-6189DC5BF2B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094D95-A22C-46D6-B2ED-0583CC700D2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217E71-978E-4303-B4C0-77C4BC264AFB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F736F3-CC43-4B12-986D-66A456034DAE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5A2877-4EF4-4578-A85B-6A110C67CB0A}"/>
              </a:ext>
            </a:extLst>
          </p:cNvPr>
          <p:cNvSpPr/>
          <p:nvPr/>
        </p:nvSpPr>
        <p:spPr>
          <a:xfrm>
            <a:off x="9465733" y="1306060"/>
            <a:ext cx="1663911" cy="44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604A5-E3A8-430E-9C0B-9ECD75142B23}"/>
              </a:ext>
            </a:extLst>
          </p:cNvPr>
          <p:cNvSpPr/>
          <p:nvPr/>
        </p:nvSpPr>
        <p:spPr>
          <a:xfrm>
            <a:off x="2926641" y="1312520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5DA5C-CCCC-402E-9565-C70944B9E074}"/>
              </a:ext>
            </a:extLst>
          </p:cNvPr>
          <p:cNvSpPr/>
          <p:nvPr/>
        </p:nvSpPr>
        <p:spPr>
          <a:xfrm>
            <a:off x="6064287" y="1322828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72587-F9E8-4600-B77D-46D091244955}"/>
              </a:ext>
            </a:extLst>
          </p:cNvPr>
          <p:cNvSpPr txBox="1"/>
          <p:nvPr/>
        </p:nvSpPr>
        <p:spPr>
          <a:xfrm>
            <a:off x="483755" y="2032000"/>
            <a:ext cx="11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C101-4739-470D-B293-D9E2A0483DA7}"/>
              </a:ext>
            </a:extLst>
          </p:cNvPr>
          <p:cNvSpPr/>
          <p:nvPr/>
        </p:nvSpPr>
        <p:spPr>
          <a:xfrm>
            <a:off x="980691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931BE-F6B1-4820-8473-11FB6F72E794}"/>
              </a:ext>
            </a:extLst>
          </p:cNvPr>
          <p:cNvSpPr/>
          <p:nvPr/>
        </p:nvSpPr>
        <p:spPr>
          <a:xfrm>
            <a:off x="3480153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926C2-01B4-4978-B83E-7EE16C315D0C}"/>
              </a:ext>
            </a:extLst>
          </p:cNvPr>
          <p:cNvSpPr/>
          <p:nvPr/>
        </p:nvSpPr>
        <p:spPr>
          <a:xfrm>
            <a:off x="6617800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763FD6-699D-4CF4-AB64-B60833AE036F}"/>
              </a:ext>
            </a:extLst>
          </p:cNvPr>
          <p:cNvSpPr/>
          <p:nvPr/>
        </p:nvSpPr>
        <p:spPr>
          <a:xfrm>
            <a:off x="10221840" y="3498836"/>
            <a:ext cx="151695" cy="2220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849911-8081-4C72-BBAF-C770934BA5E3}"/>
              </a:ext>
            </a:extLst>
          </p:cNvPr>
          <p:cNvGrpSpPr/>
          <p:nvPr/>
        </p:nvGrpSpPr>
        <p:grpSpPr>
          <a:xfrm>
            <a:off x="1384300" y="2994480"/>
            <a:ext cx="4343450" cy="276999"/>
            <a:chOff x="1524000" y="2956380"/>
            <a:chExt cx="4343450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8CB9E-76A2-4CAC-8D67-2FDCF388B528}"/>
                </a:ext>
              </a:extLst>
            </p:cNvPr>
            <p:cNvSpPr txBox="1"/>
            <p:nvPr/>
          </p:nvSpPr>
          <p:spPr>
            <a:xfrm>
              <a:off x="1524000" y="2956380"/>
              <a:ext cx="114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FCBEE2-B1C9-40E7-BE26-E52D54A4F856}"/>
                </a:ext>
              </a:extLst>
            </p:cNvPr>
            <p:cNvSpPr txBox="1"/>
            <p:nvPr/>
          </p:nvSpPr>
          <p:spPr>
            <a:xfrm>
              <a:off x="3984468" y="2956380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175D-6299-43D2-B49E-4C86CF5D30BB}"/>
              </a:ext>
            </a:extLst>
          </p:cNvPr>
          <p:cNvGrpSpPr/>
          <p:nvPr/>
        </p:nvGrpSpPr>
        <p:grpSpPr>
          <a:xfrm>
            <a:off x="7267209" y="3601194"/>
            <a:ext cx="1882982" cy="1734324"/>
            <a:chOff x="7267209" y="3601194"/>
            <a:chExt cx="1882982" cy="17343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E0467-330F-452A-A52B-554B3200B5ED}"/>
                </a:ext>
              </a:extLst>
            </p:cNvPr>
            <p:cNvSpPr txBox="1"/>
            <p:nvPr/>
          </p:nvSpPr>
          <p:spPr>
            <a:xfrm>
              <a:off x="7267209" y="3601194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product_price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9512F-12C9-43FE-8980-EF5B370FD330}"/>
                </a:ext>
              </a:extLst>
            </p:cNvPr>
            <p:cNvSpPr txBox="1"/>
            <p:nvPr/>
          </p:nvSpPr>
          <p:spPr>
            <a:xfrm>
              <a:off x="7267209" y="5058519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C8493-572F-4491-90C5-B26514350301}"/>
                </a:ext>
              </a:extLst>
            </p:cNvPr>
            <p:cNvSpPr txBox="1"/>
            <p:nvPr/>
          </p:nvSpPr>
          <p:spPr>
            <a:xfrm>
              <a:off x="7267209" y="438621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(info)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F80103-5837-4B80-B723-BB2662BAA956}"/>
              </a:ext>
            </a:extLst>
          </p:cNvPr>
          <p:cNvGrpSpPr/>
          <p:nvPr/>
        </p:nvGrpSpPr>
        <p:grpSpPr>
          <a:xfrm>
            <a:off x="1422400" y="5581208"/>
            <a:ext cx="4343450" cy="276999"/>
            <a:chOff x="1422400" y="5581208"/>
            <a:chExt cx="4343450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AB93DB-D855-49E5-B5C6-41F8F0CB4C09}"/>
                </a:ext>
              </a:extLst>
            </p:cNvPr>
            <p:cNvSpPr txBox="1"/>
            <p:nvPr/>
          </p:nvSpPr>
          <p:spPr>
            <a:xfrm>
              <a:off x="3882868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Log in failed (no access)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3CA789-97BA-44CD-8681-E76468005E2B}"/>
                </a:ext>
              </a:extLst>
            </p:cNvPr>
            <p:cNvSpPr txBox="1"/>
            <p:nvPr/>
          </p:nvSpPr>
          <p:spPr>
            <a:xfrm>
              <a:off x="1422400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failed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0DCCF0-E4DA-4312-BFF2-4F370DAD53E1}"/>
              </a:ext>
            </a:extLst>
          </p:cNvPr>
          <p:cNvGrpSpPr/>
          <p:nvPr/>
        </p:nvGrpSpPr>
        <p:grpSpPr>
          <a:xfrm>
            <a:off x="1384300" y="4865053"/>
            <a:ext cx="4735130" cy="301527"/>
            <a:chOff x="1422400" y="4763453"/>
            <a:chExt cx="4735130" cy="30152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AC962B-9DD5-4664-84BA-DF3EE2334CC6}"/>
                </a:ext>
              </a:extLst>
            </p:cNvPr>
            <p:cNvSpPr txBox="1"/>
            <p:nvPr/>
          </p:nvSpPr>
          <p:spPr>
            <a:xfrm>
              <a:off x="3984468" y="4763453"/>
              <a:ext cx="2173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Product price listed/updated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EA482-2585-47B6-BB78-09D7F80FD3E4}"/>
                </a:ext>
              </a:extLst>
            </p:cNvPr>
            <p:cNvSpPr txBox="1"/>
            <p:nvPr/>
          </p:nvSpPr>
          <p:spPr>
            <a:xfrm>
              <a:off x="1422400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granted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401873-4AF0-4F35-994D-BC24F8A331FE}"/>
              </a:ext>
            </a:extLst>
          </p:cNvPr>
          <p:cNvCxnSpPr/>
          <p:nvPr/>
        </p:nvCxnSpPr>
        <p:spPr>
          <a:xfrm>
            <a:off x="1132386" y="3270236"/>
            <a:ext cx="23477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2A832-BF43-423F-8F25-30812C81F4BB}"/>
              </a:ext>
            </a:extLst>
          </p:cNvPr>
          <p:cNvCxnSpPr>
            <a:cxnSpLocks/>
          </p:cNvCxnSpPr>
          <p:nvPr/>
        </p:nvCxnSpPr>
        <p:spPr>
          <a:xfrm>
            <a:off x="3631848" y="3270236"/>
            <a:ext cx="2985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8FAD3E-33AE-4D5D-8C52-02D8967A18D7}"/>
              </a:ext>
            </a:extLst>
          </p:cNvPr>
          <p:cNvCxnSpPr>
            <a:cxnSpLocks/>
          </p:cNvCxnSpPr>
          <p:nvPr/>
        </p:nvCxnSpPr>
        <p:spPr>
          <a:xfrm>
            <a:off x="6760025" y="38781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D2A990-78E3-4554-9A9E-169C9548A9B9}"/>
              </a:ext>
            </a:extLst>
          </p:cNvPr>
          <p:cNvCxnSpPr>
            <a:cxnSpLocks/>
          </p:cNvCxnSpPr>
          <p:nvPr/>
        </p:nvCxnSpPr>
        <p:spPr>
          <a:xfrm>
            <a:off x="6772725" y="46528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3A7E8E-91A3-468C-97D4-99CFE58414C4}"/>
              </a:ext>
            </a:extLst>
          </p:cNvPr>
          <p:cNvCxnSpPr/>
          <p:nvPr/>
        </p:nvCxnSpPr>
        <p:spPr>
          <a:xfrm flipH="1">
            <a:off x="6769495" y="5295900"/>
            <a:ext cx="34523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E837F0-1C3E-44C9-827E-2B41DD610E64}"/>
              </a:ext>
            </a:extLst>
          </p:cNvPr>
          <p:cNvCxnSpPr>
            <a:cxnSpLocks/>
          </p:cNvCxnSpPr>
          <p:nvPr/>
        </p:nvCxnSpPr>
        <p:spPr>
          <a:xfrm flipH="1">
            <a:off x="3657996" y="58293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67B28E-87CF-4508-A2A8-E8D535FF3A5B}"/>
              </a:ext>
            </a:extLst>
          </p:cNvPr>
          <p:cNvCxnSpPr>
            <a:cxnSpLocks/>
          </p:cNvCxnSpPr>
          <p:nvPr/>
        </p:nvCxnSpPr>
        <p:spPr>
          <a:xfrm flipH="1">
            <a:off x="3670696" y="51562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4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DF4F24-FF45-4DBB-BC9B-93BFBA548B1D}"/>
              </a:ext>
            </a:extLst>
          </p:cNvPr>
          <p:cNvCxnSpPr>
            <a:cxnSpLocks/>
          </p:cNvCxnSpPr>
          <p:nvPr/>
        </p:nvCxnSpPr>
        <p:spPr>
          <a:xfrm flipH="1">
            <a:off x="417492" y="5513318"/>
            <a:ext cx="106061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91081E-1304-442C-9385-5EDA0496E24E}"/>
              </a:ext>
            </a:extLst>
          </p:cNvPr>
          <p:cNvCxnSpPr>
            <a:cxnSpLocks/>
          </p:cNvCxnSpPr>
          <p:nvPr/>
        </p:nvCxnSpPr>
        <p:spPr>
          <a:xfrm flipH="1">
            <a:off x="10285341" y="1753066"/>
            <a:ext cx="0" cy="49374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0EDF4F-9501-4B78-893B-27D5E616FE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693647" y="1763374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9143B7-911F-4715-BC86-DBB53936B3D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56001" y="1753066"/>
            <a:ext cx="0" cy="49271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5AF5DDC-8EAB-4749-B140-DED83C83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8"/>
            <a:ext cx="9144000" cy="7191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</a:t>
            </a:r>
            <a:r>
              <a:rPr lang="en-US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DesignHub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A4AAE-F9B3-498B-8EEB-E525343853E7}"/>
              </a:ext>
            </a:extLst>
          </p:cNvPr>
          <p:cNvSpPr txBox="1"/>
          <p:nvPr/>
        </p:nvSpPr>
        <p:spPr>
          <a:xfrm>
            <a:off x="3939000" y="764704"/>
            <a:ext cx="397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1.04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product available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B296F-5852-4416-A1D4-70B8D9EE65D5}"/>
              </a:ext>
            </a:extLst>
          </p:cNvPr>
          <p:cNvGrpSpPr/>
          <p:nvPr/>
        </p:nvGrpSpPr>
        <p:grpSpPr>
          <a:xfrm>
            <a:off x="849264" y="1306060"/>
            <a:ext cx="414549" cy="537369"/>
            <a:chOff x="935472" y="1852219"/>
            <a:chExt cx="414549" cy="5373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03D92B-4830-4781-B077-908BCEC7D977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F0439-D089-4284-A2A3-69AA9287086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C5F86F-C510-4D5B-92C9-2F4E4ADA361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94C42-B72A-443B-8BB7-6189DC5BF2B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094D95-A22C-46D6-B2ED-0583CC700D23}"/>
                </a:ext>
              </a:extLst>
            </p:cNvPr>
            <p:cNvCxnSpPr>
              <a:stCxn id="7" idx="4"/>
              <a:endCxn id="7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217E71-978E-4303-B4C0-77C4BC264AFB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F736F3-CC43-4B12-986D-66A456034DAE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5A2877-4EF4-4578-A85B-6A110C67CB0A}"/>
              </a:ext>
            </a:extLst>
          </p:cNvPr>
          <p:cNvSpPr/>
          <p:nvPr/>
        </p:nvSpPr>
        <p:spPr>
          <a:xfrm>
            <a:off x="9465733" y="1306060"/>
            <a:ext cx="1663911" cy="44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604A5-E3A8-430E-9C0B-9ECD75142B23}"/>
              </a:ext>
            </a:extLst>
          </p:cNvPr>
          <p:cNvSpPr/>
          <p:nvPr/>
        </p:nvSpPr>
        <p:spPr>
          <a:xfrm>
            <a:off x="2926641" y="1312520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5DA5C-CCCC-402E-9565-C70944B9E074}"/>
              </a:ext>
            </a:extLst>
          </p:cNvPr>
          <p:cNvSpPr/>
          <p:nvPr/>
        </p:nvSpPr>
        <p:spPr>
          <a:xfrm>
            <a:off x="6064287" y="1322828"/>
            <a:ext cx="1258720" cy="4405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72587-F9E8-4600-B77D-46D091244955}"/>
              </a:ext>
            </a:extLst>
          </p:cNvPr>
          <p:cNvSpPr txBox="1"/>
          <p:nvPr/>
        </p:nvSpPr>
        <p:spPr>
          <a:xfrm>
            <a:off x="483755" y="2032000"/>
            <a:ext cx="11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C101-4739-470D-B293-D9E2A0483DA7}"/>
              </a:ext>
            </a:extLst>
          </p:cNvPr>
          <p:cNvSpPr/>
          <p:nvPr/>
        </p:nvSpPr>
        <p:spPr>
          <a:xfrm>
            <a:off x="980691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931BE-F6B1-4820-8473-11FB6F72E794}"/>
              </a:ext>
            </a:extLst>
          </p:cNvPr>
          <p:cNvSpPr/>
          <p:nvPr/>
        </p:nvSpPr>
        <p:spPr>
          <a:xfrm>
            <a:off x="3480153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926C2-01B4-4978-B83E-7EE16C315D0C}"/>
              </a:ext>
            </a:extLst>
          </p:cNvPr>
          <p:cNvSpPr/>
          <p:nvPr/>
        </p:nvSpPr>
        <p:spPr>
          <a:xfrm>
            <a:off x="6617800" y="2899805"/>
            <a:ext cx="151695" cy="34189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763FD6-699D-4CF4-AB64-B60833AE036F}"/>
              </a:ext>
            </a:extLst>
          </p:cNvPr>
          <p:cNvSpPr/>
          <p:nvPr/>
        </p:nvSpPr>
        <p:spPr>
          <a:xfrm>
            <a:off x="10221840" y="3498836"/>
            <a:ext cx="151695" cy="22208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849911-8081-4C72-BBAF-C770934BA5E3}"/>
              </a:ext>
            </a:extLst>
          </p:cNvPr>
          <p:cNvGrpSpPr/>
          <p:nvPr/>
        </p:nvGrpSpPr>
        <p:grpSpPr>
          <a:xfrm>
            <a:off x="1384300" y="2994480"/>
            <a:ext cx="4343450" cy="276999"/>
            <a:chOff x="1524000" y="2956380"/>
            <a:chExt cx="4343450" cy="276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8CB9E-76A2-4CAC-8D67-2FDCF388B528}"/>
                </a:ext>
              </a:extLst>
            </p:cNvPr>
            <p:cNvSpPr txBox="1"/>
            <p:nvPr/>
          </p:nvSpPr>
          <p:spPr>
            <a:xfrm>
              <a:off x="1524000" y="2956380"/>
              <a:ext cx="114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FCBEE2-B1C9-40E7-BE26-E52D54A4F856}"/>
                </a:ext>
              </a:extLst>
            </p:cNvPr>
            <p:cNvSpPr txBox="1"/>
            <p:nvPr/>
          </p:nvSpPr>
          <p:spPr>
            <a:xfrm>
              <a:off x="3984468" y="2956380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sign_in</a:t>
              </a:r>
              <a:r>
                <a:rPr lang="en-US" sz="1200" dirty="0"/>
                <a:t>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9175D-6299-43D2-B49E-4C86CF5D30BB}"/>
              </a:ext>
            </a:extLst>
          </p:cNvPr>
          <p:cNvGrpSpPr/>
          <p:nvPr/>
        </p:nvGrpSpPr>
        <p:grpSpPr>
          <a:xfrm>
            <a:off x="7267209" y="3601194"/>
            <a:ext cx="1882982" cy="1734324"/>
            <a:chOff x="7267209" y="3601194"/>
            <a:chExt cx="1882982" cy="17343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1E0467-330F-452A-A52B-554B3200B5ED}"/>
                </a:ext>
              </a:extLst>
            </p:cNvPr>
            <p:cNvSpPr txBox="1"/>
            <p:nvPr/>
          </p:nvSpPr>
          <p:spPr>
            <a:xfrm>
              <a:off x="7267209" y="3601194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quantity_product</a:t>
              </a:r>
              <a:r>
                <a:rPr lang="en-US" sz="12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89512F-12C9-43FE-8980-EF5B370FD330}"/>
                </a:ext>
              </a:extLst>
            </p:cNvPr>
            <p:cNvSpPr txBox="1"/>
            <p:nvPr/>
          </p:nvSpPr>
          <p:spPr>
            <a:xfrm>
              <a:off x="7267209" y="5058519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C8493-572F-4491-90C5-B26514350301}"/>
                </a:ext>
              </a:extLst>
            </p:cNvPr>
            <p:cNvSpPr txBox="1"/>
            <p:nvPr/>
          </p:nvSpPr>
          <p:spPr>
            <a:xfrm>
              <a:off x="7267209" y="438621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(info)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F80103-5837-4B80-B723-BB2662BAA956}"/>
              </a:ext>
            </a:extLst>
          </p:cNvPr>
          <p:cNvGrpSpPr/>
          <p:nvPr/>
        </p:nvGrpSpPr>
        <p:grpSpPr>
          <a:xfrm>
            <a:off x="1422400" y="5581208"/>
            <a:ext cx="4343450" cy="276999"/>
            <a:chOff x="1422400" y="5581208"/>
            <a:chExt cx="4343450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AB93DB-D855-49E5-B5C6-41F8F0CB4C09}"/>
                </a:ext>
              </a:extLst>
            </p:cNvPr>
            <p:cNvSpPr txBox="1"/>
            <p:nvPr/>
          </p:nvSpPr>
          <p:spPr>
            <a:xfrm>
              <a:off x="3882868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Log in failed (no access)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3CA789-97BA-44CD-8681-E76468005E2B}"/>
                </a:ext>
              </a:extLst>
            </p:cNvPr>
            <p:cNvSpPr txBox="1"/>
            <p:nvPr/>
          </p:nvSpPr>
          <p:spPr>
            <a:xfrm>
              <a:off x="1422400" y="5581208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failed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0DCCF0-E4DA-4312-BFF2-4F370DAD53E1}"/>
              </a:ext>
            </a:extLst>
          </p:cNvPr>
          <p:cNvGrpSpPr/>
          <p:nvPr/>
        </p:nvGrpSpPr>
        <p:grpSpPr>
          <a:xfrm>
            <a:off x="1384300" y="4865053"/>
            <a:ext cx="4845316" cy="301527"/>
            <a:chOff x="1422400" y="4763453"/>
            <a:chExt cx="4845316" cy="30152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AC962B-9DD5-4664-84BA-DF3EE2334CC6}"/>
                </a:ext>
              </a:extLst>
            </p:cNvPr>
            <p:cNvSpPr txBox="1"/>
            <p:nvPr/>
          </p:nvSpPr>
          <p:spPr>
            <a:xfrm>
              <a:off x="3984468" y="4763453"/>
              <a:ext cx="2283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Product quantity listed/updated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6EA482-2585-47B6-BB78-09D7F80FD3E4}"/>
                </a:ext>
              </a:extLst>
            </p:cNvPr>
            <p:cNvSpPr txBox="1"/>
            <p:nvPr/>
          </p:nvSpPr>
          <p:spPr>
            <a:xfrm>
              <a:off x="1422400" y="4787981"/>
              <a:ext cx="1882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Authorization granted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401873-4AF0-4F35-994D-BC24F8A331FE}"/>
              </a:ext>
            </a:extLst>
          </p:cNvPr>
          <p:cNvCxnSpPr/>
          <p:nvPr/>
        </p:nvCxnSpPr>
        <p:spPr>
          <a:xfrm>
            <a:off x="1132386" y="3270236"/>
            <a:ext cx="23477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E2A832-BF43-423F-8F25-30812C81F4BB}"/>
              </a:ext>
            </a:extLst>
          </p:cNvPr>
          <p:cNvCxnSpPr>
            <a:cxnSpLocks/>
          </p:cNvCxnSpPr>
          <p:nvPr/>
        </p:nvCxnSpPr>
        <p:spPr>
          <a:xfrm>
            <a:off x="3631848" y="3270236"/>
            <a:ext cx="2985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8FAD3E-33AE-4D5D-8C52-02D8967A18D7}"/>
              </a:ext>
            </a:extLst>
          </p:cNvPr>
          <p:cNvCxnSpPr>
            <a:cxnSpLocks/>
          </p:cNvCxnSpPr>
          <p:nvPr/>
        </p:nvCxnSpPr>
        <p:spPr>
          <a:xfrm>
            <a:off x="6760025" y="38781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D2A990-78E3-4554-9A9E-169C9548A9B9}"/>
              </a:ext>
            </a:extLst>
          </p:cNvPr>
          <p:cNvCxnSpPr>
            <a:cxnSpLocks/>
          </p:cNvCxnSpPr>
          <p:nvPr/>
        </p:nvCxnSpPr>
        <p:spPr>
          <a:xfrm>
            <a:off x="6772725" y="4652893"/>
            <a:ext cx="34618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3A7E8E-91A3-468C-97D4-99CFE58414C4}"/>
              </a:ext>
            </a:extLst>
          </p:cNvPr>
          <p:cNvCxnSpPr/>
          <p:nvPr/>
        </p:nvCxnSpPr>
        <p:spPr>
          <a:xfrm flipH="1">
            <a:off x="6769495" y="5295900"/>
            <a:ext cx="34523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E837F0-1C3E-44C9-827E-2B41DD610E64}"/>
              </a:ext>
            </a:extLst>
          </p:cNvPr>
          <p:cNvCxnSpPr>
            <a:cxnSpLocks/>
          </p:cNvCxnSpPr>
          <p:nvPr/>
        </p:nvCxnSpPr>
        <p:spPr>
          <a:xfrm flipH="1">
            <a:off x="3657996" y="58293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67B28E-87CF-4508-A2A8-E8D535FF3A5B}"/>
              </a:ext>
            </a:extLst>
          </p:cNvPr>
          <p:cNvCxnSpPr>
            <a:cxnSpLocks/>
          </p:cNvCxnSpPr>
          <p:nvPr/>
        </p:nvCxnSpPr>
        <p:spPr>
          <a:xfrm flipH="1">
            <a:off x="3670696" y="5156200"/>
            <a:ext cx="295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4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Class Diagram (DesignHub)</vt:lpstr>
      <vt:lpstr>Class Diagram (DesignHub)</vt:lpstr>
      <vt:lpstr>Class Diagram (DesignHub)</vt:lpstr>
      <vt:lpstr>Class Diagram (DesignHub)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Santana</dc:creator>
  <cp:lastModifiedBy>Matthew</cp:lastModifiedBy>
  <cp:revision>34</cp:revision>
  <dcterms:created xsi:type="dcterms:W3CDTF">2019-11-22T18:29:28Z</dcterms:created>
  <dcterms:modified xsi:type="dcterms:W3CDTF">2019-11-24T15:45:01Z</dcterms:modified>
</cp:coreProperties>
</file>