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57E-2D48-4B4F-A240-0F0D2AB7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5C04-6963-41CD-AE97-274B9396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8ACE-29EA-4812-9184-1C99C4A9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B10C-7582-4794-9199-4A596D1C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198F-89CC-4DC0-ADEE-545091A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B2D4-D39C-40FD-8C9B-3078349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CB851-FC88-46CD-A501-E634DA4E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89B1-0B2C-4C0C-85CA-3E9ABF90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9C08-591B-45DE-86CD-8E71D0B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46C9-BED3-4399-A92F-49344AAF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02573-5790-4C13-A3E0-B3ACCFE91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4E8BA-2F92-4C91-9277-E86165E7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1E57-B3BE-48E0-98F5-E3ADF3D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200E-9B44-4F2B-9139-72F2C490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24F7-A16A-4B1F-B882-5408C1CB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94CE-14B8-489A-B509-FEFD996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9811-4E64-47A2-95B5-8445755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34CE-908B-41C4-B455-906ED662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FB91-0ECD-46E3-BCF4-DF8CA9F3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9DFD-2E6D-4BBA-83B4-936DD85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A82A-86A6-4952-8684-4315D36F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AA28-6022-493A-97D4-6719ED47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E849-FDF4-49D3-B61A-32DB617B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C635-B00D-4BC9-B190-A789901E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3B5-D321-4E6D-87C3-8B10AA2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8DA0-90B4-4D8C-BA72-5E8B8344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2FC8-9A26-44CC-9756-640386E1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6E9CE-D4B2-4506-8793-81976B1C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C2A0-6E9F-4F6B-B0EE-98CEDAF1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7BED-7438-445F-9550-41348E7F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D547-8285-45B2-B88F-132992DF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C90D-4EFF-43B8-8AC3-8347E42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611F-100F-486A-A81C-991177C0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F08A-AB83-4495-A736-009DD237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49D67-A754-47CD-95C0-85684C97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4F237-42F3-42F5-9B6E-F3D25CAB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A42BA-2920-4331-8126-C8B0E8DA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5F40F-3F35-463C-BF15-27244095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B0087-11EB-4F25-A91D-F931BD34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E1D-96D6-4F63-9654-FEBF78C3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0C490-0EA0-4854-93CC-9039424A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84F04-8CEF-4554-B6FB-B46E3630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A1B8D-A783-4967-8D8B-77144FBF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1AB08-3391-4863-8D79-923CADBA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CA199-8D3F-46CB-88E9-DFD593C0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D1768-E452-495B-B902-9ED7B7C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A7BA-2BAB-432F-A2EB-C7ABAAA6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1AC2-5307-4E41-B963-92FCAC2B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DB3A7-C4A5-4278-B2B8-5A5834B6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6BC4A-3264-4CD4-9597-AE24E42D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BDC8-E42B-42AE-A2B2-2DFEAEE1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EFDF-E9DA-4B8F-A862-99849180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149C-A276-4BCC-843D-2692EC4A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BBD25-137B-4B41-9BF2-26F006C2B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C8AE7-134E-4F6F-BD0C-A5AC29FA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1E488-606E-48B1-9A9B-68B55470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191E-1778-4926-A177-6212A60F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0AB0-11E7-49D0-8E00-B5D6BCD5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D05B0-7C20-4610-9C7C-B439BC69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D600-37D4-4A0F-8646-93D1C91D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E48B-3031-47A9-B138-CF280CE1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7DD3-5FAF-4C65-8A0E-EBD2F48696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2126-39A2-49A4-A2B0-FE64EBA9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4A59-A91C-4C94-BD3B-F69247E2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FAA3-8D5F-496F-9925-E3152E84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46CC5B-D6C4-49C8-90B0-E3C2F276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859"/>
            <a:ext cx="12192000" cy="5759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F6D03-C4C0-4E3D-AC3D-B46B8FEEF177}"/>
              </a:ext>
            </a:extLst>
          </p:cNvPr>
          <p:cNvSpPr txBox="1"/>
          <p:nvPr/>
        </p:nvSpPr>
        <p:spPr>
          <a:xfrm>
            <a:off x="4404779" y="302312"/>
            <a:ext cx="4111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Conceptual ER Diagram</a:t>
            </a: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DesignHub</a:t>
            </a:r>
            <a:r>
              <a:rPr lang="en-US" sz="2400" dirty="0">
                <a:solidFill>
                  <a:srgbClr val="0070C0"/>
                </a:solidFill>
              </a:rPr>
              <a:t> Website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3988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8A0219-61C7-47C0-AC94-A284981D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73570"/>
            <a:ext cx="11391900" cy="668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81591-D5B0-4EE7-A5D0-B2CF46439F22}"/>
              </a:ext>
            </a:extLst>
          </p:cNvPr>
          <p:cNvSpPr txBox="1"/>
          <p:nvPr/>
        </p:nvSpPr>
        <p:spPr>
          <a:xfrm>
            <a:off x="3631876" y="140945"/>
            <a:ext cx="4111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Logical ER Diagram</a:t>
            </a: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DesignHub</a:t>
            </a:r>
            <a:r>
              <a:rPr lang="en-US" sz="2400" dirty="0">
                <a:solidFill>
                  <a:srgbClr val="0070C0"/>
                </a:solidFill>
              </a:rPr>
              <a:t> Website Application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6CC38-D7F8-4BEB-A580-33F32F617CA8}"/>
              </a:ext>
            </a:extLst>
          </p:cNvPr>
          <p:cNvSpPr txBox="1"/>
          <p:nvPr/>
        </p:nvSpPr>
        <p:spPr>
          <a:xfrm>
            <a:off x="5112916" y="4081009"/>
            <a:ext cx="11259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Constrains Index</a:t>
            </a:r>
          </a:p>
          <a:p>
            <a:r>
              <a:rPr lang="en-US" sz="1050" dirty="0"/>
              <a:t>PK Primary Key</a:t>
            </a:r>
          </a:p>
          <a:p>
            <a:r>
              <a:rPr lang="en-US" sz="1050" dirty="0"/>
              <a:t>FK Foreign Key</a:t>
            </a:r>
          </a:p>
          <a:p>
            <a:r>
              <a:rPr lang="en-US" sz="1050" dirty="0"/>
              <a:t>NN Not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8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Terselich Villamil</dc:creator>
  <cp:lastModifiedBy>Matthew</cp:lastModifiedBy>
  <cp:revision>2</cp:revision>
  <dcterms:created xsi:type="dcterms:W3CDTF">2019-11-08T01:47:55Z</dcterms:created>
  <dcterms:modified xsi:type="dcterms:W3CDTF">2019-11-08T15:58:10Z</dcterms:modified>
</cp:coreProperties>
</file>