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1E0B4-9258-EE42-AAE9-DDB6599BE1FC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8CC90-E3F4-C342-8FEE-448518F7A94F}">
      <dgm:prSet phldrT="[Text]" custT="1"/>
      <dgm:spPr/>
      <dgm:t>
        <a:bodyPr/>
        <a:lstStyle/>
        <a:p>
          <a:r>
            <a:rPr lang="en-US" sz="2000" b="0" dirty="0">
              <a:latin typeface="+mj-lt"/>
            </a:rPr>
            <a:t>Suppliers</a:t>
          </a:r>
        </a:p>
      </dgm:t>
    </dgm:pt>
    <dgm:pt modelId="{A325D23E-5B6F-7A43-A7D3-3E0EBD12EC77}" type="parTrans" cxnId="{E6320C40-3EFE-B940-8258-18A38912C682}">
      <dgm:prSet/>
      <dgm:spPr/>
      <dgm:t>
        <a:bodyPr/>
        <a:lstStyle/>
        <a:p>
          <a:endParaRPr lang="en-US"/>
        </a:p>
      </dgm:t>
    </dgm:pt>
    <dgm:pt modelId="{1462B646-70A6-A848-A021-917C2125F5AD}" type="sibTrans" cxnId="{E6320C40-3EFE-B940-8258-18A38912C682}">
      <dgm:prSet/>
      <dgm:spPr/>
      <dgm:t>
        <a:bodyPr/>
        <a:lstStyle/>
        <a:p>
          <a:endParaRPr lang="en-US"/>
        </a:p>
      </dgm:t>
    </dgm:pt>
    <dgm:pt modelId="{C768E801-F674-D140-8A8D-9F3A6EB1DF0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Bank &amp; Credit Vendors</a:t>
          </a:r>
          <a:endParaRPr lang="en-US" dirty="0">
            <a:solidFill>
              <a:srgbClr val="FF0000"/>
            </a:solidFill>
          </a:endParaRPr>
        </a:p>
      </dgm:t>
    </dgm:pt>
    <dgm:pt modelId="{319E054F-053E-C04F-B01E-7F6E6B629478}" type="parTrans" cxnId="{BA4C0A4F-3E10-BA48-861E-E58E79431B35}">
      <dgm:prSet/>
      <dgm:spPr/>
      <dgm:t>
        <a:bodyPr/>
        <a:lstStyle/>
        <a:p>
          <a:endParaRPr lang="en-US"/>
        </a:p>
      </dgm:t>
    </dgm:pt>
    <dgm:pt modelId="{455858CD-0B46-C149-A1AD-EEB2D7D6854E}" type="sibTrans" cxnId="{BA4C0A4F-3E10-BA48-861E-E58E79431B35}">
      <dgm:prSet/>
      <dgm:spPr/>
      <dgm:t>
        <a:bodyPr/>
        <a:lstStyle/>
        <a:p>
          <a:endParaRPr lang="en-US"/>
        </a:p>
      </dgm:t>
    </dgm:pt>
    <dgm:pt modelId="{4DECED59-F6A8-7B4E-AED1-F674E0EF5DA4}">
      <dgm:prSet phldrT="[Text]" custT="1"/>
      <dgm:spPr/>
      <dgm:t>
        <a:bodyPr/>
        <a:lstStyle/>
        <a:p>
          <a:r>
            <a:rPr lang="en-US" sz="2000" b="0" dirty="0"/>
            <a:t>An Organization's Selected Parts</a:t>
          </a:r>
        </a:p>
      </dgm:t>
    </dgm:pt>
    <dgm:pt modelId="{F35B4B57-21D9-0047-91E5-53CAA9D68EC1}" type="parTrans" cxnId="{F534AFCC-0A68-5040-A428-E5BC29381D1B}">
      <dgm:prSet/>
      <dgm:spPr/>
      <dgm:t>
        <a:bodyPr/>
        <a:lstStyle/>
        <a:p>
          <a:endParaRPr lang="en-US"/>
        </a:p>
      </dgm:t>
    </dgm:pt>
    <dgm:pt modelId="{AEE5596A-D890-384A-87F1-2758FBD71D2C}" type="sibTrans" cxnId="{F534AFCC-0A68-5040-A428-E5BC29381D1B}">
      <dgm:prSet/>
      <dgm:spPr/>
      <dgm:t>
        <a:bodyPr/>
        <a:lstStyle/>
        <a:p>
          <a:endParaRPr lang="en-US"/>
        </a:p>
      </dgm:t>
    </dgm:pt>
    <dgm:pt modelId="{75C166F1-FC94-384C-B472-707BD4080A7F}">
      <dgm:prSet phldrT="[Text]" custT="1"/>
      <dgm:spPr/>
      <dgm:t>
        <a:bodyPr/>
        <a:lstStyle/>
        <a:p>
          <a:r>
            <a:rPr lang="en-US" sz="2000" b="0" dirty="0">
              <a:latin typeface="+mj-lt"/>
            </a:rPr>
            <a:t>Customers</a:t>
          </a:r>
        </a:p>
      </dgm:t>
    </dgm:pt>
    <dgm:pt modelId="{64BD7F7B-ABD4-2042-A158-7884A20C9BD3}" type="parTrans" cxnId="{6DB6EC51-E154-7141-86CD-97978134FE8B}">
      <dgm:prSet/>
      <dgm:spPr/>
      <dgm:t>
        <a:bodyPr/>
        <a:lstStyle/>
        <a:p>
          <a:endParaRPr lang="en-US"/>
        </a:p>
      </dgm:t>
    </dgm:pt>
    <dgm:pt modelId="{C7950CBB-941A-634C-A50D-8505FD800358}" type="sibTrans" cxnId="{6DB6EC51-E154-7141-86CD-97978134FE8B}">
      <dgm:prSet/>
      <dgm:spPr/>
      <dgm:t>
        <a:bodyPr/>
        <a:lstStyle/>
        <a:p>
          <a:endParaRPr lang="en-US"/>
        </a:p>
      </dgm:t>
    </dgm:pt>
    <dgm:pt modelId="{5B8EB20D-B668-4B4A-ADEC-D82387EC9D6C}">
      <dgm:prSet phldrT="[Text]"/>
      <dgm:spPr/>
      <dgm:t>
        <a:bodyPr/>
        <a:lstStyle/>
        <a:p>
          <a:r>
            <a:rPr lang="en-US" dirty="0"/>
            <a:t>Guest users (no login)</a:t>
          </a:r>
        </a:p>
      </dgm:t>
    </dgm:pt>
    <dgm:pt modelId="{8716621C-49B2-9C46-9BED-F4A2BB8194F4}" type="parTrans" cxnId="{20290C32-7174-0C4C-8CC6-E09C19083A40}">
      <dgm:prSet/>
      <dgm:spPr/>
      <dgm:t>
        <a:bodyPr/>
        <a:lstStyle/>
        <a:p>
          <a:endParaRPr lang="en-US"/>
        </a:p>
      </dgm:t>
    </dgm:pt>
    <dgm:pt modelId="{94306A25-D31F-8243-85BE-B2B8644FB7B1}" type="sibTrans" cxnId="{20290C32-7174-0C4C-8CC6-E09C19083A40}">
      <dgm:prSet/>
      <dgm:spPr/>
      <dgm:t>
        <a:bodyPr/>
        <a:lstStyle/>
        <a:p>
          <a:endParaRPr lang="en-US"/>
        </a:p>
      </dgm:t>
    </dgm:pt>
    <dgm:pt modelId="{E4A04C83-7E39-7549-AA00-45C6351EB945}">
      <dgm:prSet/>
      <dgm:spPr/>
      <dgm:t>
        <a:bodyPr/>
        <a:lstStyle/>
        <a:p>
          <a:r>
            <a:rPr lang="en-US" dirty="0"/>
            <a:t>Art Dealers/Advisors</a:t>
          </a:r>
        </a:p>
      </dgm:t>
    </dgm:pt>
    <dgm:pt modelId="{FE9C020D-D35E-BD4F-BD02-79C119E40F30}" type="parTrans" cxnId="{F09B11AA-31B3-2842-8D2E-045E206463AE}">
      <dgm:prSet/>
      <dgm:spPr/>
      <dgm:t>
        <a:bodyPr/>
        <a:lstStyle/>
        <a:p>
          <a:endParaRPr lang="en-US"/>
        </a:p>
      </dgm:t>
    </dgm:pt>
    <dgm:pt modelId="{06E169A5-B6F4-1D45-9A56-512C82CE78FC}" type="sibTrans" cxnId="{F09B11AA-31B3-2842-8D2E-045E206463AE}">
      <dgm:prSet/>
      <dgm:spPr/>
      <dgm:t>
        <a:bodyPr/>
        <a:lstStyle/>
        <a:p>
          <a:endParaRPr lang="en-US"/>
        </a:p>
      </dgm:t>
    </dgm:pt>
    <dgm:pt modelId="{703D3F84-2C2B-0A46-A600-B62F0A835F3F}">
      <dgm:prSet/>
      <dgm:spPr/>
      <dgm:t>
        <a:bodyPr/>
        <a:lstStyle/>
        <a:p>
          <a:r>
            <a:rPr lang="en-US"/>
            <a:t>Collectors</a:t>
          </a:r>
          <a:endParaRPr lang="en-US" dirty="0"/>
        </a:p>
      </dgm:t>
    </dgm:pt>
    <dgm:pt modelId="{753C6831-1878-D04E-8D41-E0D650276ED6}" type="parTrans" cxnId="{A69AD317-2969-3B4B-9659-F3809222908A}">
      <dgm:prSet/>
      <dgm:spPr/>
      <dgm:t>
        <a:bodyPr/>
        <a:lstStyle/>
        <a:p>
          <a:endParaRPr lang="en-US"/>
        </a:p>
      </dgm:t>
    </dgm:pt>
    <dgm:pt modelId="{DB126B43-04D9-F549-8B07-DC4A9480EC55}" type="sibTrans" cxnId="{A69AD317-2969-3B4B-9659-F3809222908A}">
      <dgm:prSet/>
      <dgm:spPr/>
      <dgm:t>
        <a:bodyPr/>
        <a:lstStyle/>
        <a:p>
          <a:endParaRPr lang="en-US"/>
        </a:p>
      </dgm:t>
    </dgm:pt>
    <dgm:pt modelId="{5204085E-BEFB-704D-A236-70D9E247F0C9}">
      <dgm:prSet/>
      <dgm:spPr/>
      <dgm:t>
        <a:bodyPr/>
        <a:lstStyle/>
        <a:p>
          <a:r>
            <a:rPr lang="en-US" dirty="0"/>
            <a:t>Ads Agency</a:t>
          </a:r>
        </a:p>
      </dgm:t>
    </dgm:pt>
    <dgm:pt modelId="{48123E84-C0D6-2243-B672-8AFCEA3EE151}" type="parTrans" cxnId="{4495CAE5-886C-7143-8B42-FADA3B52DE85}">
      <dgm:prSet/>
      <dgm:spPr/>
      <dgm:t>
        <a:bodyPr/>
        <a:lstStyle/>
        <a:p>
          <a:endParaRPr lang="en-US"/>
        </a:p>
      </dgm:t>
    </dgm:pt>
    <dgm:pt modelId="{73D5BE8C-0E9C-B245-A106-3AD0737DCA9D}" type="sibTrans" cxnId="{4495CAE5-886C-7143-8B42-FADA3B52DE85}">
      <dgm:prSet/>
      <dgm:spPr/>
      <dgm:t>
        <a:bodyPr/>
        <a:lstStyle/>
        <a:p>
          <a:endParaRPr lang="en-US"/>
        </a:p>
      </dgm:t>
    </dgm:pt>
    <dgm:pt modelId="{95158426-5FBD-364E-9EF9-F923E96F5D6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Artists &amp; Gallerists</a:t>
          </a:r>
          <a:endParaRPr lang="en-US" dirty="0"/>
        </a:p>
      </dgm:t>
    </dgm:pt>
    <dgm:pt modelId="{93C85660-8DB8-7642-84A5-5465A957D38A}" type="parTrans" cxnId="{241F8B2B-A91C-984D-84C7-26B962CACD63}">
      <dgm:prSet/>
      <dgm:spPr/>
      <dgm:t>
        <a:bodyPr/>
        <a:lstStyle/>
        <a:p>
          <a:endParaRPr lang="en-US"/>
        </a:p>
      </dgm:t>
    </dgm:pt>
    <dgm:pt modelId="{48C58829-9114-8142-AA89-742352D79A40}" type="sibTrans" cxnId="{241F8B2B-A91C-984D-84C7-26B962CACD63}">
      <dgm:prSet/>
      <dgm:spPr/>
      <dgm:t>
        <a:bodyPr/>
        <a:lstStyle/>
        <a:p>
          <a:endParaRPr lang="en-US"/>
        </a:p>
      </dgm:t>
    </dgm:pt>
    <dgm:pt modelId="{8732D435-813B-4E28-8851-B4089179AE6C}">
      <dgm:prSet phldrT="[Text]"/>
      <dgm:spPr/>
      <dgm:t>
        <a:bodyPr/>
        <a:lstStyle/>
        <a:p>
          <a:r>
            <a:rPr lang="en-US" dirty="0"/>
            <a:t>Registered users (set up account)</a:t>
          </a:r>
        </a:p>
      </dgm:t>
    </dgm:pt>
    <dgm:pt modelId="{42E95A43-6EE1-4D84-BC9A-B064E545C85B}" type="parTrans" cxnId="{E67EE08D-D15A-4E75-A9BA-1AB598B87C05}">
      <dgm:prSet/>
      <dgm:spPr/>
      <dgm:t>
        <a:bodyPr/>
        <a:lstStyle/>
        <a:p>
          <a:endParaRPr lang="en-US"/>
        </a:p>
      </dgm:t>
    </dgm:pt>
    <dgm:pt modelId="{D8144A01-FB5E-40D9-8601-22AD2F7E4CCB}" type="sibTrans" cxnId="{E67EE08D-D15A-4E75-A9BA-1AB598B87C05}">
      <dgm:prSet/>
      <dgm:spPr/>
      <dgm:t>
        <a:bodyPr/>
        <a:lstStyle/>
        <a:p>
          <a:endParaRPr lang="en-US"/>
        </a:p>
      </dgm:t>
    </dgm:pt>
    <dgm:pt modelId="{344218C2-5BDB-8543-B253-9C815894AF3B}" type="pres">
      <dgm:prSet presAssocID="{6551E0B4-9258-EE42-AAE9-DDB6599BE1FC}" presName="theList" presStyleCnt="0">
        <dgm:presLayoutVars>
          <dgm:dir/>
          <dgm:animLvl val="lvl"/>
          <dgm:resizeHandles val="exact"/>
        </dgm:presLayoutVars>
      </dgm:prSet>
      <dgm:spPr/>
    </dgm:pt>
    <dgm:pt modelId="{4B1B719A-33C5-F542-B54C-FC22338C11D7}" type="pres">
      <dgm:prSet presAssocID="{4FC8CC90-E3F4-C342-8FEE-448518F7A94F}" presName="compNode" presStyleCnt="0"/>
      <dgm:spPr/>
    </dgm:pt>
    <dgm:pt modelId="{8E01A59A-1C3A-694E-89BD-54BD0E86F602}" type="pres">
      <dgm:prSet presAssocID="{4FC8CC90-E3F4-C342-8FEE-448518F7A94F}" presName="aNode" presStyleLbl="bgShp" presStyleIdx="0" presStyleCnt="3" custScaleX="43648"/>
      <dgm:spPr/>
    </dgm:pt>
    <dgm:pt modelId="{96B8576D-B2E4-3D48-B1DF-FFA2F3EA79D1}" type="pres">
      <dgm:prSet presAssocID="{4FC8CC90-E3F4-C342-8FEE-448518F7A94F}" presName="textNode" presStyleLbl="bgShp" presStyleIdx="0" presStyleCnt="3"/>
      <dgm:spPr/>
    </dgm:pt>
    <dgm:pt modelId="{6085E992-82B6-9A4B-ACA0-EB394B9F1D97}" type="pres">
      <dgm:prSet presAssocID="{4FC8CC90-E3F4-C342-8FEE-448518F7A94F}" presName="compChildNode" presStyleCnt="0"/>
      <dgm:spPr/>
    </dgm:pt>
    <dgm:pt modelId="{E4E72785-323D-BD43-82B6-D579AEF8A7F9}" type="pres">
      <dgm:prSet presAssocID="{4FC8CC90-E3F4-C342-8FEE-448518F7A94F}" presName="theInnerList" presStyleCnt="0"/>
      <dgm:spPr/>
    </dgm:pt>
    <dgm:pt modelId="{D249DC60-8385-B347-A9F7-1DD8642D3E42}" type="pres">
      <dgm:prSet presAssocID="{C768E801-F674-D140-8A8D-9F3A6EB1DF0B}" presName="childNode" presStyleLbl="node1" presStyleIdx="0" presStyleCnt="7" custScaleX="41380">
        <dgm:presLayoutVars>
          <dgm:bulletEnabled val="1"/>
        </dgm:presLayoutVars>
      </dgm:prSet>
      <dgm:spPr/>
    </dgm:pt>
    <dgm:pt modelId="{E1E87D39-8012-6F4D-A152-34960208DE1C}" type="pres">
      <dgm:prSet presAssocID="{C768E801-F674-D140-8A8D-9F3A6EB1DF0B}" presName="aSpace2" presStyleCnt="0"/>
      <dgm:spPr/>
    </dgm:pt>
    <dgm:pt modelId="{B72567E8-61F3-8142-ACF5-737C1CB52885}" type="pres">
      <dgm:prSet presAssocID="{95158426-5FBD-364E-9EF9-F923E96F5D67}" presName="childNode" presStyleLbl="node1" presStyleIdx="1" presStyleCnt="7" custScaleX="41380">
        <dgm:presLayoutVars>
          <dgm:bulletEnabled val="1"/>
        </dgm:presLayoutVars>
      </dgm:prSet>
      <dgm:spPr/>
    </dgm:pt>
    <dgm:pt modelId="{DAC7AD8E-002C-D045-8D0F-DA238CB1448A}" type="pres">
      <dgm:prSet presAssocID="{95158426-5FBD-364E-9EF9-F923E96F5D67}" presName="aSpace2" presStyleCnt="0"/>
      <dgm:spPr/>
    </dgm:pt>
    <dgm:pt modelId="{65E51EBC-3B1B-6647-98FE-5F551132C65C}" type="pres">
      <dgm:prSet presAssocID="{703D3F84-2C2B-0A46-A600-B62F0A835F3F}" presName="childNode" presStyleLbl="node1" presStyleIdx="2" presStyleCnt="7" custScaleX="42515">
        <dgm:presLayoutVars>
          <dgm:bulletEnabled val="1"/>
        </dgm:presLayoutVars>
      </dgm:prSet>
      <dgm:spPr/>
    </dgm:pt>
    <dgm:pt modelId="{00233242-3979-0D40-A3A0-3F8B9EBB0FDB}" type="pres">
      <dgm:prSet presAssocID="{703D3F84-2C2B-0A46-A600-B62F0A835F3F}" presName="aSpace2" presStyleCnt="0"/>
      <dgm:spPr/>
    </dgm:pt>
    <dgm:pt modelId="{5C58E04B-1E3A-2C4D-AEF8-E1BF0419407B}" type="pres">
      <dgm:prSet presAssocID="{E4A04C83-7E39-7549-AA00-45C6351EB945}" presName="childNode" presStyleLbl="node1" presStyleIdx="3" presStyleCnt="7" custScaleX="40017">
        <dgm:presLayoutVars>
          <dgm:bulletEnabled val="1"/>
        </dgm:presLayoutVars>
      </dgm:prSet>
      <dgm:spPr/>
    </dgm:pt>
    <dgm:pt modelId="{2925B6AE-1CAD-1B44-AD54-3A4F70483440}" type="pres">
      <dgm:prSet presAssocID="{E4A04C83-7E39-7549-AA00-45C6351EB945}" presName="aSpace2" presStyleCnt="0"/>
      <dgm:spPr/>
    </dgm:pt>
    <dgm:pt modelId="{EA58F0CC-D8D8-6042-BD6A-0E5D8A6665E9}" type="pres">
      <dgm:prSet presAssocID="{5204085E-BEFB-704D-A236-70D9E247F0C9}" presName="childNode" presStyleLbl="node1" presStyleIdx="4" presStyleCnt="7" custScaleX="41380">
        <dgm:presLayoutVars>
          <dgm:bulletEnabled val="1"/>
        </dgm:presLayoutVars>
      </dgm:prSet>
      <dgm:spPr/>
    </dgm:pt>
    <dgm:pt modelId="{CDD44FB6-81FC-B440-A971-83D324527CAF}" type="pres">
      <dgm:prSet presAssocID="{4FC8CC90-E3F4-C342-8FEE-448518F7A94F}" presName="aSpace" presStyleCnt="0"/>
      <dgm:spPr/>
    </dgm:pt>
    <dgm:pt modelId="{F7CFC328-6165-9448-B1EB-716B9E1C218E}" type="pres">
      <dgm:prSet presAssocID="{4DECED59-F6A8-7B4E-AED1-F674E0EF5DA4}" presName="compNode" presStyleCnt="0"/>
      <dgm:spPr/>
    </dgm:pt>
    <dgm:pt modelId="{47DF35D3-3861-614F-BDF9-39E115D19DA7}" type="pres">
      <dgm:prSet presAssocID="{4DECED59-F6A8-7B4E-AED1-F674E0EF5DA4}" presName="aNode" presStyleLbl="bgShp" presStyleIdx="1" presStyleCnt="3"/>
      <dgm:spPr/>
    </dgm:pt>
    <dgm:pt modelId="{FBC5A9EE-6EFB-F640-A7DF-E54F22CF158C}" type="pres">
      <dgm:prSet presAssocID="{4DECED59-F6A8-7B4E-AED1-F674E0EF5DA4}" presName="textNode" presStyleLbl="bgShp" presStyleIdx="1" presStyleCnt="3"/>
      <dgm:spPr/>
    </dgm:pt>
    <dgm:pt modelId="{2C69CA09-B3CD-1747-BF3E-25926AC7C86F}" type="pres">
      <dgm:prSet presAssocID="{4DECED59-F6A8-7B4E-AED1-F674E0EF5DA4}" presName="compChildNode" presStyleCnt="0"/>
      <dgm:spPr/>
    </dgm:pt>
    <dgm:pt modelId="{C95ED412-5039-8B46-9BD4-397CB5BBDA64}" type="pres">
      <dgm:prSet presAssocID="{4DECED59-F6A8-7B4E-AED1-F674E0EF5DA4}" presName="theInnerList" presStyleCnt="0"/>
      <dgm:spPr/>
    </dgm:pt>
    <dgm:pt modelId="{880C13C1-A61D-FC49-9DCC-6A3547BD04B7}" type="pres">
      <dgm:prSet presAssocID="{4DECED59-F6A8-7B4E-AED1-F674E0EF5DA4}" presName="aSpace" presStyleCnt="0"/>
      <dgm:spPr/>
    </dgm:pt>
    <dgm:pt modelId="{9D45F856-33BB-EF4B-8853-3BCF2ED6ECE7}" type="pres">
      <dgm:prSet presAssocID="{75C166F1-FC94-384C-B472-707BD4080A7F}" presName="compNode" presStyleCnt="0"/>
      <dgm:spPr/>
    </dgm:pt>
    <dgm:pt modelId="{6A8B5BA5-A612-2041-B722-46DE1AFBAD45}" type="pres">
      <dgm:prSet presAssocID="{75C166F1-FC94-384C-B472-707BD4080A7F}" presName="aNode" presStyleLbl="bgShp" presStyleIdx="2" presStyleCnt="3" custScaleX="36723" custLinFactNeighborX="24" custLinFactNeighborY="3392"/>
      <dgm:spPr/>
    </dgm:pt>
    <dgm:pt modelId="{3E968EDB-2138-4C4E-9BC1-A991277ABBF4}" type="pres">
      <dgm:prSet presAssocID="{75C166F1-FC94-384C-B472-707BD4080A7F}" presName="textNode" presStyleLbl="bgShp" presStyleIdx="2" presStyleCnt="3"/>
      <dgm:spPr/>
    </dgm:pt>
    <dgm:pt modelId="{EFAF5E5D-3524-6B4E-AA78-03EB36594CF9}" type="pres">
      <dgm:prSet presAssocID="{75C166F1-FC94-384C-B472-707BD4080A7F}" presName="compChildNode" presStyleCnt="0"/>
      <dgm:spPr/>
    </dgm:pt>
    <dgm:pt modelId="{DD12BED5-2C2E-0A47-B723-61EF4D2E3213}" type="pres">
      <dgm:prSet presAssocID="{75C166F1-FC94-384C-B472-707BD4080A7F}" presName="theInnerList" presStyleCnt="0"/>
      <dgm:spPr/>
    </dgm:pt>
    <dgm:pt modelId="{33F9D987-2AE1-DF43-B4BC-409ED3DA35F1}" type="pres">
      <dgm:prSet presAssocID="{5B8EB20D-B668-4B4A-ADEC-D82387EC9D6C}" presName="childNode" presStyleLbl="node1" presStyleIdx="5" presStyleCnt="7" custScaleX="34421" custScaleY="40772">
        <dgm:presLayoutVars>
          <dgm:bulletEnabled val="1"/>
        </dgm:presLayoutVars>
      </dgm:prSet>
      <dgm:spPr/>
    </dgm:pt>
    <dgm:pt modelId="{F3B34134-2FC3-4D1D-A980-815B084EFCFC}" type="pres">
      <dgm:prSet presAssocID="{5B8EB20D-B668-4B4A-ADEC-D82387EC9D6C}" presName="aSpace2" presStyleCnt="0"/>
      <dgm:spPr/>
    </dgm:pt>
    <dgm:pt modelId="{70D1356C-3668-454C-83B7-F0A7151FF71C}" type="pres">
      <dgm:prSet presAssocID="{8732D435-813B-4E28-8851-B4089179AE6C}" presName="childNode" presStyleLbl="node1" presStyleIdx="6" presStyleCnt="7" custScaleX="34421" custScaleY="40772">
        <dgm:presLayoutVars>
          <dgm:bulletEnabled val="1"/>
        </dgm:presLayoutVars>
      </dgm:prSet>
      <dgm:spPr/>
    </dgm:pt>
  </dgm:ptLst>
  <dgm:cxnLst>
    <dgm:cxn modelId="{A69AD317-2969-3B4B-9659-F3809222908A}" srcId="{4FC8CC90-E3F4-C342-8FEE-448518F7A94F}" destId="{703D3F84-2C2B-0A46-A600-B62F0A835F3F}" srcOrd="2" destOrd="0" parTransId="{753C6831-1878-D04E-8D41-E0D650276ED6}" sibTransId="{DB126B43-04D9-F549-8B07-DC4A9480EC55}"/>
    <dgm:cxn modelId="{AC90B720-150B-A845-B1C0-C5DAF5446BC5}" type="presOf" srcId="{703D3F84-2C2B-0A46-A600-B62F0A835F3F}" destId="{65E51EBC-3B1B-6647-98FE-5F551132C65C}" srcOrd="0" destOrd="0" presId="urn:microsoft.com/office/officeart/2005/8/layout/lProcess2"/>
    <dgm:cxn modelId="{241F8B2B-A91C-984D-84C7-26B962CACD63}" srcId="{4FC8CC90-E3F4-C342-8FEE-448518F7A94F}" destId="{95158426-5FBD-364E-9EF9-F923E96F5D67}" srcOrd="1" destOrd="0" parTransId="{93C85660-8DB8-7642-84A5-5465A957D38A}" sibTransId="{48C58829-9114-8142-AA89-742352D79A40}"/>
    <dgm:cxn modelId="{20290C32-7174-0C4C-8CC6-E09C19083A40}" srcId="{75C166F1-FC94-384C-B472-707BD4080A7F}" destId="{5B8EB20D-B668-4B4A-ADEC-D82387EC9D6C}" srcOrd="0" destOrd="0" parTransId="{8716621C-49B2-9C46-9BED-F4A2BB8194F4}" sibTransId="{94306A25-D31F-8243-85BE-B2B8644FB7B1}"/>
    <dgm:cxn modelId="{2215EA37-01ED-7343-B2F7-318AA28BEB1C}" type="presOf" srcId="{75C166F1-FC94-384C-B472-707BD4080A7F}" destId="{3E968EDB-2138-4C4E-9BC1-A991277ABBF4}" srcOrd="1" destOrd="0" presId="urn:microsoft.com/office/officeart/2005/8/layout/lProcess2"/>
    <dgm:cxn modelId="{DD6C603E-1844-304E-9855-481AC130641C}" type="presOf" srcId="{4DECED59-F6A8-7B4E-AED1-F674E0EF5DA4}" destId="{FBC5A9EE-6EFB-F640-A7DF-E54F22CF158C}" srcOrd="1" destOrd="0" presId="urn:microsoft.com/office/officeart/2005/8/layout/lProcess2"/>
    <dgm:cxn modelId="{E6320C40-3EFE-B940-8258-18A38912C682}" srcId="{6551E0B4-9258-EE42-AAE9-DDB6599BE1FC}" destId="{4FC8CC90-E3F4-C342-8FEE-448518F7A94F}" srcOrd="0" destOrd="0" parTransId="{A325D23E-5B6F-7A43-A7D3-3E0EBD12EC77}" sibTransId="{1462B646-70A6-A848-A021-917C2125F5AD}"/>
    <dgm:cxn modelId="{11585F5C-1630-491D-A8D0-C81BB9467FF4}" type="presOf" srcId="{8732D435-813B-4E28-8851-B4089179AE6C}" destId="{70D1356C-3668-454C-83B7-F0A7151FF71C}" srcOrd="0" destOrd="0" presId="urn:microsoft.com/office/officeart/2005/8/layout/lProcess2"/>
    <dgm:cxn modelId="{F3F6DF43-D05D-D144-9A15-566DB8A8B837}" type="presOf" srcId="{4FC8CC90-E3F4-C342-8FEE-448518F7A94F}" destId="{96B8576D-B2E4-3D48-B1DF-FFA2F3EA79D1}" srcOrd="1" destOrd="0" presId="urn:microsoft.com/office/officeart/2005/8/layout/lProcess2"/>
    <dgm:cxn modelId="{BA4C0A4F-3E10-BA48-861E-E58E79431B35}" srcId="{4FC8CC90-E3F4-C342-8FEE-448518F7A94F}" destId="{C768E801-F674-D140-8A8D-9F3A6EB1DF0B}" srcOrd="0" destOrd="0" parTransId="{319E054F-053E-C04F-B01E-7F6E6B629478}" sibTransId="{455858CD-0B46-C149-A1AD-EEB2D7D6854E}"/>
    <dgm:cxn modelId="{6DB6EC51-E154-7141-86CD-97978134FE8B}" srcId="{6551E0B4-9258-EE42-AAE9-DDB6599BE1FC}" destId="{75C166F1-FC94-384C-B472-707BD4080A7F}" srcOrd="2" destOrd="0" parTransId="{64BD7F7B-ABD4-2042-A158-7884A20C9BD3}" sibTransId="{C7950CBB-941A-634C-A50D-8505FD800358}"/>
    <dgm:cxn modelId="{274D1655-37B4-1E42-A1B1-33E5432A9FA4}" type="presOf" srcId="{4DECED59-F6A8-7B4E-AED1-F674E0EF5DA4}" destId="{47DF35D3-3861-614F-BDF9-39E115D19DA7}" srcOrd="0" destOrd="0" presId="urn:microsoft.com/office/officeart/2005/8/layout/lProcess2"/>
    <dgm:cxn modelId="{B5BF5A57-EAAF-244D-8594-BE7A6C8B15DF}" type="presOf" srcId="{95158426-5FBD-364E-9EF9-F923E96F5D67}" destId="{B72567E8-61F3-8142-ACF5-737C1CB52885}" srcOrd="0" destOrd="0" presId="urn:microsoft.com/office/officeart/2005/8/layout/lProcess2"/>
    <dgm:cxn modelId="{E67EE08D-D15A-4E75-A9BA-1AB598B87C05}" srcId="{75C166F1-FC94-384C-B472-707BD4080A7F}" destId="{8732D435-813B-4E28-8851-B4089179AE6C}" srcOrd="1" destOrd="0" parTransId="{42E95A43-6EE1-4D84-BC9A-B064E545C85B}" sibTransId="{D8144A01-FB5E-40D9-8601-22AD2F7E4CCB}"/>
    <dgm:cxn modelId="{70925E94-56E6-584C-8F91-3BC816DB9DAA}" type="presOf" srcId="{E4A04C83-7E39-7549-AA00-45C6351EB945}" destId="{5C58E04B-1E3A-2C4D-AEF8-E1BF0419407B}" srcOrd="0" destOrd="0" presId="urn:microsoft.com/office/officeart/2005/8/layout/lProcess2"/>
    <dgm:cxn modelId="{4D18279C-BF86-4541-B3D2-F6F4499FBC43}" type="presOf" srcId="{6551E0B4-9258-EE42-AAE9-DDB6599BE1FC}" destId="{344218C2-5BDB-8543-B253-9C815894AF3B}" srcOrd="0" destOrd="0" presId="urn:microsoft.com/office/officeart/2005/8/layout/lProcess2"/>
    <dgm:cxn modelId="{F09B11AA-31B3-2842-8D2E-045E206463AE}" srcId="{4FC8CC90-E3F4-C342-8FEE-448518F7A94F}" destId="{E4A04C83-7E39-7549-AA00-45C6351EB945}" srcOrd="3" destOrd="0" parTransId="{FE9C020D-D35E-BD4F-BD02-79C119E40F30}" sibTransId="{06E169A5-B6F4-1D45-9A56-512C82CE78FC}"/>
    <dgm:cxn modelId="{9719A3B5-19E5-4872-A307-31415C6F2287}" type="presOf" srcId="{5B8EB20D-B668-4B4A-ADEC-D82387EC9D6C}" destId="{33F9D987-2AE1-DF43-B4BC-409ED3DA35F1}" srcOrd="0" destOrd="0" presId="urn:microsoft.com/office/officeart/2005/8/layout/lProcess2"/>
    <dgm:cxn modelId="{6C24ACBF-945C-764F-B009-D4DE4F8BE8BD}" type="presOf" srcId="{75C166F1-FC94-384C-B472-707BD4080A7F}" destId="{6A8B5BA5-A612-2041-B722-46DE1AFBAD45}" srcOrd="0" destOrd="0" presId="urn:microsoft.com/office/officeart/2005/8/layout/lProcess2"/>
    <dgm:cxn modelId="{1B6DF1C1-76DC-904F-96E7-9EE716196884}" type="presOf" srcId="{4FC8CC90-E3F4-C342-8FEE-448518F7A94F}" destId="{8E01A59A-1C3A-694E-89BD-54BD0E86F602}" srcOrd="0" destOrd="0" presId="urn:microsoft.com/office/officeart/2005/8/layout/lProcess2"/>
    <dgm:cxn modelId="{F534AFCC-0A68-5040-A428-E5BC29381D1B}" srcId="{6551E0B4-9258-EE42-AAE9-DDB6599BE1FC}" destId="{4DECED59-F6A8-7B4E-AED1-F674E0EF5DA4}" srcOrd="1" destOrd="0" parTransId="{F35B4B57-21D9-0047-91E5-53CAA9D68EC1}" sibTransId="{AEE5596A-D890-384A-87F1-2758FBD71D2C}"/>
    <dgm:cxn modelId="{20DB68D4-8FEE-BE49-9D08-9B434FEE83C1}" type="presOf" srcId="{5204085E-BEFB-704D-A236-70D9E247F0C9}" destId="{EA58F0CC-D8D8-6042-BD6A-0E5D8A6665E9}" srcOrd="0" destOrd="0" presId="urn:microsoft.com/office/officeart/2005/8/layout/lProcess2"/>
    <dgm:cxn modelId="{4495CAE5-886C-7143-8B42-FADA3B52DE85}" srcId="{4FC8CC90-E3F4-C342-8FEE-448518F7A94F}" destId="{5204085E-BEFB-704D-A236-70D9E247F0C9}" srcOrd="4" destOrd="0" parTransId="{48123E84-C0D6-2243-B672-8AFCEA3EE151}" sibTransId="{73D5BE8C-0E9C-B245-A106-3AD0737DCA9D}"/>
    <dgm:cxn modelId="{03ED8FF7-9346-2B41-892A-9FC12FA00720}" type="presOf" srcId="{C768E801-F674-D140-8A8D-9F3A6EB1DF0B}" destId="{D249DC60-8385-B347-A9F7-1DD8642D3E42}" srcOrd="0" destOrd="0" presId="urn:microsoft.com/office/officeart/2005/8/layout/lProcess2"/>
    <dgm:cxn modelId="{D5E1E22E-55A3-8E43-BD85-6EC30ECB7D02}" type="presParOf" srcId="{344218C2-5BDB-8543-B253-9C815894AF3B}" destId="{4B1B719A-33C5-F542-B54C-FC22338C11D7}" srcOrd="0" destOrd="0" presId="urn:microsoft.com/office/officeart/2005/8/layout/lProcess2"/>
    <dgm:cxn modelId="{750C8263-3D9D-1B48-BB22-E1EA0892E471}" type="presParOf" srcId="{4B1B719A-33C5-F542-B54C-FC22338C11D7}" destId="{8E01A59A-1C3A-694E-89BD-54BD0E86F602}" srcOrd="0" destOrd="0" presId="urn:microsoft.com/office/officeart/2005/8/layout/lProcess2"/>
    <dgm:cxn modelId="{CDE33EF9-89DA-F14E-83E9-DA1A764D1F41}" type="presParOf" srcId="{4B1B719A-33C5-F542-B54C-FC22338C11D7}" destId="{96B8576D-B2E4-3D48-B1DF-FFA2F3EA79D1}" srcOrd="1" destOrd="0" presId="urn:microsoft.com/office/officeart/2005/8/layout/lProcess2"/>
    <dgm:cxn modelId="{E5F06D14-C0E7-E548-B005-8DCA7CFEEE9A}" type="presParOf" srcId="{4B1B719A-33C5-F542-B54C-FC22338C11D7}" destId="{6085E992-82B6-9A4B-ACA0-EB394B9F1D97}" srcOrd="2" destOrd="0" presId="urn:microsoft.com/office/officeart/2005/8/layout/lProcess2"/>
    <dgm:cxn modelId="{D28C7F9F-C74A-834D-B9CA-0143C835574C}" type="presParOf" srcId="{6085E992-82B6-9A4B-ACA0-EB394B9F1D97}" destId="{E4E72785-323D-BD43-82B6-D579AEF8A7F9}" srcOrd="0" destOrd="0" presId="urn:microsoft.com/office/officeart/2005/8/layout/lProcess2"/>
    <dgm:cxn modelId="{B6B2EE31-2432-DB4E-A973-3437FC7F5AC2}" type="presParOf" srcId="{E4E72785-323D-BD43-82B6-D579AEF8A7F9}" destId="{D249DC60-8385-B347-A9F7-1DD8642D3E42}" srcOrd="0" destOrd="0" presId="urn:microsoft.com/office/officeart/2005/8/layout/lProcess2"/>
    <dgm:cxn modelId="{9A392744-CE5F-2646-92B8-ADE49C23D2B5}" type="presParOf" srcId="{E4E72785-323D-BD43-82B6-D579AEF8A7F9}" destId="{E1E87D39-8012-6F4D-A152-34960208DE1C}" srcOrd="1" destOrd="0" presId="urn:microsoft.com/office/officeart/2005/8/layout/lProcess2"/>
    <dgm:cxn modelId="{3ACB2C6C-DAC5-2747-855A-A01ECFAB850C}" type="presParOf" srcId="{E4E72785-323D-BD43-82B6-D579AEF8A7F9}" destId="{B72567E8-61F3-8142-ACF5-737C1CB52885}" srcOrd="2" destOrd="0" presId="urn:microsoft.com/office/officeart/2005/8/layout/lProcess2"/>
    <dgm:cxn modelId="{11FE4779-2851-2344-B41A-A456B2A6ECBA}" type="presParOf" srcId="{E4E72785-323D-BD43-82B6-D579AEF8A7F9}" destId="{DAC7AD8E-002C-D045-8D0F-DA238CB1448A}" srcOrd="3" destOrd="0" presId="urn:microsoft.com/office/officeart/2005/8/layout/lProcess2"/>
    <dgm:cxn modelId="{5736CC24-03D8-694A-B68B-8E59223B8E7E}" type="presParOf" srcId="{E4E72785-323D-BD43-82B6-D579AEF8A7F9}" destId="{65E51EBC-3B1B-6647-98FE-5F551132C65C}" srcOrd="4" destOrd="0" presId="urn:microsoft.com/office/officeart/2005/8/layout/lProcess2"/>
    <dgm:cxn modelId="{76F8A4F3-D3FF-4C43-B824-400DC129FF2B}" type="presParOf" srcId="{E4E72785-323D-BD43-82B6-D579AEF8A7F9}" destId="{00233242-3979-0D40-A3A0-3F8B9EBB0FDB}" srcOrd="5" destOrd="0" presId="urn:microsoft.com/office/officeart/2005/8/layout/lProcess2"/>
    <dgm:cxn modelId="{B65D1158-2D12-1549-B81A-E879F8726BCE}" type="presParOf" srcId="{E4E72785-323D-BD43-82B6-D579AEF8A7F9}" destId="{5C58E04B-1E3A-2C4D-AEF8-E1BF0419407B}" srcOrd="6" destOrd="0" presId="urn:microsoft.com/office/officeart/2005/8/layout/lProcess2"/>
    <dgm:cxn modelId="{C3D07276-6278-E042-A693-2FA7B84A630F}" type="presParOf" srcId="{E4E72785-323D-BD43-82B6-D579AEF8A7F9}" destId="{2925B6AE-1CAD-1B44-AD54-3A4F70483440}" srcOrd="7" destOrd="0" presId="urn:microsoft.com/office/officeart/2005/8/layout/lProcess2"/>
    <dgm:cxn modelId="{8AD2DE0B-C212-9242-9F7B-6064EE08F5E7}" type="presParOf" srcId="{E4E72785-323D-BD43-82B6-D579AEF8A7F9}" destId="{EA58F0CC-D8D8-6042-BD6A-0E5D8A6665E9}" srcOrd="8" destOrd="0" presId="urn:microsoft.com/office/officeart/2005/8/layout/lProcess2"/>
    <dgm:cxn modelId="{3B6373F6-38F6-B441-963A-6DA214B41B26}" type="presParOf" srcId="{344218C2-5BDB-8543-B253-9C815894AF3B}" destId="{CDD44FB6-81FC-B440-A971-83D324527CAF}" srcOrd="1" destOrd="0" presId="urn:microsoft.com/office/officeart/2005/8/layout/lProcess2"/>
    <dgm:cxn modelId="{9D069367-3AC0-AE42-9DAF-647238E57F70}" type="presParOf" srcId="{344218C2-5BDB-8543-B253-9C815894AF3B}" destId="{F7CFC328-6165-9448-B1EB-716B9E1C218E}" srcOrd="2" destOrd="0" presId="urn:microsoft.com/office/officeart/2005/8/layout/lProcess2"/>
    <dgm:cxn modelId="{CB7C15F4-E27C-7441-A67F-E4636CB0CD81}" type="presParOf" srcId="{F7CFC328-6165-9448-B1EB-716B9E1C218E}" destId="{47DF35D3-3861-614F-BDF9-39E115D19DA7}" srcOrd="0" destOrd="0" presId="urn:microsoft.com/office/officeart/2005/8/layout/lProcess2"/>
    <dgm:cxn modelId="{7A8F5703-22D7-B041-BD1D-C72E867C26B5}" type="presParOf" srcId="{F7CFC328-6165-9448-B1EB-716B9E1C218E}" destId="{FBC5A9EE-6EFB-F640-A7DF-E54F22CF158C}" srcOrd="1" destOrd="0" presId="urn:microsoft.com/office/officeart/2005/8/layout/lProcess2"/>
    <dgm:cxn modelId="{821C3F49-1E9F-7A45-BF65-3C3E85F26351}" type="presParOf" srcId="{F7CFC328-6165-9448-B1EB-716B9E1C218E}" destId="{2C69CA09-B3CD-1747-BF3E-25926AC7C86F}" srcOrd="2" destOrd="0" presId="urn:microsoft.com/office/officeart/2005/8/layout/lProcess2"/>
    <dgm:cxn modelId="{DE87DFB9-B0B6-BB42-A4F4-D6A148EFEB48}" type="presParOf" srcId="{2C69CA09-B3CD-1747-BF3E-25926AC7C86F}" destId="{C95ED412-5039-8B46-9BD4-397CB5BBDA64}" srcOrd="0" destOrd="0" presId="urn:microsoft.com/office/officeart/2005/8/layout/lProcess2"/>
    <dgm:cxn modelId="{FACD6291-CBB2-414E-96D6-FED1A2922484}" type="presParOf" srcId="{344218C2-5BDB-8543-B253-9C815894AF3B}" destId="{880C13C1-A61D-FC49-9DCC-6A3547BD04B7}" srcOrd="3" destOrd="0" presId="urn:microsoft.com/office/officeart/2005/8/layout/lProcess2"/>
    <dgm:cxn modelId="{5BE4EFCB-2C36-524D-8A71-A2372702F951}" type="presParOf" srcId="{344218C2-5BDB-8543-B253-9C815894AF3B}" destId="{9D45F856-33BB-EF4B-8853-3BCF2ED6ECE7}" srcOrd="4" destOrd="0" presId="urn:microsoft.com/office/officeart/2005/8/layout/lProcess2"/>
    <dgm:cxn modelId="{1315FAEC-6956-BF45-8124-6DEBF67BDF60}" type="presParOf" srcId="{9D45F856-33BB-EF4B-8853-3BCF2ED6ECE7}" destId="{6A8B5BA5-A612-2041-B722-46DE1AFBAD45}" srcOrd="0" destOrd="0" presId="urn:microsoft.com/office/officeart/2005/8/layout/lProcess2"/>
    <dgm:cxn modelId="{723BAC53-6979-CE49-9659-4E1CE9F66878}" type="presParOf" srcId="{9D45F856-33BB-EF4B-8853-3BCF2ED6ECE7}" destId="{3E968EDB-2138-4C4E-9BC1-A991277ABBF4}" srcOrd="1" destOrd="0" presId="urn:microsoft.com/office/officeart/2005/8/layout/lProcess2"/>
    <dgm:cxn modelId="{4C60F053-09F0-5E42-8538-5C55D2354B60}" type="presParOf" srcId="{9D45F856-33BB-EF4B-8853-3BCF2ED6ECE7}" destId="{EFAF5E5D-3524-6B4E-AA78-03EB36594CF9}" srcOrd="2" destOrd="0" presId="urn:microsoft.com/office/officeart/2005/8/layout/lProcess2"/>
    <dgm:cxn modelId="{00832B72-0622-2C4F-8E67-5F67672F6BF8}" type="presParOf" srcId="{EFAF5E5D-3524-6B4E-AA78-03EB36594CF9}" destId="{DD12BED5-2C2E-0A47-B723-61EF4D2E3213}" srcOrd="0" destOrd="0" presId="urn:microsoft.com/office/officeart/2005/8/layout/lProcess2"/>
    <dgm:cxn modelId="{E761486D-DC32-4690-BFC2-DE5844C21DCA}" type="presParOf" srcId="{DD12BED5-2C2E-0A47-B723-61EF4D2E3213}" destId="{33F9D987-2AE1-DF43-B4BC-409ED3DA35F1}" srcOrd="0" destOrd="0" presId="urn:microsoft.com/office/officeart/2005/8/layout/lProcess2"/>
    <dgm:cxn modelId="{5AD16EFD-4EA4-4E3A-9CD6-49D12DEADB35}" type="presParOf" srcId="{DD12BED5-2C2E-0A47-B723-61EF4D2E3213}" destId="{F3B34134-2FC3-4D1D-A980-815B084EFCFC}" srcOrd="1" destOrd="0" presId="urn:microsoft.com/office/officeart/2005/8/layout/lProcess2"/>
    <dgm:cxn modelId="{1E9082FA-5484-44D2-8013-D8CBE7A30EA0}" type="presParOf" srcId="{DD12BED5-2C2E-0A47-B723-61EF4D2E3213}" destId="{70D1356C-3668-454C-83B7-F0A7151FF71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1A59A-1C3A-694E-89BD-54BD0E86F602}">
      <dsp:nvSpPr>
        <dsp:cNvPr id="0" name=""/>
        <dsp:cNvSpPr/>
      </dsp:nvSpPr>
      <dsp:spPr>
        <a:xfrm>
          <a:off x="1028" y="0"/>
          <a:ext cx="1838122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</a:rPr>
            <a:t>Suppliers</a:t>
          </a:r>
        </a:p>
      </dsp:txBody>
      <dsp:txXfrm>
        <a:off x="1028" y="0"/>
        <a:ext cx="1838122" cy="1357788"/>
      </dsp:txXfrm>
    </dsp:sp>
    <dsp:sp modelId="{D249DC60-8385-B347-A9F7-1DD8642D3E42}">
      <dsp:nvSpPr>
        <dsp:cNvPr id="0" name=""/>
        <dsp:cNvSpPr/>
      </dsp:nvSpPr>
      <dsp:spPr>
        <a:xfrm>
          <a:off x="223045" y="1358645"/>
          <a:ext cx="1394089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Bank &amp; Credit Vendors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238380" y="1373980"/>
        <a:ext cx="1363419" cy="492920"/>
      </dsp:txXfrm>
    </dsp:sp>
    <dsp:sp modelId="{B72567E8-61F3-8142-ACF5-737C1CB52885}">
      <dsp:nvSpPr>
        <dsp:cNvPr id="0" name=""/>
        <dsp:cNvSpPr/>
      </dsp:nvSpPr>
      <dsp:spPr>
        <a:xfrm>
          <a:off x="223045" y="1962788"/>
          <a:ext cx="1394089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Artists &amp; Gallerists</a:t>
          </a:r>
          <a:endParaRPr lang="en-US" sz="1400" kern="1200" dirty="0"/>
        </a:p>
      </dsp:txBody>
      <dsp:txXfrm>
        <a:off x="238380" y="1978123"/>
        <a:ext cx="1363419" cy="492920"/>
      </dsp:txXfrm>
    </dsp:sp>
    <dsp:sp modelId="{65E51EBC-3B1B-6647-98FE-5F551132C65C}">
      <dsp:nvSpPr>
        <dsp:cNvPr id="0" name=""/>
        <dsp:cNvSpPr/>
      </dsp:nvSpPr>
      <dsp:spPr>
        <a:xfrm>
          <a:off x="203926" y="2566931"/>
          <a:ext cx="1432327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Collectors</a:t>
          </a:r>
          <a:endParaRPr lang="en-US" sz="1400" kern="1200" dirty="0"/>
        </a:p>
      </dsp:txBody>
      <dsp:txXfrm>
        <a:off x="219261" y="2582266"/>
        <a:ext cx="1401657" cy="492920"/>
      </dsp:txXfrm>
    </dsp:sp>
    <dsp:sp modelId="{5C58E04B-1E3A-2C4D-AEF8-E1BF0419407B}">
      <dsp:nvSpPr>
        <dsp:cNvPr id="0" name=""/>
        <dsp:cNvSpPr/>
      </dsp:nvSpPr>
      <dsp:spPr>
        <a:xfrm>
          <a:off x="246004" y="3171074"/>
          <a:ext cx="1348169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Art Dealers/Advisors</a:t>
          </a:r>
        </a:p>
      </dsp:txBody>
      <dsp:txXfrm>
        <a:off x="261339" y="3186409"/>
        <a:ext cx="1317499" cy="492920"/>
      </dsp:txXfrm>
    </dsp:sp>
    <dsp:sp modelId="{EA58F0CC-D8D8-6042-BD6A-0E5D8A6665E9}">
      <dsp:nvSpPr>
        <dsp:cNvPr id="0" name=""/>
        <dsp:cNvSpPr/>
      </dsp:nvSpPr>
      <dsp:spPr>
        <a:xfrm>
          <a:off x="223045" y="3775217"/>
          <a:ext cx="1394089" cy="52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Ads Agency</a:t>
          </a:r>
        </a:p>
      </dsp:txBody>
      <dsp:txXfrm>
        <a:off x="238380" y="3790552"/>
        <a:ext cx="1363419" cy="492920"/>
      </dsp:txXfrm>
    </dsp:sp>
    <dsp:sp modelId="{47DF35D3-3861-614F-BDF9-39E115D19DA7}">
      <dsp:nvSpPr>
        <dsp:cNvPr id="0" name=""/>
        <dsp:cNvSpPr/>
      </dsp:nvSpPr>
      <dsp:spPr>
        <a:xfrm>
          <a:off x="2154993" y="0"/>
          <a:ext cx="4211240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An Organization's Selected Parts</a:t>
          </a:r>
        </a:p>
      </dsp:txBody>
      <dsp:txXfrm>
        <a:off x="2154993" y="0"/>
        <a:ext cx="4211240" cy="1357788"/>
      </dsp:txXfrm>
    </dsp:sp>
    <dsp:sp modelId="{6A8B5BA5-A612-2041-B722-46DE1AFBAD45}">
      <dsp:nvSpPr>
        <dsp:cNvPr id="0" name=""/>
        <dsp:cNvSpPr/>
      </dsp:nvSpPr>
      <dsp:spPr>
        <a:xfrm>
          <a:off x="6683088" y="0"/>
          <a:ext cx="1546493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</a:rPr>
            <a:t>Customers</a:t>
          </a:r>
        </a:p>
      </dsp:txBody>
      <dsp:txXfrm>
        <a:off x="6683088" y="0"/>
        <a:ext cx="1546493" cy="1357788"/>
      </dsp:txXfrm>
    </dsp:sp>
    <dsp:sp modelId="{33F9D987-2AE1-DF43-B4BC-409ED3DA35F1}">
      <dsp:nvSpPr>
        <dsp:cNvPr id="0" name=""/>
        <dsp:cNvSpPr/>
      </dsp:nvSpPr>
      <dsp:spPr>
        <a:xfrm>
          <a:off x="6875504" y="1402967"/>
          <a:ext cx="1159640" cy="119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Guest users (no login)</a:t>
          </a:r>
        </a:p>
      </dsp:txBody>
      <dsp:txXfrm>
        <a:off x="6909469" y="1436932"/>
        <a:ext cx="1091710" cy="1131531"/>
      </dsp:txXfrm>
    </dsp:sp>
    <dsp:sp modelId="{70D1356C-3668-454C-83B7-F0A7151FF71C}">
      <dsp:nvSpPr>
        <dsp:cNvPr id="0" name=""/>
        <dsp:cNvSpPr/>
      </dsp:nvSpPr>
      <dsp:spPr>
        <a:xfrm>
          <a:off x="6875504" y="3055025"/>
          <a:ext cx="1159640" cy="119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Registered users (set up account)</a:t>
          </a:r>
        </a:p>
      </dsp:txBody>
      <dsp:txXfrm>
        <a:off x="6909469" y="3088990"/>
        <a:ext cx="1091710" cy="1131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0013E-27ED-4C47-B7BC-F489B9D53191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D37D-E6B0-5545-A918-8661926BB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</a:t>
            </a:r>
            <a:r>
              <a:rPr lang="en-US" baseline="0" dirty="0"/>
              <a:t> service vendors </a:t>
            </a:r>
            <a:r>
              <a:rPr lang="en-US" dirty="0"/>
              <a:t>provide services like live chat and library management system. </a:t>
            </a:r>
            <a:r>
              <a:rPr lang="en-US" baseline="0" dirty="0"/>
              <a:t> </a:t>
            </a:r>
          </a:p>
          <a:p>
            <a:r>
              <a:rPr lang="en-US" dirty="0"/>
              <a:t>Bibliographic suppliers</a:t>
            </a:r>
            <a:r>
              <a:rPr lang="en-US" baseline="0" dirty="0"/>
              <a:t> provide bibliographic data and catalogue services.</a:t>
            </a:r>
          </a:p>
          <a:p>
            <a:r>
              <a:rPr lang="en-US" baseline="0" dirty="0"/>
              <a:t>Databases are the largest suppliers of the university library. They provide subscription contents.</a:t>
            </a:r>
          </a:p>
          <a:p>
            <a:r>
              <a:rPr lang="en-US" baseline="0" dirty="0"/>
              <a:t>Book &amp; media providers provide book and other content to school. (Our university seldom deal with individual publishers anymore.)</a:t>
            </a:r>
          </a:p>
          <a:p>
            <a:r>
              <a:rPr lang="en-US" baseline="0" dirty="0"/>
              <a:t>General suppliers provide computers, laptops, software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F89AB-2C4A-3A4D-A0B3-E27CAC15B1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6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BF3A-E845-B04D-97BE-18E094315ED8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318A-ED86-E846-BDF6-D55025741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7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DesignHub</a:t>
            </a:r>
            <a:r>
              <a:rPr lang="en-US" sz="3200" dirty="0"/>
              <a:t> Information System</a:t>
            </a:r>
            <a:br>
              <a:rPr lang="en-US" sz="3200" dirty="0"/>
            </a:br>
            <a:r>
              <a:rPr lang="en-US" sz="3200" dirty="0"/>
              <a:t>Business Relationship Map (BRM)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9678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892047" y="3942145"/>
            <a:ext cx="1665111" cy="776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7836" y="4960639"/>
            <a:ext cx="1665111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29312" y="64537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99293" y="643597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6" name="Straight Arrow Connector 15"/>
          <p:cNvCxnSpPr>
            <a:cxnSpLocks/>
            <a:endCxn id="3" idx="1"/>
          </p:cNvCxnSpPr>
          <p:nvPr/>
        </p:nvCxnSpPr>
        <p:spPr>
          <a:xfrm>
            <a:off x="2051382" y="3797094"/>
            <a:ext cx="840665" cy="533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30" idx="1"/>
          </p:cNvCxnSpPr>
          <p:nvPr/>
        </p:nvCxnSpPr>
        <p:spPr>
          <a:xfrm flipV="1">
            <a:off x="2051382" y="3067089"/>
            <a:ext cx="2232138" cy="147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3" idx="1"/>
          </p:cNvCxnSpPr>
          <p:nvPr/>
        </p:nvCxnSpPr>
        <p:spPr>
          <a:xfrm flipV="1">
            <a:off x="2051382" y="4330201"/>
            <a:ext cx="840665" cy="736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endCxn id="6" idx="1"/>
          </p:cNvCxnSpPr>
          <p:nvPr/>
        </p:nvCxnSpPr>
        <p:spPr>
          <a:xfrm flipV="1">
            <a:off x="2051382" y="5327528"/>
            <a:ext cx="1656454" cy="338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endCxn id="3" idx="1"/>
          </p:cNvCxnSpPr>
          <p:nvPr/>
        </p:nvCxnSpPr>
        <p:spPr>
          <a:xfrm flipV="1">
            <a:off x="2051382" y="4330201"/>
            <a:ext cx="840665" cy="90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684678" y="4128138"/>
            <a:ext cx="597678" cy="4335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DD6C479-A6F2-4377-92DB-1049D6805188}"/>
              </a:ext>
            </a:extLst>
          </p:cNvPr>
          <p:cNvSpPr/>
          <p:nvPr/>
        </p:nvSpPr>
        <p:spPr>
          <a:xfrm>
            <a:off x="2179097" y="6100734"/>
            <a:ext cx="585231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E1F4E9-4E22-4004-ACE1-7B9F5105DEFE}"/>
              </a:ext>
            </a:extLst>
          </p:cNvPr>
          <p:cNvSpPr/>
          <p:nvPr/>
        </p:nvSpPr>
        <p:spPr>
          <a:xfrm>
            <a:off x="6634840" y="6084396"/>
            <a:ext cx="585231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7BF864-AA53-420F-B179-4FD4C663A2A7}"/>
              </a:ext>
            </a:extLst>
          </p:cNvPr>
          <p:cNvSpPr/>
          <p:nvPr/>
        </p:nvSpPr>
        <p:spPr>
          <a:xfrm>
            <a:off x="4283520" y="2679033"/>
            <a:ext cx="1665111" cy="776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Financing Group </a:t>
            </a:r>
          </a:p>
        </p:txBody>
      </p:sp>
      <p:sp>
        <p:nvSpPr>
          <p:cNvPr id="41" name="Right Arrow 22">
            <a:extLst>
              <a:ext uri="{FF2B5EF4-FFF2-40B4-BE49-F238E27FC236}">
                <a16:creationId xmlns:a16="http://schemas.microsoft.com/office/drawing/2014/main" id="{C7AEE5D0-18A7-4F0A-94D3-EAB2AA00CEF0}"/>
              </a:ext>
            </a:extLst>
          </p:cNvPr>
          <p:cNvSpPr/>
          <p:nvPr/>
        </p:nvSpPr>
        <p:spPr>
          <a:xfrm>
            <a:off x="6684678" y="2895146"/>
            <a:ext cx="597678" cy="4335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22">
            <a:extLst>
              <a:ext uri="{FF2B5EF4-FFF2-40B4-BE49-F238E27FC236}">
                <a16:creationId xmlns:a16="http://schemas.microsoft.com/office/drawing/2014/main" id="{4F9CCBF9-B5A7-47A1-9C86-613546034E0C}"/>
              </a:ext>
            </a:extLst>
          </p:cNvPr>
          <p:cNvSpPr/>
          <p:nvPr/>
        </p:nvSpPr>
        <p:spPr>
          <a:xfrm>
            <a:off x="6684678" y="5111128"/>
            <a:ext cx="597678" cy="4335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6215D1-A460-443E-A2B5-DAA2C4CA2ED7}"/>
              </a:ext>
            </a:extLst>
          </p:cNvPr>
          <p:cNvSpPr/>
          <p:nvPr/>
        </p:nvSpPr>
        <p:spPr>
          <a:xfrm>
            <a:off x="4828425" y="3951105"/>
            <a:ext cx="1665111" cy="776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Management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677D91-FEE1-4653-B3B6-56C6E82F3200}"/>
              </a:ext>
            </a:extLst>
          </p:cNvPr>
          <p:cNvCxnSpPr>
            <a:endCxn id="43" idx="1"/>
          </p:cNvCxnSpPr>
          <p:nvPr/>
        </p:nvCxnSpPr>
        <p:spPr>
          <a:xfrm>
            <a:off x="4572000" y="4330201"/>
            <a:ext cx="256425" cy="8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4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7646" y="359211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53905"/>
              </p:ext>
            </p:extLst>
          </p:nvPr>
        </p:nvGraphicFramePr>
        <p:xfrm>
          <a:off x="435006" y="1397000"/>
          <a:ext cx="8487051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214">
                  <a:extLst>
                    <a:ext uri="{9D8B030D-6E8A-4147-A177-3AD203B41FA5}">
                      <a16:colId xmlns:a16="http://schemas.microsoft.com/office/drawing/2014/main" val="82999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Financing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Manager</a:t>
                      </a:r>
                    </a:p>
                    <a:p>
                      <a:r>
                        <a:rPr lang="en-US" dirty="0"/>
                        <a:t>Financial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Matthew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Advertisement Agency</a:t>
                      </a:r>
                    </a:p>
                    <a:p>
                      <a:r>
                        <a:rPr lang="en-US" dirty="0"/>
                        <a:t>Ads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Zixian</a:t>
                      </a:r>
                      <a:r>
                        <a:rPr lang="en-US" dirty="0"/>
                        <a:t>, Jessica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Mateo, </a:t>
                      </a:r>
                      <a:r>
                        <a:rPr lang="en-US" dirty="0" err="1"/>
                        <a:t>Miniming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Inventory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Warehouse Manager</a:t>
                      </a:r>
                      <a:endParaRPr lang="en-US" baseline="0" dirty="0"/>
                    </a:p>
                    <a:p>
                      <a:pPr algn="l"/>
                      <a:r>
                        <a:rPr lang="en-US" baseline="0" dirty="0"/>
                        <a:t>Sales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Agil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Registered Users</a:t>
                      </a:r>
                    </a:p>
                    <a:p>
                      <a:pPr algn="l"/>
                      <a:r>
                        <a:rPr lang="en-US" dirty="0"/>
                        <a:t>Guest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Cesar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270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(4:3)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DesignHub Information System Business Relationship Map (BRM)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Wang</dc:creator>
  <cp:lastModifiedBy>Matthew</cp:lastModifiedBy>
  <cp:revision>65</cp:revision>
  <dcterms:created xsi:type="dcterms:W3CDTF">2016-12-16T20:33:49Z</dcterms:created>
  <dcterms:modified xsi:type="dcterms:W3CDTF">2019-10-30T00:25:46Z</dcterms:modified>
</cp:coreProperties>
</file>