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CFAEB0-E8BF-EC43-882F-E38BA8719D61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DesignHub</a:t>
            </a:r>
            <a:endParaRPr lang="en-US" dirty="0"/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7F956F42-0142-AE46-857F-B38E73F0E42A}"/>
              </a:ext>
            </a:extLst>
          </p:cNvPr>
          <p:cNvSpPr/>
          <p:nvPr/>
        </p:nvSpPr>
        <p:spPr>
          <a:xfrm>
            <a:off x="5042189" y="976674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Processing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9BAA-2901-E94C-B812-36D7F51E5154}"/>
              </a:ext>
            </a:extLst>
          </p:cNvPr>
          <p:cNvSpPr txBox="1"/>
          <p:nvPr/>
        </p:nvSpPr>
        <p:spPr>
          <a:xfrm>
            <a:off x="1157701" y="668010"/>
            <a:ext cx="13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6B32A-235C-8F48-A25E-61916EC6CF37}"/>
              </a:ext>
            </a:extLst>
          </p:cNvPr>
          <p:cNvSpPr txBox="1"/>
          <p:nvPr/>
        </p:nvSpPr>
        <p:spPr>
          <a:xfrm>
            <a:off x="571729" y="4974764"/>
            <a:ext cx="129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Accounts Manager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CAFF87-0629-B246-B594-A00795C08DA9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1843105" y="1037342"/>
            <a:ext cx="4201407" cy="2573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71421E-B993-E84A-8CD9-C36E696559EC}"/>
              </a:ext>
            </a:extLst>
          </p:cNvPr>
          <p:cNvSpPr txBox="1"/>
          <p:nvPr/>
        </p:nvSpPr>
        <p:spPr>
          <a:xfrm rot="1955711">
            <a:off x="2111808" y="1667249"/>
            <a:ext cx="322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Input designer items ordered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Check and accept purchase amount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B3C80-ED56-7E4D-945C-7BB4C7E8C0F6}"/>
              </a:ext>
            </a:extLst>
          </p:cNvPr>
          <p:cNvCxnSpPr>
            <a:cxnSpLocks/>
          </p:cNvCxnSpPr>
          <p:nvPr/>
        </p:nvCxnSpPr>
        <p:spPr>
          <a:xfrm flipH="1" flipV="1">
            <a:off x="1488860" y="1054371"/>
            <a:ext cx="4146219" cy="25566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929129-1365-944E-9BE0-51DF72DD82FC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1861959" y="4044763"/>
            <a:ext cx="3180230" cy="1253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4397C-4DDB-FC4B-9979-60B715290730}"/>
              </a:ext>
            </a:extLst>
          </p:cNvPr>
          <p:cNvSpPr txBox="1"/>
          <p:nvPr/>
        </p:nvSpPr>
        <p:spPr>
          <a:xfrm rot="1964068">
            <a:off x="1471908" y="2081787"/>
            <a:ext cx="322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Deliver products ordered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Filter ads to match order history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7B1C6-59C5-9A43-A31A-893FA1E8F99D}"/>
              </a:ext>
            </a:extLst>
          </p:cNvPr>
          <p:cNvCxnSpPr>
            <a:cxnSpLocks/>
            <a:stCxn id="3" idx="1"/>
            <a:endCxn id="2" idx="0"/>
          </p:cNvCxnSpPr>
          <p:nvPr/>
        </p:nvCxnSpPr>
        <p:spPr>
          <a:xfrm>
            <a:off x="5991759" y="1762121"/>
            <a:ext cx="52753" cy="18488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2F07E2-1F24-4547-BEC1-0A0321844518}"/>
              </a:ext>
            </a:extLst>
          </p:cNvPr>
          <p:cNvSpPr txBox="1"/>
          <p:nvPr/>
        </p:nvSpPr>
        <p:spPr>
          <a:xfrm rot="5400000">
            <a:off x="5492654" y="2571425"/>
            <a:ext cx="152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 Payments</a:t>
            </a: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F73AF547-8CD8-714E-ABA2-EE5E109A8487}"/>
              </a:ext>
            </a:extLst>
          </p:cNvPr>
          <p:cNvSpPr/>
          <p:nvPr/>
        </p:nvSpPr>
        <p:spPr>
          <a:xfrm>
            <a:off x="9348726" y="3611009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Ads Management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A398E4-1414-EA42-998E-AF4B1B92ECD0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V="1">
            <a:off x="7046835" y="4003733"/>
            <a:ext cx="2301891" cy="4103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9AC7EE-FC4E-844C-8400-5B01D12C962A}"/>
              </a:ext>
            </a:extLst>
          </p:cNvPr>
          <p:cNvSpPr txBox="1"/>
          <p:nvPr/>
        </p:nvSpPr>
        <p:spPr>
          <a:xfrm>
            <a:off x="7196765" y="3715789"/>
            <a:ext cx="152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Display Ads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C06F13-6B4A-3A42-A2C3-124CEE378F80}"/>
              </a:ext>
            </a:extLst>
          </p:cNvPr>
          <p:cNvSpPr/>
          <p:nvPr/>
        </p:nvSpPr>
        <p:spPr>
          <a:xfrm>
            <a:off x="5578462" y="2634816"/>
            <a:ext cx="383980" cy="37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CCF7F0-BE2A-CE4B-91EF-8050A9175152}"/>
              </a:ext>
            </a:extLst>
          </p:cNvPr>
          <p:cNvSpPr/>
          <p:nvPr/>
        </p:nvSpPr>
        <p:spPr>
          <a:xfrm>
            <a:off x="8568421" y="3544391"/>
            <a:ext cx="410901" cy="422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8234-40B5-2D4F-B87A-4FF2991CAD81}"/>
              </a:ext>
            </a:extLst>
          </p:cNvPr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DesignHub</a:t>
            </a:r>
            <a:endParaRPr lang="en-US" sz="2400" dirty="0"/>
          </a:p>
          <a:p>
            <a:pPr algn="ctr"/>
            <a:r>
              <a:rPr lang="en-US" sz="2400" dirty="0"/>
              <a:t>Context Diagram</a:t>
            </a:r>
          </a:p>
        </p:txBody>
      </p:sp>
      <p:sp>
        <p:nvSpPr>
          <p:cNvPr id="59" name="Round Diagonal Corner Rectangle 58">
            <a:extLst>
              <a:ext uri="{FF2B5EF4-FFF2-40B4-BE49-F238E27FC236}">
                <a16:creationId xmlns:a16="http://schemas.microsoft.com/office/drawing/2014/main" id="{A7456525-13D1-044D-9D65-09E2255B86E1}"/>
              </a:ext>
            </a:extLst>
          </p:cNvPr>
          <p:cNvSpPr/>
          <p:nvPr/>
        </p:nvSpPr>
        <p:spPr>
          <a:xfrm>
            <a:off x="9139839" y="1717588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Designers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DFF06C-8E65-224F-A860-507E2DE183B8}"/>
              </a:ext>
            </a:extLst>
          </p:cNvPr>
          <p:cNvCxnSpPr>
            <a:cxnSpLocks/>
            <a:stCxn id="2" idx="3"/>
            <a:endCxn id="59" idx="2"/>
          </p:cNvCxnSpPr>
          <p:nvPr/>
        </p:nvCxnSpPr>
        <p:spPr>
          <a:xfrm flipV="1">
            <a:off x="7046835" y="2110312"/>
            <a:ext cx="2093004" cy="193445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985042F-F326-BC45-91DD-21AA16FC9A9B}"/>
              </a:ext>
            </a:extLst>
          </p:cNvPr>
          <p:cNvSpPr/>
          <p:nvPr/>
        </p:nvSpPr>
        <p:spPr>
          <a:xfrm>
            <a:off x="7402092" y="2935065"/>
            <a:ext cx="389266" cy="405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31808B-3CC5-4047-B536-30192DEACECD}"/>
              </a:ext>
            </a:extLst>
          </p:cNvPr>
          <p:cNvSpPr txBox="1"/>
          <p:nvPr/>
        </p:nvSpPr>
        <p:spPr>
          <a:xfrm rot="18927788">
            <a:off x="7562157" y="2503659"/>
            <a:ext cx="152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Order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94F1D-9E07-DC44-A51B-D663527773C5}"/>
              </a:ext>
            </a:extLst>
          </p:cNvPr>
          <p:cNvSpPr txBox="1"/>
          <p:nvPr/>
        </p:nvSpPr>
        <p:spPr>
          <a:xfrm>
            <a:off x="-87127" y="3744422"/>
            <a:ext cx="108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Ads Manager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592323-7E88-AE49-9253-9167FA5445E5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1000947" y="4044763"/>
            <a:ext cx="4041242" cy="22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F01081E-BF55-C24C-AA19-9A9AC4929912}"/>
              </a:ext>
            </a:extLst>
          </p:cNvPr>
          <p:cNvSpPr txBox="1"/>
          <p:nvPr/>
        </p:nvSpPr>
        <p:spPr>
          <a:xfrm rot="20498009">
            <a:off x="1678529" y="4460951"/>
            <a:ext cx="323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Manage user accounts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9D5A38-02F1-8742-A047-A3429F836307}"/>
              </a:ext>
            </a:extLst>
          </p:cNvPr>
          <p:cNvSpPr txBox="1"/>
          <p:nvPr/>
        </p:nvSpPr>
        <p:spPr>
          <a:xfrm>
            <a:off x="909773" y="3541486"/>
            <a:ext cx="323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Manage advertisement space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Manage advertisement feed </a:t>
            </a:r>
          </a:p>
        </p:txBody>
      </p:sp>
      <p:sp>
        <p:nvSpPr>
          <p:cNvPr id="68" name="Round Diagonal Corner Rectangle 59">
            <a:extLst>
              <a:ext uri="{FF2B5EF4-FFF2-40B4-BE49-F238E27FC236}">
                <a16:creationId xmlns:a16="http://schemas.microsoft.com/office/drawing/2014/main" id="{26492092-72C3-4951-9543-8B934B373101}"/>
              </a:ext>
            </a:extLst>
          </p:cNvPr>
          <p:cNvSpPr/>
          <p:nvPr/>
        </p:nvSpPr>
        <p:spPr>
          <a:xfrm>
            <a:off x="5140636" y="5944798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Account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E47DCC-ACFA-492D-AF8C-F3BE45619439}"/>
              </a:ext>
            </a:extLst>
          </p:cNvPr>
          <p:cNvCxnSpPr>
            <a:cxnSpLocks/>
            <a:stCxn id="2" idx="2"/>
            <a:endCxn id="68" idx="3"/>
          </p:cNvCxnSpPr>
          <p:nvPr/>
        </p:nvCxnSpPr>
        <p:spPr>
          <a:xfrm>
            <a:off x="6044512" y="4478517"/>
            <a:ext cx="45694" cy="146628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82AB1F-CA82-484C-8066-50B89C48779D}"/>
              </a:ext>
            </a:extLst>
          </p:cNvPr>
          <p:cNvSpPr txBox="1"/>
          <p:nvPr/>
        </p:nvSpPr>
        <p:spPr>
          <a:xfrm rot="5400000">
            <a:off x="5521446" y="5052567"/>
            <a:ext cx="152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Archive Order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05BD69-945A-4419-A108-388EB7E80A20}"/>
              </a:ext>
            </a:extLst>
          </p:cNvPr>
          <p:cNvGrpSpPr/>
          <p:nvPr/>
        </p:nvGrpSpPr>
        <p:grpSpPr>
          <a:xfrm>
            <a:off x="93621" y="3156876"/>
            <a:ext cx="414549" cy="537369"/>
            <a:chOff x="935472" y="1852219"/>
            <a:chExt cx="414549" cy="53736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07F2AE-9CE2-4C82-8412-21F57E9D1A65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D42943E-DF02-47B4-9422-B68A91EEF084}"/>
                </a:ext>
              </a:extLst>
            </p:cNvPr>
            <p:cNvCxnSpPr>
              <a:stCxn id="43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8125B3-0DB6-42E5-B7EE-C26C44AC3B94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B252FE-D434-447C-9EA9-B9B5360CA59A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666235A-48EE-41CF-959E-FCCC4515A913}"/>
                </a:ext>
              </a:extLst>
            </p:cNvPr>
            <p:cNvCxnSpPr>
              <a:stCxn id="43" idx="4"/>
              <a:endCxn id="43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2C0932-9C91-49FF-A03A-C2CA34A6D5D5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6149F-D50B-4433-ABFA-524497A96B72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6AC677-430B-44FE-90AF-DD51F3902FCA}"/>
              </a:ext>
            </a:extLst>
          </p:cNvPr>
          <p:cNvGrpSpPr/>
          <p:nvPr/>
        </p:nvGrpSpPr>
        <p:grpSpPr>
          <a:xfrm>
            <a:off x="1654684" y="122719"/>
            <a:ext cx="414549" cy="537369"/>
            <a:chOff x="935472" y="1852219"/>
            <a:chExt cx="414549" cy="53736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B09CCD5-0DDB-4DED-AE77-8F053FF4FC80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A32DD31-05FE-4A9A-8725-86890F8CB0B1}"/>
                </a:ext>
              </a:extLst>
            </p:cNvPr>
            <p:cNvCxnSpPr>
              <a:stCxn id="51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7F344F9-9B5B-4062-897E-34B52E31707B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28CD554-D388-4B02-B3FA-17C71DB5A4D8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1B5579-CCE0-483A-92B1-B2E9C34758E1}"/>
                </a:ext>
              </a:extLst>
            </p:cNvPr>
            <p:cNvCxnSpPr>
              <a:stCxn id="51" idx="4"/>
              <a:endCxn id="51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C0AAC3B-7742-458D-AF03-4F39A1782B91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A37EE4-620F-4450-8649-83CB55B2305C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26058F9-7C17-4732-898B-622712C8A146}"/>
              </a:ext>
            </a:extLst>
          </p:cNvPr>
          <p:cNvGrpSpPr/>
          <p:nvPr/>
        </p:nvGrpSpPr>
        <p:grpSpPr>
          <a:xfrm>
            <a:off x="157722" y="5001285"/>
            <a:ext cx="414549" cy="537369"/>
            <a:chOff x="935472" y="1852219"/>
            <a:chExt cx="414549" cy="53736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04C9C62-2586-4A03-83C3-3EC547098636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BFB4B24-FC64-4169-BE90-363E9498747D}"/>
                </a:ext>
              </a:extLst>
            </p:cNvPr>
            <p:cNvCxnSpPr>
              <a:stCxn id="72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CFAEB7E-B0C5-4290-8E3A-928A83A57192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759AF4-1E95-4A15-9DF5-E03B223A74F5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3865DF-017C-48AD-B6D0-0642C25CA667}"/>
                </a:ext>
              </a:extLst>
            </p:cNvPr>
            <p:cNvCxnSpPr>
              <a:stCxn id="72" idx="4"/>
              <a:endCxn id="72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E5F25DA-C574-4912-A839-EE94A8F84A33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7810874-D854-466C-AE6E-65280C30B1B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2888D9-9CE3-431B-9A40-8CCA04DD19CE}"/>
              </a:ext>
            </a:extLst>
          </p:cNvPr>
          <p:cNvCxnSpPr>
            <a:cxnSpLocks/>
            <a:stCxn id="79" idx="0"/>
            <a:endCxn id="2" idx="1"/>
          </p:cNvCxnSpPr>
          <p:nvPr/>
        </p:nvCxnSpPr>
        <p:spPr>
          <a:xfrm flipV="1">
            <a:off x="2600977" y="4044763"/>
            <a:ext cx="2441212" cy="1747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111C952-89F9-47D1-9F25-14F0CB15B96C}"/>
              </a:ext>
            </a:extLst>
          </p:cNvPr>
          <p:cNvSpPr txBox="1"/>
          <p:nvPr/>
        </p:nvSpPr>
        <p:spPr>
          <a:xfrm>
            <a:off x="1955862" y="5791987"/>
            <a:ext cx="129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Suppliers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50CCA6-3F2D-429D-96AD-1AF0DA3D0851}"/>
              </a:ext>
            </a:extLst>
          </p:cNvPr>
          <p:cNvGrpSpPr/>
          <p:nvPr/>
        </p:nvGrpSpPr>
        <p:grpSpPr>
          <a:xfrm>
            <a:off x="2321234" y="6232667"/>
            <a:ext cx="414549" cy="537369"/>
            <a:chOff x="935472" y="1852219"/>
            <a:chExt cx="414549" cy="537369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A1B8271-D52C-4079-AF75-47FA81A4FC02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63DDE1-BD7A-4CF4-B3C9-239825B31505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F5E80E3-C6A9-4FE3-A5E4-E43D8B9318F7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8973FBF-92C4-43A4-9F0D-62FE4B44E2E6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82F5335-637F-43B9-A034-7A0759F62AC2}"/>
                </a:ext>
              </a:extLst>
            </p:cNvPr>
            <p:cNvCxnSpPr>
              <a:stCxn id="81" idx="4"/>
              <a:endCxn id="81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59D26B-63D4-4EB4-AE4A-4014C6A6E1C7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5F25F77-BB4C-490E-AF31-7737D94FAED0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60BCDC3-CF7E-4674-81A8-BE66A2125EA4}"/>
              </a:ext>
            </a:extLst>
          </p:cNvPr>
          <p:cNvSpPr txBox="1"/>
          <p:nvPr/>
        </p:nvSpPr>
        <p:spPr>
          <a:xfrm rot="19388638">
            <a:off x="2562322" y="4653768"/>
            <a:ext cx="323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Receive Orders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Place delivery of products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555C0CC-E064-428C-B9D5-0F975E861CE9}"/>
              </a:ext>
            </a:extLst>
          </p:cNvPr>
          <p:cNvSpPr/>
          <p:nvPr/>
        </p:nvSpPr>
        <p:spPr>
          <a:xfrm>
            <a:off x="5466812" y="5204644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3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75852"/>
              </p:ext>
            </p:extLst>
          </p:nvPr>
        </p:nvGraphicFramePr>
        <p:xfrm>
          <a:off x="128107" y="461665"/>
          <a:ext cx="11909921" cy="377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034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2081183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620817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372490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310375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4946022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7537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DesignHub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Designer products ordered by customer will be summed up upon checkout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66351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Products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DesignHub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Order information matches </a:t>
                      </a:r>
                      <a:r>
                        <a:rPr lang="en-US" dirty="0"/>
                        <a:t>corresponding user account information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752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DesignHub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Ads, filtered by customer’s purchase/viewer history</a:t>
                      </a:r>
                      <a:r>
                        <a:rPr lang="en-US"/>
                        <a:t>, display while </a:t>
                      </a:r>
                      <a:r>
                        <a:rPr lang="en-US" dirty="0"/>
                        <a:t>user is on the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27267"/>
                  </a:ext>
                </a:extLst>
              </a:tr>
              <a:tr h="72693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Archive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DesignHub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-Customer order will be filed and archived in the customer’s account on </a:t>
                      </a:r>
                      <a:r>
                        <a:rPr lang="en-US" dirty="0" err="1"/>
                        <a:t>DesignHub</a:t>
                      </a:r>
                      <a:r>
                        <a:rPr lang="en-US" dirty="0"/>
                        <a:t>, *</a:t>
                      </a:r>
                      <a:r>
                        <a:rPr lang="en-US" i="1" dirty="0"/>
                        <a:t>(unless customer checked out as guest user)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095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4114801" y="0"/>
            <a:ext cx="298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 Interface Table</a:t>
            </a:r>
          </a:p>
        </p:txBody>
      </p:sp>
    </p:spTree>
    <p:extLst>
      <p:ext uri="{BB962C8B-B14F-4D97-AF65-F5344CB8AC3E}">
        <p14:creationId xmlns:p14="http://schemas.microsoft.com/office/powerpoint/2010/main" val="96674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Matthew</cp:lastModifiedBy>
  <cp:revision>84</cp:revision>
  <cp:lastPrinted>2018-10-02T13:37:47Z</cp:lastPrinted>
  <dcterms:created xsi:type="dcterms:W3CDTF">2018-09-27T21:41:54Z</dcterms:created>
  <dcterms:modified xsi:type="dcterms:W3CDTF">2019-10-29T23:32:18Z</dcterms:modified>
</cp:coreProperties>
</file>