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A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8A7E-C593-45BB-99B7-AF7FBC06F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47CCB-BF5D-4448-B883-363EED15C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8805-FC55-4F09-BE52-E0FD90A8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BDE9-F2E5-4662-9C33-BBC0803B875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8D640-AE08-49B1-82A4-8C5D6A3E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657B6-E60A-4262-BC08-E06671DD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CB9-8381-42A8-822B-15B3A665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3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FFF2-E98E-4BF2-8E33-329B6888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4EDFB-7A38-47BC-AB26-A5DDA951A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B1653-7F4B-4E34-827E-5B59F655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BDE9-F2E5-4662-9C33-BBC0803B875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949B6-854A-4C04-B2E4-CCD6BBDF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1593-37DF-49D4-B6B2-FF26D405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CB9-8381-42A8-822B-15B3A665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4CC8E-99FB-4BBC-8067-1F8EE85DD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883B5-2E24-4885-8565-645BB154C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A228A-F9C4-4968-B33C-B2357806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BDE9-F2E5-4662-9C33-BBC0803B875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B00B2-08AF-40FB-9381-5FA90E17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6BB36-0467-4C46-B709-FB3BA972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CB9-8381-42A8-822B-15B3A665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2BF5-251A-436F-AD60-8E4BC602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EBCF-56D9-4C19-A0A4-5C22EC4E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4A7F9-9566-4468-82BD-8A49BA4D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BDE9-F2E5-4662-9C33-BBC0803B875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CFA6-F327-47F2-B58C-ED6B29B4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96E3-7B79-4764-9CCA-CB172076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CB9-8381-42A8-822B-15B3A665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9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3507-A426-41C6-B3BE-9D0F7E92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7E3D0-DAF8-4ED1-8C7C-0F331569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B4862-9F97-4432-BF0A-1E7F12CA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BDE9-F2E5-4662-9C33-BBC0803B875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7AB0C-E5EE-480C-B06B-6AAFEFFC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B082F-351F-4C1A-8FB3-3C879AEE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CB9-8381-42A8-822B-15B3A665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8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068D-FE40-4E3E-8CAE-CF17B45D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92321-B01E-471E-9D02-CFB8A6C07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349C2-8E59-4CCE-ACFF-6929509A1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562EC-0CD4-4648-8797-A02AC931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BDE9-F2E5-4662-9C33-BBC0803B875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17199-3329-4A88-B1C2-D54AE774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CE182-52C3-49D8-BAAF-18210DCA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CB9-8381-42A8-822B-15B3A665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0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C2C1-F814-43B6-A485-62B50174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B66A6-559F-4D0C-9759-5F0B5FA2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74776-C82B-4DE5-B1AA-1DBFB519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CE55F-FBBF-4422-BF0C-E9AB58946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5E1EC-7A7F-4285-8356-5DFD08E7B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CD089-7F7A-4B29-AA79-6498E0AE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BDE9-F2E5-4662-9C33-BBC0803B875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5FE76-7A35-40C9-9679-AB805424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E839C-769A-46E5-BAE2-B49DDDFF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CB9-8381-42A8-822B-15B3A665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46FB-7A4F-44AD-8EEE-86CD08F2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5B347-4391-498C-9C21-185166C9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BDE9-F2E5-4662-9C33-BBC0803B875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D359C-7C58-42DF-B2D7-4BE8E6B7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B6B1C-08F9-49AB-8A5B-EAFF7486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CB9-8381-42A8-822B-15B3A665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398BC-C453-4F1C-8F7A-184C2972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BDE9-F2E5-4662-9C33-BBC0803B875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B6741-42A9-40F3-8794-14ACD3AC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03A1A-A009-4059-B798-0379E0CD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CB9-8381-42A8-822B-15B3A665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9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2F00-5E60-4340-8520-74465BA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3B78D-CB24-407C-BBEE-29F4C067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DD3F6-E9F4-4907-AED0-856F9C57E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C717-9D93-4B89-BD18-11B0942E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BDE9-F2E5-4662-9C33-BBC0803B875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66824-27D8-449F-A5B3-487572EF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EB509-7FFE-4B3B-BBE4-0C90E408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CB9-8381-42A8-822B-15B3A665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AD8E-D9CD-4455-9AFB-08468EA48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B48A1-8F92-4560-9BA2-C9075DABF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FB57E-93C4-4021-BDEE-B315AC741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190A5-86E7-4FD2-ABB8-A7231C64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BDE9-F2E5-4662-9C33-BBC0803B875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A8E7F-4D97-4154-94DF-E877DA74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99ABF-48D2-40CA-9006-90D9BEEF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BCB9-8381-42A8-822B-15B3A665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6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53069-C26F-45ED-9A38-51A159F2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4DF0-A91B-4FE8-9367-5C8ACCE7E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40A3-190A-4B06-8EB9-F452E1A53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FBDE9-F2E5-4662-9C33-BBC0803B875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08F26-93B2-4878-BD3F-ABF5F9DAA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0FA0-E4F0-48C8-BF6B-8DACF80B6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8BCB9-8381-42A8-822B-15B3A665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3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406C5B3-5804-434F-8463-FF6E8DA6755D}"/>
              </a:ext>
            </a:extLst>
          </p:cNvPr>
          <p:cNvSpPr/>
          <p:nvPr/>
        </p:nvSpPr>
        <p:spPr>
          <a:xfrm>
            <a:off x="9747911" y="873456"/>
            <a:ext cx="2333767" cy="5707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E03DC2E-C118-4186-96D6-9B9102538F7F}"/>
              </a:ext>
            </a:extLst>
          </p:cNvPr>
          <p:cNvSpPr/>
          <p:nvPr/>
        </p:nvSpPr>
        <p:spPr>
          <a:xfrm>
            <a:off x="7344769" y="839853"/>
            <a:ext cx="2333767" cy="57626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12BAA03-3DBC-4F91-AF73-A5AEC034A856}"/>
              </a:ext>
            </a:extLst>
          </p:cNvPr>
          <p:cNvSpPr/>
          <p:nvPr/>
        </p:nvSpPr>
        <p:spPr>
          <a:xfrm>
            <a:off x="4885899" y="873457"/>
            <a:ext cx="2333767" cy="57071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4E9781-CC7D-418A-B3EA-A0EB065DCE69}"/>
              </a:ext>
            </a:extLst>
          </p:cNvPr>
          <p:cNvSpPr/>
          <p:nvPr/>
        </p:nvSpPr>
        <p:spPr>
          <a:xfrm>
            <a:off x="900751" y="1965286"/>
            <a:ext cx="423081" cy="42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22EB2C-614C-4F09-B3B4-F97D8BAE596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112292" y="2388366"/>
            <a:ext cx="0" cy="42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4B17AF-4404-4DED-8D62-99589A189E13}"/>
              </a:ext>
            </a:extLst>
          </p:cNvPr>
          <p:cNvCxnSpPr/>
          <p:nvPr/>
        </p:nvCxnSpPr>
        <p:spPr>
          <a:xfrm flipH="1">
            <a:off x="887104" y="2811446"/>
            <a:ext cx="211541" cy="177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7E81AE-9909-48CA-9859-C13019A4C417}"/>
              </a:ext>
            </a:extLst>
          </p:cNvPr>
          <p:cNvCxnSpPr/>
          <p:nvPr/>
        </p:nvCxnSpPr>
        <p:spPr>
          <a:xfrm>
            <a:off x="1098644" y="2811446"/>
            <a:ext cx="211541" cy="177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6A761-39F4-4A1F-B219-CF5AB53EF2FE}"/>
              </a:ext>
            </a:extLst>
          </p:cNvPr>
          <p:cNvCxnSpPr>
            <a:cxnSpLocks/>
          </p:cNvCxnSpPr>
          <p:nvPr/>
        </p:nvCxnSpPr>
        <p:spPr>
          <a:xfrm>
            <a:off x="1003110" y="2552139"/>
            <a:ext cx="218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65D7CC-C79C-4874-8EC4-1742694E1544}"/>
              </a:ext>
            </a:extLst>
          </p:cNvPr>
          <p:cNvSpPr txBox="1"/>
          <p:nvPr/>
        </p:nvSpPr>
        <p:spPr>
          <a:xfrm>
            <a:off x="771098" y="2988867"/>
            <a:ext cx="67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6328F7-4E59-41E7-AC6A-C5C33DD6B3D2}"/>
              </a:ext>
            </a:extLst>
          </p:cNvPr>
          <p:cNvSpPr/>
          <p:nvPr/>
        </p:nvSpPr>
        <p:spPr>
          <a:xfrm>
            <a:off x="450375" y="4264513"/>
            <a:ext cx="1105469" cy="477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01D2B5-34D1-4FDD-84EB-9129F57E20ED}"/>
              </a:ext>
            </a:extLst>
          </p:cNvPr>
          <p:cNvSpPr/>
          <p:nvPr/>
        </p:nvSpPr>
        <p:spPr>
          <a:xfrm>
            <a:off x="225186" y="5766175"/>
            <a:ext cx="1351130" cy="73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F6E708-112A-41F4-A058-35E9C2A6CEA8}"/>
              </a:ext>
            </a:extLst>
          </p:cNvPr>
          <p:cNvSpPr txBox="1"/>
          <p:nvPr/>
        </p:nvSpPr>
        <p:spPr>
          <a:xfrm>
            <a:off x="591403" y="1461159"/>
            <a:ext cx="147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9DED33-1EF9-400E-A4E5-454E834C4CDC}"/>
              </a:ext>
            </a:extLst>
          </p:cNvPr>
          <p:cNvSpPr/>
          <p:nvPr/>
        </p:nvSpPr>
        <p:spPr>
          <a:xfrm>
            <a:off x="2496975" y="2170415"/>
            <a:ext cx="1842445" cy="94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 Browser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896071-35A7-4973-9343-EEC548CED60D}"/>
              </a:ext>
            </a:extLst>
          </p:cNvPr>
          <p:cNvSpPr/>
          <p:nvPr/>
        </p:nvSpPr>
        <p:spPr>
          <a:xfrm>
            <a:off x="2487312" y="3891887"/>
            <a:ext cx="1842445" cy="94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 Browser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EA828A-18BF-4A4C-ACB4-126B5983FF2F}"/>
              </a:ext>
            </a:extLst>
          </p:cNvPr>
          <p:cNvSpPr/>
          <p:nvPr/>
        </p:nvSpPr>
        <p:spPr>
          <a:xfrm>
            <a:off x="2429315" y="5554638"/>
            <a:ext cx="1842445" cy="94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 Browser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CFFD4D6-F7B7-474F-BA78-9CBAC68F1F46}"/>
              </a:ext>
            </a:extLst>
          </p:cNvPr>
          <p:cNvSpPr/>
          <p:nvPr/>
        </p:nvSpPr>
        <p:spPr>
          <a:xfrm>
            <a:off x="5336275" y="1187355"/>
            <a:ext cx="1351128" cy="805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Account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D356A35-27A8-4303-9DA1-69E25C7B7D50}"/>
              </a:ext>
            </a:extLst>
          </p:cNvPr>
          <p:cNvSpPr/>
          <p:nvPr/>
        </p:nvSpPr>
        <p:spPr>
          <a:xfrm>
            <a:off x="5336275" y="3209499"/>
            <a:ext cx="1351128" cy="805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New Account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261452-3465-4304-BA66-CD102584DFC9}"/>
              </a:ext>
            </a:extLst>
          </p:cNvPr>
          <p:cNvSpPr/>
          <p:nvPr/>
        </p:nvSpPr>
        <p:spPr>
          <a:xfrm>
            <a:off x="5336275" y="4957550"/>
            <a:ext cx="1351128" cy="805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29FF441-EDEC-41C0-9A16-FD25248F491E}"/>
              </a:ext>
            </a:extLst>
          </p:cNvPr>
          <p:cNvSpPr/>
          <p:nvPr/>
        </p:nvSpPr>
        <p:spPr>
          <a:xfrm>
            <a:off x="7751926" y="1188246"/>
            <a:ext cx="1477369" cy="9144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Component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B8DFD7-8BFE-4D8E-BEB2-7B901B261982}"/>
              </a:ext>
            </a:extLst>
          </p:cNvPr>
          <p:cNvSpPr/>
          <p:nvPr/>
        </p:nvSpPr>
        <p:spPr>
          <a:xfrm>
            <a:off x="7788320" y="2640843"/>
            <a:ext cx="1477369" cy="9144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104A0E3-D7A8-4183-B4BE-66AB797F6851}"/>
              </a:ext>
            </a:extLst>
          </p:cNvPr>
          <p:cNvSpPr/>
          <p:nvPr/>
        </p:nvSpPr>
        <p:spPr>
          <a:xfrm>
            <a:off x="7765574" y="4059070"/>
            <a:ext cx="1477369" cy="9144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Option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2AB5BFA-26FE-4C44-94BD-3457D86CFCC3}"/>
              </a:ext>
            </a:extLst>
          </p:cNvPr>
          <p:cNvSpPr/>
          <p:nvPr/>
        </p:nvSpPr>
        <p:spPr>
          <a:xfrm>
            <a:off x="7779222" y="5397690"/>
            <a:ext cx="1477369" cy="9144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Package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F058CC2-A019-4E80-88AD-3DB86A683669}"/>
              </a:ext>
            </a:extLst>
          </p:cNvPr>
          <p:cNvSpPr/>
          <p:nvPr/>
        </p:nvSpPr>
        <p:spPr>
          <a:xfrm>
            <a:off x="10190324" y="1169092"/>
            <a:ext cx="1351128" cy="9075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Cart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B3A5678-970D-426F-8C34-F90BF5B74F81}"/>
              </a:ext>
            </a:extLst>
          </p:cNvPr>
          <p:cNvSpPr/>
          <p:nvPr/>
        </p:nvSpPr>
        <p:spPr>
          <a:xfrm>
            <a:off x="10211937" y="2641262"/>
            <a:ext cx="1351128" cy="9075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FDC9706-C369-4E86-BA4A-BB4B4E69E6B2}"/>
              </a:ext>
            </a:extLst>
          </p:cNvPr>
          <p:cNvSpPr/>
          <p:nvPr/>
        </p:nvSpPr>
        <p:spPr>
          <a:xfrm>
            <a:off x="10190324" y="4078403"/>
            <a:ext cx="1351128" cy="9075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2CFD07F-E57D-4967-8773-ABAF2A4A842C}"/>
              </a:ext>
            </a:extLst>
          </p:cNvPr>
          <p:cNvSpPr/>
          <p:nvPr/>
        </p:nvSpPr>
        <p:spPr>
          <a:xfrm>
            <a:off x="10239231" y="5397690"/>
            <a:ext cx="1351128" cy="9075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Invoice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B9A570-F786-4557-8290-F4CE08936F38}"/>
              </a:ext>
            </a:extLst>
          </p:cNvPr>
          <p:cNvSpPr txBox="1"/>
          <p:nvPr/>
        </p:nvSpPr>
        <p:spPr>
          <a:xfrm>
            <a:off x="2513464" y="1449357"/>
            <a:ext cx="192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Delivery Channel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8A6C21-2DA2-4DCE-A353-E0C57F951990}"/>
              </a:ext>
            </a:extLst>
          </p:cNvPr>
          <p:cNvSpPr txBox="1"/>
          <p:nvPr/>
        </p:nvSpPr>
        <p:spPr>
          <a:xfrm>
            <a:off x="5384047" y="394226"/>
            <a:ext cx="166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Module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FDF29C-21C1-40A0-BD1D-3D832D0D283D}"/>
              </a:ext>
            </a:extLst>
          </p:cNvPr>
          <p:cNvSpPr txBox="1"/>
          <p:nvPr/>
        </p:nvSpPr>
        <p:spPr>
          <a:xfrm>
            <a:off x="7549485" y="378844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 Module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067E79-32AE-4791-B6B5-56BD135E1A4F}"/>
              </a:ext>
            </a:extLst>
          </p:cNvPr>
          <p:cNvSpPr txBox="1"/>
          <p:nvPr/>
        </p:nvSpPr>
        <p:spPr>
          <a:xfrm>
            <a:off x="10159615" y="394226"/>
            <a:ext cx="166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Order Module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BA6626-42DE-4446-B189-6DA3B3024811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1204414" y="2641262"/>
            <a:ext cx="1292561" cy="6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5FB269-A3CE-4D25-9E2E-CFDE93D8CB05}"/>
              </a:ext>
            </a:extLst>
          </p:cNvPr>
          <p:cNvCxnSpPr>
            <a:cxnSpLocks/>
          </p:cNvCxnSpPr>
          <p:nvPr/>
        </p:nvCxnSpPr>
        <p:spPr>
          <a:xfrm>
            <a:off x="1565514" y="4410920"/>
            <a:ext cx="839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1B3582-2C21-4BA5-AA34-0E47D4EA57B6}"/>
              </a:ext>
            </a:extLst>
          </p:cNvPr>
          <p:cNvCxnSpPr>
            <a:cxnSpLocks/>
          </p:cNvCxnSpPr>
          <p:nvPr/>
        </p:nvCxnSpPr>
        <p:spPr>
          <a:xfrm>
            <a:off x="1637733" y="6028894"/>
            <a:ext cx="709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74D6E5D-D182-4C74-85B7-F109E1CEA9C3}"/>
              </a:ext>
            </a:extLst>
          </p:cNvPr>
          <p:cNvSpPr/>
          <p:nvPr/>
        </p:nvSpPr>
        <p:spPr>
          <a:xfrm>
            <a:off x="229173" y="1719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Type: Application Architecture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View: Logical View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Style: Layered Architecture Pattern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400697-2F2B-4163-AD43-ADC0F286910A}"/>
              </a:ext>
            </a:extLst>
          </p:cNvPr>
          <p:cNvCxnSpPr/>
          <p:nvPr/>
        </p:nvCxnSpPr>
        <p:spPr>
          <a:xfrm>
            <a:off x="4437797" y="2552139"/>
            <a:ext cx="3389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6199C4-FC83-499C-98C5-18ECA665D8A2}"/>
              </a:ext>
            </a:extLst>
          </p:cNvPr>
          <p:cNvCxnSpPr/>
          <p:nvPr/>
        </p:nvCxnSpPr>
        <p:spPr>
          <a:xfrm>
            <a:off x="4437797" y="4264513"/>
            <a:ext cx="3389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B379A6F-0A8F-4A38-84F6-73D28F8A334C}"/>
              </a:ext>
            </a:extLst>
          </p:cNvPr>
          <p:cNvCxnSpPr/>
          <p:nvPr/>
        </p:nvCxnSpPr>
        <p:spPr>
          <a:xfrm>
            <a:off x="4437797" y="5765050"/>
            <a:ext cx="3389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FCD3E72-D483-460F-93D5-0242C062B01A}"/>
              </a:ext>
            </a:extLst>
          </p:cNvPr>
          <p:cNvCxnSpPr>
            <a:cxnSpLocks/>
          </p:cNvCxnSpPr>
          <p:nvPr/>
        </p:nvCxnSpPr>
        <p:spPr>
          <a:xfrm>
            <a:off x="6864824" y="3555243"/>
            <a:ext cx="8461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90C583C-FB59-4E17-9921-121EFEA5777A}"/>
              </a:ext>
            </a:extLst>
          </p:cNvPr>
          <p:cNvCxnSpPr>
            <a:cxnSpLocks/>
          </p:cNvCxnSpPr>
          <p:nvPr/>
        </p:nvCxnSpPr>
        <p:spPr>
          <a:xfrm>
            <a:off x="9344165" y="3530643"/>
            <a:ext cx="8461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28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CADF4E-EDD7-4FBA-BA19-47F942C20EA1}"/>
              </a:ext>
            </a:extLst>
          </p:cNvPr>
          <p:cNvSpPr/>
          <p:nvPr/>
        </p:nvSpPr>
        <p:spPr>
          <a:xfrm>
            <a:off x="359229" y="2351314"/>
            <a:ext cx="13389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1D497-D40C-4D60-94A2-8E0FC9BF9249}"/>
              </a:ext>
            </a:extLst>
          </p:cNvPr>
          <p:cNvSpPr/>
          <p:nvPr/>
        </p:nvSpPr>
        <p:spPr>
          <a:xfrm>
            <a:off x="3412672" y="1657350"/>
            <a:ext cx="326571" cy="230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</a:t>
            </a:r>
          </a:p>
          <a:p>
            <a:pPr algn="ctr"/>
            <a:r>
              <a:rPr lang="en-US" dirty="0" err="1"/>
              <a:t>rewal</a:t>
            </a:r>
            <a:endParaRPr lang="en-US" dirty="0"/>
          </a:p>
          <a:p>
            <a:pPr algn="ctr"/>
            <a:r>
              <a:rPr lang="en-US" dirty="0"/>
              <a:t>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E8CD78-3241-42B8-A1AD-F13FEB2D980D}"/>
              </a:ext>
            </a:extLst>
          </p:cNvPr>
          <p:cNvSpPr/>
          <p:nvPr/>
        </p:nvSpPr>
        <p:spPr>
          <a:xfrm>
            <a:off x="2155371" y="2498270"/>
            <a:ext cx="849086" cy="587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Browser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D67F2D-AE81-45C6-A8C5-B914B5D0330E}"/>
              </a:ext>
            </a:extLst>
          </p:cNvPr>
          <p:cNvSpPr/>
          <p:nvPr/>
        </p:nvSpPr>
        <p:spPr>
          <a:xfrm>
            <a:off x="4457702" y="2398992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D13DC6-FFD3-49FF-8145-F39A1EE5F0AB}"/>
              </a:ext>
            </a:extLst>
          </p:cNvPr>
          <p:cNvSpPr/>
          <p:nvPr/>
        </p:nvSpPr>
        <p:spPr>
          <a:xfrm>
            <a:off x="7200900" y="816429"/>
            <a:ext cx="1371600" cy="84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665CB7-C836-47F9-A5DD-601BE2B64782}"/>
              </a:ext>
            </a:extLst>
          </p:cNvPr>
          <p:cNvSpPr/>
          <p:nvPr/>
        </p:nvSpPr>
        <p:spPr>
          <a:xfrm>
            <a:off x="7200900" y="2873829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8D96A4-1952-402C-960A-52F5716C24E1}"/>
              </a:ext>
            </a:extLst>
          </p:cNvPr>
          <p:cNvSpPr/>
          <p:nvPr/>
        </p:nvSpPr>
        <p:spPr>
          <a:xfrm>
            <a:off x="7200900" y="5176157"/>
            <a:ext cx="1551214" cy="112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Order/Invoice/Payment Module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22350014-4786-453A-9DA2-A45DB8FC0257}"/>
              </a:ext>
            </a:extLst>
          </p:cNvPr>
          <p:cNvSpPr/>
          <p:nvPr/>
        </p:nvSpPr>
        <p:spPr>
          <a:xfrm>
            <a:off x="10074729" y="2498270"/>
            <a:ext cx="1371600" cy="128995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83F78D-061D-427B-A318-ED24A350A7C5}"/>
              </a:ext>
            </a:extLst>
          </p:cNvPr>
          <p:cNvSpPr/>
          <p:nvPr/>
        </p:nvSpPr>
        <p:spPr>
          <a:xfrm>
            <a:off x="4229100" y="1585721"/>
            <a:ext cx="1812470" cy="24411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D5A8DD-AA48-493D-87C3-7B29AF4AB000}"/>
              </a:ext>
            </a:extLst>
          </p:cNvPr>
          <p:cNvSpPr/>
          <p:nvPr/>
        </p:nvSpPr>
        <p:spPr>
          <a:xfrm>
            <a:off x="6645730" y="195944"/>
            <a:ext cx="2514600" cy="64661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27853C9-C8BF-4079-9A38-C21867787F96}"/>
              </a:ext>
            </a:extLst>
          </p:cNvPr>
          <p:cNvSpPr/>
          <p:nvPr/>
        </p:nvSpPr>
        <p:spPr>
          <a:xfrm>
            <a:off x="9535886" y="1657350"/>
            <a:ext cx="2296885" cy="28819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62E5FB-93C9-472B-8E5A-4FE3BBD5E862}"/>
              </a:ext>
            </a:extLst>
          </p:cNvPr>
          <p:cNvSpPr txBox="1"/>
          <p:nvPr/>
        </p:nvSpPr>
        <p:spPr>
          <a:xfrm>
            <a:off x="840921" y="409371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Authentication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75BF39-9918-4D34-93C4-D3D20E7C6886}"/>
              </a:ext>
            </a:extLst>
          </p:cNvPr>
          <p:cNvSpPr txBox="1"/>
          <p:nvPr/>
        </p:nvSpPr>
        <p:spPr>
          <a:xfrm>
            <a:off x="2579914" y="5323114"/>
            <a:ext cx="1159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Prevents session hijacking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16FC9F-4501-48E4-AC0A-C06D6AC993DD}"/>
              </a:ext>
            </a:extLst>
          </p:cNvPr>
          <p:cNvSpPr txBox="1"/>
          <p:nvPr/>
        </p:nvSpPr>
        <p:spPr>
          <a:xfrm>
            <a:off x="5037365" y="350094"/>
            <a:ext cx="150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Validates 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8FC04D-54F4-4CED-991D-8B5633DA9B6B}"/>
              </a:ext>
            </a:extLst>
          </p:cNvPr>
          <p:cNvSpPr txBox="1"/>
          <p:nvPr/>
        </p:nvSpPr>
        <p:spPr>
          <a:xfrm>
            <a:off x="4833257" y="4539343"/>
            <a:ext cx="120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Authorizes Users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6E7B3B-FAE7-493A-9A35-F6DA789BC65D}"/>
              </a:ext>
            </a:extLst>
          </p:cNvPr>
          <p:cNvSpPr txBox="1"/>
          <p:nvPr/>
        </p:nvSpPr>
        <p:spPr>
          <a:xfrm>
            <a:off x="9388929" y="5927271"/>
            <a:ext cx="151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Auditing activity and transactions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E7DA2C-F937-470E-A529-B26D1D4E1F33}"/>
              </a:ext>
            </a:extLst>
          </p:cNvPr>
          <p:cNvSpPr txBox="1"/>
          <p:nvPr/>
        </p:nvSpPr>
        <p:spPr>
          <a:xfrm>
            <a:off x="9878786" y="359229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Managing sensitive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EC7043-8225-4CF6-AFC2-569938809300}"/>
              </a:ext>
            </a:extLst>
          </p:cNvPr>
          <p:cNvSpPr txBox="1"/>
          <p:nvPr/>
        </p:nvSpPr>
        <p:spPr>
          <a:xfrm>
            <a:off x="4482193" y="1841722"/>
            <a:ext cx="142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 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4EE701-55EA-4A80-9E3A-CD27949F7C62}"/>
              </a:ext>
            </a:extLst>
          </p:cNvPr>
          <p:cNvSpPr txBox="1"/>
          <p:nvPr/>
        </p:nvSpPr>
        <p:spPr>
          <a:xfrm>
            <a:off x="7004958" y="359229"/>
            <a:ext cx="195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 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09C80D-C62A-4174-8869-9F4197775785}"/>
              </a:ext>
            </a:extLst>
          </p:cNvPr>
          <p:cNvSpPr txBox="1"/>
          <p:nvPr/>
        </p:nvSpPr>
        <p:spPr>
          <a:xfrm>
            <a:off x="9878786" y="195505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 Server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B40DB8-A797-40A0-9E62-137B038F7DAC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698172" y="2792185"/>
            <a:ext cx="457199" cy="16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6A4730-BB13-4F9A-9BF0-27D0EE9DA29B}"/>
              </a:ext>
            </a:extLst>
          </p:cNvPr>
          <p:cNvCxnSpPr>
            <a:stCxn id="9" idx="3"/>
          </p:cNvCxnSpPr>
          <p:nvPr/>
        </p:nvCxnSpPr>
        <p:spPr>
          <a:xfrm flipV="1">
            <a:off x="3004457" y="2792184"/>
            <a:ext cx="457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D7BB8A-659D-47FE-93B6-2BC140E982A0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3739243" y="2806282"/>
            <a:ext cx="489857" cy="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1145E9-E98D-487B-96E6-036D58C6D14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041570" y="2806282"/>
            <a:ext cx="604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0A91F4-7F8B-4CA9-BCFF-E131AD31135E}"/>
              </a:ext>
            </a:extLst>
          </p:cNvPr>
          <p:cNvCxnSpPr/>
          <p:nvPr/>
        </p:nvCxnSpPr>
        <p:spPr>
          <a:xfrm>
            <a:off x="9160330" y="2808514"/>
            <a:ext cx="375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D847CA-7977-4C4D-BCC7-71E701BEA96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366158" y="3086099"/>
            <a:ext cx="1213756" cy="12838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462718E-CAAF-436D-9326-F281412104A9}"/>
              </a:ext>
            </a:extLst>
          </p:cNvPr>
          <p:cNvCxnSpPr>
            <a:stCxn id="6" idx="2"/>
          </p:cNvCxnSpPr>
          <p:nvPr/>
        </p:nvCxnSpPr>
        <p:spPr>
          <a:xfrm flipH="1">
            <a:off x="3494314" y="3959678"/>
            <a:ext cx="81644" cy="13634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48F0629-90C6-4438-92C6-F7AA2CA29C7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135335" y="4026842"/>
            <a:ext cx="24494" cy="5429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6504741-87CB-4209-89D8-C341190D1422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788480" y="996425"/>
            <a:ext cx="0" cy="58929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F34BE3F-DD1F-4E40-9848-56E48EF5FAAD}"/>
              </a:ext>
            </a:extLst>
          </p:cNvPr>
          <p:cNvCxnSpPr>
            <a:cxnSpLocks/>
          </p:cNvCxnSpPr>
          <p:nvPr/>
        </p:nvCxnSpPr>
        <p:spPr>
          <a:xfrm>
            <a:off x="9160330" y="5927271"/>
            <a:ext cx="332014" cy="31917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D9639C-0471-4E5D-8996-7BD9CDFB4374}"/>
              </a:ext>
            </a:extLst>
          </p:cNvPr>
          <p:cNvCxnSpPr>
            <a:stCxn id="25" idx="2"/>
            <a:endCxn id="17" idx="0"/>
          </p:cNvCxnSpPr>
          <p:nvPr/>
        </p:nvCxnSpPr>
        <p:spPr>
          <a:xfrm>
            <a:off x="10662558" y="1005560"/>
            <a:ext cx="21771" cy="6517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BDCD4FF-A5A6-4C83-B1F7-B5830A675552}"/>
              </a:ext>
            </a:extLst>
          </p:cNvPr>
          <p:cNvSpPr/>
          <p:nvPr/>
        </p:nvSpPr>
        <p:spPr>
          <a:xfrm>
            <a:off x="134224" y="134232"/>
            <a:ext cx="52460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Type: Application Architecture</a:t>
            </a:r>
          </a:p>
          <a:p>
            <a:r>
              <a:rPr lang="en-US" sz="2000" b="1" dirty="0">
                <a:latin typeface="Calibri" pitchFamily="34" charset="0"/>
              </a:rPr>
              <a:t>View: Process View</a:t>
            </a:r>
          </a:p>
          <a:p>
            <a:r>
              <a:rPr lang="en-US" sz="2000" b="1" dirty="0">
                <a:latin typeface="Calibri" pitchFamily="34" charset="0"/>
              </a:rPr>
              <a:t>Style: Client-Server N-tier Architecture Pattern</a:t>
            </a:r>
          </a:p>
        </p:txBody>
      </p:sp>
    </p:spTree>
    <p:extLst>
      <p:ext uri="{BB962C8B-B14F-4D97-AF65-F5344CB8AC3E}">
        <p14:creationId xmlns:p14="http://schemas.microsoft.com/office/powerpoint/2010/main" val="373169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104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Thomas</dc:creator>
  <cp:lastModifiedBy>Jessica Thomas</cp:lastModifiedBy>
  <cp:revision>20</cp:revision>
  <dcterms:created xsi:type="dcterms:W3CDTF">2019-11-15T04:07:42Z</dcterms:created>
  <dcterms:modified xsi:type="dcterms:W3CDTF">2019-11-15T21:11:04Z</dcterms:modified>
</cp:coreProperties>
</file>