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F610-FAB9-420C-A932-C307D0D07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CD045-5A66-406B-B0DA-64BEF0A1F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C6F3-052A-4CF5-8F39-E9ACD27C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5987-3696-4061-8E15-57301F5D99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742B6-087F-4491-A1BC-94094B4B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1CD1-3E08-46FA-9F55-BCE60C1A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C2A7-7705-4AFB-AB57-84131BA1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1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BCFC-9674-4BFE-A184-A0DE6B46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D09C3-BC2B-4924-8A44-2BA33B769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2A971-0BEE-4662-A0EC-C6E6B8D9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5987-3696-4061-8E15-57301F5D99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C008E-DE14-4332-8C60-DA8042CD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CFB9B-77C5-4FDE-9647-D39139D4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C2A7-7705-4AFB-AB57-84131BA1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21E0D-AD00-4119-941F-56CAE130F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2ED7C-B80C-4466-97BC-13C018461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2115-A1C0-428E-950B-E9DB6817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5987-3696-4061-8E15-57301F5D99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C3123-1F12-44AD-9ABF-68A4EBE9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6D000-093B-4AB5-9183-5B51AF99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C2A7-7705-4AFB-AB57-84131BA1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7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E8D7-4866-4346-9BB8-99678898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97FD-0FF1-4C9A-A5EB-DA5482A5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B10BC-A568-409A-86E3-603554AF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5987-3696-4061-8E15-57301F5D99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418FD-E4EE-45EE-802B-CCF20736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7F34C-EDBD-4EA6-A6A1-2D964048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C2A7-7705-4AFB-AB57-84131BA1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4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DF4C-8C07-4827-A7C2-DF25C3C2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49A99-3644-4AF3-A08F-40C358B7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90EC6-F942-4FC1-BE27-6F02C864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5987-3696-4061-8E15-57301F5D99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BAA9B-C0F3-4866-A09B-181BE25E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34D7-A4DC-4281-9F4A-D1C27701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C2A7-7705-4AFB-AB57-84131BA1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673F-530A-4483-ADD8-A1EE10FE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C1F8-2EAE-4EE5-9762-DF9387D83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B2BD3-7B33-4448-8D34-10360F895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B6F89-16C2-45CA-A339-3481193A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5987-3696-4061-8E15-57301F5D99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80DFC-1406-43D5-98CE-B49750AA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BA0F7-B56C-47D1-8CA0-14C1DFE1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C2A7-7705-4AFB-AB57-84131BA1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98BD-B96F-4574-B976-3C947FCD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C4288-2DD2-4B21-AA5D-3B9E4D5B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4B2A7-4837-4423-B0C0-B668934B2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90CF1-1413-4443-A649-46F31FCC3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ED35E-6D81-49C0-BE30-D606D0E7F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468BF-7C31-43D1-A530-2E4EB5EB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5987-3696-4061-8E15-57301F5D99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2C59F-A0A0-4B42-A4B0-60B4EC8A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DDF51-56A9-4007-AFD0-D5D8D77B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C2A7-7705-4AFB-AB57-84131BA1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1445-037E-4226-9F6E-411B9A45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39DBA-47D5-46AB-BF01-AE98BB6C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5987-3696-4061-8E15-57301F5D99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7519F-0F01-4383-951E-D74F1338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30C6F-4959-4885-A70C-4145F589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C2A7-7705-4AFB-AB57-84131BA1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9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DDC0A-9466-494A-B207-EC1A0AC2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5987-3696-4061-8E15-57301F5D99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B5FCB-50B1-46A5-B62F-D64FFD62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D3863-9C76-4557-B302-41345BE4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C2A7-7705-4AFB-AB57-84131BA1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2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450A-EFB7-44B5-B479-4061AC83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E633-47C4-441A-BA7F-A2B909D4B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05E09-44B6-476D-868F-19DB7D06B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14DF3-A630-411D-8445-73C00E2F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5987-3696-4061-8E15-57301F5D99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D3042-75B0-42C5-A228-CAFCC772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283E4-DDFB-41B9-BC04-36F28A6A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C2A7-7705-4AFB-AB57-84131BA1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CAE3-45C4-4725-8EE7-056D9DBC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1DC7A-7722-44F9-B431-D4A2604B6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85F68-AEDA-4386-9C06-D4DC87DC1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018F1-0C0B-4A88-A1C5-E590A775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5987-3696-4061-8E15-57301F5D99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DD2FF-8AF8-4D20-8789-CF84752A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685F0-09FA-43DE-A50F-F19CFD47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C2A7-7705-4AFB-AB57-84131BA1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7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E10F5-6740-43B1-8686-467F9A6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E259-5373-4EC3-A5CE-9A9EF644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4413-DD60-4AC1-80F0-C56E9C27B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5987-3696-4061-8E15-57301F5D99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00962-47D7-4CF0-954C-5B2E13286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D5F78-7589-4733-8026-3029D264B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C2A7-7705-4AFB-AB57-84131BA1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8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D17AFC-E499-4F1C-B9F1-9DF745F5A53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11" y="0"/>
            <a:ext cx="38195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2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8C280F-20E7-44DE-A46D-524F881FB49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96" y="0"/>
            <a:ext cx="6977063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0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5C8534-381A-4021-B4FA-B211EA6D37B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74" y="0"/>
            <a:ext cx="7053263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4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44BE8B-7775-49A1-8199-72E0BD3AFA6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08" y="258417"/>
            <a:ext cx="9050784" cy="65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2C8F7F-2C88-4DB5-A92A-36F5CECFD423}">
  <we:reference id="wa200000113" version="1.0.0.0" store="en-001" storeType="OMEX"/>
  <we:alternateReferences>
    <we:reference id="wa200000113" version="1.0.0.0" store="en-00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Thomas</dc:creator>
  <cp:lastModifiedBy>Jessica Thomas</cp:lastModifiedBy>
  <cp:revision>6</cp:revision>
  <dcterms:created xsi:type="dcterms:W3CDTF">2019-10-25T00:02:34Z</dcterms:created>
  <dcterms:modified xsi:type="dcterms:W3CDTF">2019-10-28T19:53:36Z</dcterms:modified>
</cp:coreProperties>
</file>