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42B5-FF02-4E4C-86B7-723033DC0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B323F-D211-42C3-A991-F7B89082A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1B83D-EF95-42C3-9E79-35554A1F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C0BD-1BE7-4C46-A95B-04D864EB503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9DAB-1234-45A5-9C27-C1076F61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30724-12A0-494E-9BC4-F2324ABC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5905-4D76-418D-8AD9-0A6928DE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1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BACC-E993-45FB-A80E-5F2E4DA2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5DBC7-87E5-4EBC-ADC0-F589CE704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7400C-A1BC-4ABE-8507-2C71AE095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C0BD-1BE7-4C46-A95B-04D864EB503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FB20F-C43C-4F52-A01D-8B827A8B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4D539-1A1C-43C3-8B6A-C7BFFABA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5905-4D76-418D-8AD9-0A6928DE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9D78A-8049-4C87-89B9-8640C3275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20061-C093-4F92-B786-F24F0C513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B267F-D6B6-4EAC-880B-3221D0E3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C0BD-1BE7-4C46-A95B-04D864EB503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06FB8-E9B9-4041-8DFC-AC030524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284C-6E70-4C87-AC51-3465B249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5905-4D76-418D-8AD9-0A6928DE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6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33E8-DCC8-47DA-977B-C31BA11C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16F21-26A1-47A2-9EE1-A13090BF2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B7DA3-26F7-4D3D-8BBD-68FA85F0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C0BD-1BE7-4C46-A95B-04D864EB503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F26AE-5B4A-4FD3-AE84-F849DDD2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E131-B9E9-41A8-9779-3C9E8EB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5905-4D76-418D-8AD9-0A6928DE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3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945E-222C-4A9C-BDBB-62BAD36F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F69A4-AD9A-413B-A488-DDF76668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095C0-A4D2-43A8-92AD-7470D80F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C0BD-1BE7-4C46-A95B-04D864EB503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DC3F4-B54D-4142-AE2F-F5DAF24A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0F9BF-79DE-4924-834B-369E1784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5905-4D76-418D-8AD9-0A6928DE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2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3B1D-2DA5-4BAE-8F90-EDC89D59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3EB8-1D35-43F9-891B-5368F6E29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9C44C-E108-41F7-B4F2-501BC73E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32E12-13A5-42A6-9DDF-C0EA9B7E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C0BD-1BE7-4C46-A95B-04D864EB503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6925C-7414-4273-BEC1-79FE18C3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5D9B2-5312-43ED-A844-3C8A6C37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5905-4D76-418D-8AD9-0A6928DE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3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D2C4-83BB-4410-8415-416B413B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70035-9827-4D7C-8E0D-1DD16B06E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39A08-8801-4996-9765-612C3B0C9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F2788-341A-4DA8-BDAD-CBCC4D5D1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8E67B-3D1E-4EEA-9127-F27DBED5B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CD289-41CA-40C5-9ED9-61958E99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C0BD-1BE7-4C46-A95B-04D864EB503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10BC8-AC09-4B1A-8C9D-3C458567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A28941-1D4A-441D-B21C-247C7F26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5905-4D76-418D-8AD9-0A6928DE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5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C2B8-7FCE-4D13-BB3C-5345D236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890FF-0E15-46A0-8E2D-FAA11C49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C0BD-1BE7-4C46-A95B-04D864EB503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2F722-FCC3-4303-B542-A5C10669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77271-7090-4A69-B6E6-BE28CF74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5905-4D76-418D-8AD9-0A6928DE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4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F851E-3503-43E3-8E37-C93391A9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C0BD-1BE7-4C46-A95B-04D864EB503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36FDA-DA47-48C5-9182-13ACC780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1FEBE-FEB3-4041-B85D-62072FCC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5905-4D76-418D-8AD9-0A6928DE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F378-D4CC-4A49-A9A8-8F80F6A2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B4E2-F38F-449B-8359-A1C4A60A9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3B76B-B057-43A5-904C-9698589D4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CCC5E-3CB9-460D-A730-D855E98D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C0BD-1BE7-4C46-A95B-04D864EB503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41041-A956-40E2-BD89-547D8FF0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5560A-4FDE-4556-BCB0-7D8144AD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5905-4D76-418D-8AD9-0A6928DE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1B8A-9BF2-4BB4-9614-E017B843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0CDB6-AB10-4E50-88AA-D2450C254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ACE6D-CAB9-464C-8AF0-7DF278F62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2C88A-0456-4FE2-B087-A8EBE34D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C0BD-1BE7-4C46-A95B-04D864EB503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5DA46-04F8-4A22-B704-8D178066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E2D5A-6A40-49D7-924F-15166BD9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5905-4D76-418D-8AD9-0A6928DE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1688B-8AC1-400B-9E7F-30B3668D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31C44-0487-4E59-8BDF-2337FC7A8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39739-ADA4-4C6E-BE6C-F8A62A9FD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4C0BD-1BE7-4C46-A95B-04D864EB503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64ACB-E8DC-4B71-B40B-502D83684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2C547-B36F-4EBD-B471-678D4F7A8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F5905-4D76-418D-8AD9-0A6928DE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4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44B61-E258-4250-9C9C-32DBF91ECA54}"/>
              </a:ext>
            </a:extLst>
          </p:cNvPr>
          <p:cNvSpPr txBox="1"/>
          <p:nvPr/>
        </p:nvSpPr>
        <p:spPr>
          <a:xfrm>
            <a:off x="4765964" y="80473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 ACTIVITY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410E3B-576B-445E-A3D0-EBAF43E1392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05326" y="685800"/>
            <a:ext cx="1058134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3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975A9F4-E93B-40EE-93FA-7EBAFAF7E6B5}">
  <we:reference id="wa200000113" version="1.0.0.0" store="en-001" storeType="OMEX"/>
  <we:alternateReferences>
    <we:reference id="wa200000113" version="1.0.0.0" store="en-00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Thomas</dc:creator>
  <cp:lastModifiedBy>Jessica Thomas</cp:lastModifiedBy>
  <cp:revision>4</cp:revision>
  <dcterms:created xsi:type="dcterms:W3CDTF">2019-10-25T09:22:05Z</dcterms:created>
  <dcterms:modified xsi:type="dcterms:W3CDTF">2019-10-28T20:02:52Z</dcterms:modified>
</cp:coreProperties>
</file>