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06CD4-E96E-453D-952B-88ED59F1410C}" type="doc">
      <dgm:prSet loTypeId="urn:microsoft.com/office/officeart/2005/8/layout/hierarchy4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2A6BB6-9C6E-4132-9B94-BAFECBB98AC1}">
      <dgm:prSet phldrT="[Text]"/>
      <dgm:spPr/>
      <dgm:t>
        <a:bodyPr/>
        <a:lstStyle/>
        <a:p>
          <a:r>
            <a:rPr lang="en-US"/>
            <a:t>DesignHub</a:t>
          </a:r>
          <a:r>
            <a:rPr lang="en-US" dirty="0"/>
            <a:t> Web Application</a:t>
          </a:r>
        </a:p>
      </dgm:t>
    </dgm:pt>
    <dgm:pt modelId="{3A7F1BEC-C0F9-4FF8-9B99-B12C596059E5}" type="parTrans" cxnId="{7AE08124-272C-4948-AF07-EABBA504675E}">
      <dgm:prSet/>
      <dgm:spPr/>
      <dgm:t>
        <a:bodyPr/>
        <a:lstStyle/>
        <a:p>
          <a:endParaRPr lang="en-US"/>
        </a:p>
      </dgm:t>
    </dgm:pt>
    <dgm:pt modelId="{47E5C2C6-E33D-4E86-B489-BDB5FF00A358}" type="sibTrans" cxnId="{7AE08124-272C-4948-AF07-EABBA504675E}">
      <dgm:prSet/>
      <dgm:spPr/>
      <dgm:t>
        <a:bodyPr/>
        <a:lstStyle/>
        <a:p>
          <a:endParaRPr lang="en-US"/>
        </a:p>
      </dgm:t>
    </dgm:pt>
    <dgm:pt modelId="{D1BC9018-661E-4794-B80B-1CBF071ACA0A}">
      <dgm:prSet phldrT="[Text]"/>
      <dgm:spPr/>
      <dgm:t>
        <a:bodyPr/>
        <a:lstStyle/>
        <a:p>
          <a:r>
            <a:rPr lang="en-US" dirty="0"/>
            <a:t>1. </a:t>
          </a:r>
          <a:r>
            <a:rPr lang="en-US"/>
            <a:t>Product Listing</a:t>
          </a:r>
          <a:endParaRPr lang="en-US" dirty="0"/>
        </a:p>
      </dgm:t>
    </dgm:pt>
    <dgm:pt modelId="{8A7B45D7-FB0B-4723-9302-15BA84EE327B}" type="parTrans" cxnId="{CE709DDE-39C7-4CBD-9528-2B890F5583D9}">
      <dgm:prSet/>
      <dgm:spPr/>
      <dgm:t>
        <a:bodyPr/>
        <a:lstStyle/>
        <a:p>
          <a:endParaRPr lang="en-US"/>
        </a:p>
      </dgm:t>
    </dgm:pt>
    <dgm:pt modelId="{2B1EEA4C-71AA-4594-BCFD-E52DDCF9171F}" type="sibTrans" cxnId="{CE709DDE-39C7-4CBD-9528-2B890F5583D9}">
      <dgm:prSet/>
      <dgm:spPr/>
      <dgm:t>
        <a:bodyPr/>
        <a:lstStyle/>
        <a:p>
          <a:endParaRPr lang="en-US"/>
        </a:p>
      </dgm:t>
    </dgm:pt>
    <dgm:pt modelId="{98A7B4C7-18CB-4A35-A9FE-269E93E4918E}">
      <dgm:prSet phldrT="[Text]"/>
      <dgm:spPr/>
      <dgm:t>
        <a:bodyPr/>
        <a:lstStyle/>
        <a:p>
          <a:r>
            <a:rPr lang="en-US" dirty="0"/>
            <a:t>2. Purchase Items</a:t>
          </a:r>
        </a:p>
      </dgm:t>
    </dgm:pt>
    <dgm:pt modelId="{F69DEA8E-9EEA-407D-B115-C2905E404E8F}" type="parTrans" cxnId="{C11745FB-305D-4CDF-BE9E-8F61B223115C}">
      <dgm:prSet/>
      <dgm:spPr/>
      <dgm:t>
        <a:bodyPr/>
        <a:lstStyle/>
        <a:p>
          <a:endParaRPr lang="en-US"/>
        </a:p>
      </dgm:t>
    </dgm:pt>
    <dgm:pt modelId="{C6188C1B-5B48-48F9-9922-16DB54DFC5F5}" type="sibTrans" cxnId="{C11745FB-305D-4CDF-BE9E-8F61B223115C}">
      <dgm:prSet/>
      <dgm:spPr/>
      <dgm:t>
        <a:bodyPr/>
        <a:lstStyle/>
        <a:p>
          <a:endParaRPr lang="en-US"/>
        </a:p>
      </dgm:t>
    </dgm:pt>
    <dgm:pt modelId="{4488D8F4-CE8A-40E6-9EE1-E6D58A9CB9B3}">
      <dgm:prSet phldrT="[Text]"/>
      <dgm:spPr/>
      <dgm:t>
        <a:bodyPr/>
        <a:lstStyle/>
        <a:p>
          <a:r>
            <a:rPr lang="en-US" dirty="0"/>
            <a:t>3. Order Processing</a:t>
          </a:r>
        </a:p>
      </dgm:t>
    </dgm:pt>
    <dgm:pt modelId="{C6EEF820-3C2E-4D2E-B3F8-029AE2278302}" type="parTrans" cxnId="{42F918A5-DDD2-499C-8B68-BDE9CEB34376}">
      <dgm:prSet/>
      <dgm:spPr/>
      <dgm:t>
        <a:bodyPr/>
        <a:lstStyle/>
        <a:p>
          <a:endParaRPr lang="en-US"/>
        </a:p>
      </dgm:t>
    </dgm:pt>
    <dgm:pt modelId="{873A9266-192A-4DA8-AB66-C2304890A898}" type="sibTrans" cxnId="{42F918A5-DDD2-499C-8B68-BDE9CEB34376}">
      <dgm:prSet/>
      <dgm:spPr/>
      <dgm:t>
        <a:bodyPr/>
        <a:lstStyle/>
        <a:p>
          <a:endParaRPr lang="en-US"/>
        </a:p>
      </dgm:t>
    </dgm:pt>
    <dgm:pt modelId="{40372E52-2248-43A8-BFDE-E95196160CDB}">
      <dgm:prSet phldrT="[Text]"/>
      <dgm:spPr/>
      <dgm:t>
        <a:bodyPr/>
        <a:lstStyle/>
        <a:p>
          <a:r>
            <a:rPr lang="en-US" dirty="0"/>
            <a:t>4. Delivery monitoring</a:t>
          </a:r>
        </a:p>
      </dgm:t>
    </dgm:pt>
    <dgm:pt modelId="{0ED26FB8-A0A5-41DD-9BC3-4F83FEF0320F}" type="parTrans" cxnId="{8B4B9B38-47E5-4BA4-A3BF-207453BE15EE}">
      <dgm:prSet/>
      <dgm:spPr/>
      <dgm:t>
        <a:bodyPr/>
        <a:lstStyle/>
        <a:p>
          <a:endParaRPr lang="en-US"/>
        </a:p>
      </dgm:t>
    </dgm:pt>
    <dgm:pt modelId="{77AAFF04-52B3-4A33-8BFF-2ADE063BD38B}" type="sibTrans" cxnId="{8B4B9B38-47E5-4BA4-A3BF-207453BE15EE}">
      <dgm:prSet/>
      <dgm:spPr/>
      <dgm:t>
        <a:bodyPr/>
        <a:lstStyle/>
        <a:p>
          <a:endParaRPr lang="en-US"/>
        </a:p>
      </dgm:t>
    </dgm:pt>
    <dgm:pt modelId="{B7840AEF-E866-4985-8279-FBC2467AF55E}">
      <dgm:prSet phldrT="[Text]"/>
      <dgm:spPr/>
      <dgm:t>
        <a:bodyPr/>
        <a:lstStyle/>
        <a:p>
          <a:r>
            <a:rPr lang="en-US" dirty="0"/>
            <a:t>Mateo</a:t>
          </a:r>
        </a:p>
      </dgm:t>
    </dgm:pt>
    <dgm:pt modelId="{585920BC-7443-42F5-9216-7DCCAD931FB1}" type="parTrans" cxnId="{10FC533E-7D9B-4831-94B1-1FA122DCFA2E}">
      <dgm:prSet/>
      <dgm:spPr/>
    </dgm:pt>
    <dgm:pt modelId="{8B6BA796-1F29-45EB-8690-19B8ED2A26E7}" type="sibTrans" cxnId="{10FC533E-7D9B-4831-94B1-1FA122DCFA2E}">
      <dgm:prSet/>
      <dgm:spPr/>
    </dgm:pt>
    <dgm:pt modelId="{43BAC477-B0DC-447E-984D-BB6D4F19E7B7}">
      <dgm:prSet phldrT="[Text]"/>
      <dgm:spPr/>
      <dgm:t>
        <a:bodyPr/>
        <a:lstStyle/>
        <a:p>
          <a:r>
            <a:rPr lang="en-US" dirty="0" err="1"/>
            <a:t>Zixian</a:t>
          </a:r>
          <a:endParaRPr lang="en-US" dirty="0"/>
        </a:p>
      </dgm:t>
    </dgm:pt>
    <dgm:pt modelId="{3BFFAB34-8A3E-4A1F-A17F-32867697F10E}" type="parTrans" cxnId="{360F46C6-EE53-4AC9-8C4F-6E2ABB1D1099}">
      <dgm:prSet/>
      <dgm:spPr/>
    </dgm:pt>
    <dgm:pt modelId="{4AE214A2-8BDB-49E0-86B9-7130B427E2F7}" type="sibTrans" cxnId="{360F46C6-EE53-4AC9-8C4F-6E2ABB1D1099}">
      <dgm:prSet/>
      <dgm:spPr/>
    </dgm:pt>
    <dgm:pt modelId="{B6539722-CA55-4560-BD04-5E09AB74843C}">
      <dgm:prSet phldrT="[Text]"/>
      <dgm:spPr/>
      <dgm:t>
        <a:bodyPr/>
        <a:lstStyle/>
        <a:p>
          <a:r>
            <a:rPr lang="en-US" dirty="0" err="1"/>
            <a:t>Mingming</a:t>
          </a:r>
          <a:endParaRPr lang="en-US" dirty="0"/>
        </a:p>
      </dgm:t>
    </dgm:pt>
    <dgm:pt modelId="{6AE98830-4EDE-4B6B-8B9A-68DB3DB380A8}" type="parTrans" cxnId="{C9753BF4-988B-4207-B3A6-E93B602F523C}">
      <dgm:prSet/>
      <dgm:spPr/>
    </dgm:pt>
    <dgm:pt modelId="{E43AFC99-EDED-4C4F-B70E-E83DEA0D4602}" type="sibTrans" cxnId="{C9753BF4-988B-4207-B3A6-E93B602F523C}">
      <dgm:prSet/>
      <dgm:spPr/>
    </dgm:pt>
    <dgm:pt modelId="{1C9B998F-0EA9-4854-9D68-3A814B53CB61}">
      <dgm:prSet phldrT="[Text]"/>
      <dgm:spPr/>
      <dgm:t>
        <a:bodyPr/>
        <a:lstStyle/>
        <a:p>
          <a:r>
            <a:rPr lang="en-US" dirty="0"/>
            <a:t>Jessica</a:t>
          </a:r>
        </a:p>
      </dgm:t>
    </dgm:pt>
    <dgm:pt modelId="{DC61B41B-EA95-42C6-9260-FD3C8C65B0EF}" type="parTrans" cxnId="{AD32198D-EF2C-4C9A-9CF4-1076FB39D4C3}">
      <dgm:prSet/>
      <dgm:spPr/>
    </dgm:pt>
    <dgm:pt modelId="{164BFC8C-E2C4-4C7C-979B-80AA7C7BEEB8}" type="sibTrans" cxnId="{AD32198D-EF2C-4C9A-9CF4-1076FB39D4C3}">
      <dgm:prSet/>
      <dgm:spPr/>
    </dgm:pt>
    <dgm:pt modelId="{5EB40EBE-E5C1-4FB7-80E1-6BC936E5CF57}" type="pres">
      <dgm:prSet presAssocID="{4E506CD4-E96E-453D-952B-88ED59F141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CCA32-5BA0-4CD7-888C-3FDA7DB49CCF}" type="pres">
      <dgm:prSet presAssocID="{6D2A6BB6-9C6E-4132-9B94-BAFECBB98AC1}" presName="vertOne" presStyleCnt="0"/>
      <dgm:spPr/>
    </dgm:pt>
    <dgm:pt modelId="{BC875536-F6C9-4623-8023-84FEABAE52B9}" type="pres">
      <dgm:prSet presAssocID="{6D2A6BB6-9C6E-4132-9B94-BAFECBB98AC1}" presName="txOne" presStyleLbl="node0" presStyleIdx="0" presStyleCnt="1">
        <dgm:presLayoutVars>
          <dgm:chPref val="3"/>
        </dgm:presLayoutVars>
      </dgm:prSet>
      <dgm:spPr/>
    </dgm:pt>
    <dgm:pt modelId="{900F0F6C-C7B1-4072-80E0-B395DA934F96}" type="pres">
      <dgm:prSet presAssocID="{6D2A6BB6-9C6E-4132-9B94-BAFECBB98AC1}" presName="parTransOne" presStyleCnt="0"/>
      <dgm:spPr/>
    </dgm:pt>
    <dgm:pt modelId="{0173972D-A1E4-44C0-8C59-07080ED342D5}" type="pres">
      <dgm:prSet presAssocID="{6D2A6BB6-9C6E-4132-9B94-BAFECBB98AC1}" presName="horzOne" presStyleCnt="0"/>
      <dgm:spPr/>
    </dgm:pt>
    <dgm:pt modelId="{291E9FF2-DD90-4BAD-A75C-3260D102106F}" type="pres">
      <dgm:prSet presAssocID="{D1BC9018-661E-4794-B80B-1CBF071ACA0A}" presName="vertTwo" presStyleCnt="0"/>
      <dgm:spPr/>
    </dgm:pt>
    <dgm:pt modelId="{1A8A0DD1-BFC0-4474-B4B6-253B363B3B3A}" type="pres">
      <dgm:prSet presAssocID="{D1BC9018-661E-4794-B80B-1CBF071ACA0A}" presName="txTwo" presStyleLbl="node2" presStyleIdx="0" presStyleCnt="4">
        <dgm:presLayoutVars>
          <dgm:chPref val="3"/>
        </dgm:presLayoutVars>
      </dgm:prSet>
      <dgm:spPr/>
    </dgm:pt>
    <dgm:pt modelId="{C1FF764A-6997-4F76-8568-CDFBC7DD4671}" type="pres">
      <dgm:prSet presAssocID="{D1BC9018-661E-4794-B80B-1CBF071ACA0A}" presName="parTransTwo" presStyleCnt="0"/>
      <dgm:spPr/>
    </dgm:pt>
    <dgm:pt modelId="{DE438FA9-4D46-4053-9324-4CDB53DA3CAF}" type="pres">
      <dgm:prSet presAssocID="{D1BC9018-661E-4794-B80B-1CBF071ACA0A}" presName="horzTwo" presStyleCnt="0"/>
      <dgm:spPr/>
    </dgm:pt>
    <dgm:pt modelId="{8B1217DA-80BD-4255-B2F8-4C925F135E73}" type="pres">
      <dgm:prSet presAssocID="{B7840AEF-E866-4985-8279-FBC2467AF55E}" presName="vertThree" presStyleCnt="0"/>
      <dgm:spPr/>
    </dgm:pt>
    <dgm:pt modelId="{4DF13341-120B-4AB8-B340-094B5D948302}" type="pres">
      <dgm:prSet presAssocID="{B7840AEF-E866-4985-8279-FBC2467AF55E}" presName="txThree" presStyleLbl="node3" presStyleIdx="0" presStyleCnt="4">
        <dgm:presLayoutVars>
          <dgm:chPref val="3"/>
        </dgm:presLayoutVars>
      </dgm:prSet>
      <dgm:spPr/>
    </dgm:pt>
    <dgm:pt modelId="{1E1BACF6-DA24-43C1-90AC-2F125ED950BB}" type="pres">
      <dgm:prSet presAssocID="{B7840AEF-E866-4985-8279-FBC2467AF55E}" presName="horzThree" presStyleCnt="0"/>
      <dgm:spPr/>
    </dgm:pt>
    <dgm:pt modelId="{7613306B-27DF-4504-8BD5-7F85FC160DB9}" type="pres">
      <dgm:prSet presAssocID="{2B1EEA4C-71AA-4594-BCFD-E52DDCF9171F}" presName="sibSpaceTwo" presStyleCnt="0"/>
      <dgm:spPr/>
    </dgm:pt>
    <dgm:pt modelId="{7DC28DC1-D397-4FA6-A260-5B436B53C880}" type="pres">
      <dgm:prSet presAssocID="{98A7B4C7-18CB-4A35-A9FE-269E93E4918E}" presName="vertTwo" presStyleCnt="0"/>
      <dgm:spPr/>
    </dgm:pt>
    <dgm:pt modelId="{AA2D0FAC-4DB8-41CF-B982-0432DE379FCD}" type="pres">
      <dgm:prSet presAssocID="{98A7B4C7-18CB-4A35-A9FE-269E93E4918E}" presName="txTwo" presStyleLbl="node2" presStyleIdx="1" presStyleCnt="4">
        <dgm:presLayoutVars>
          <dgm:chPref val="3"/>
        </dgm:presLayoutVars>
      </dgm:prSet>
      <dgm:spPr/>
    </dgm:pt>
    <dgm:pt modelId="{C16FB515-8B29-4FFD-99C8-F7F1756E012D}" type="pres">
      <dgm:prSet presAssocID="{98A7B4C7-18CB-4A35-A9FE-269E93E4918E}" presName="parTransTwo" presStyleCnt="0"/>
      <dgm:spPr/>
    </dgm:pt>
    <dgm:pt modelId="{4EE34E6C-6199-4D13-80F1-C54A3E97A537}" type="pres">
      <dgm:prSet presAssocID="{98A7B4C7-18CB-4A35-A9FE-269E93E4918E}" presName="horzTwo" presStyleCnt="0"/>
      <dgm:spPr/>
    </dgm:pt>
    <dgm:pt modelId="{91C51264-981F-4976-9EA8-9A0124098A48}" type="pres">
      <dgm:prSet presAssocID="{43BAC477-B0DC-447E-984D-BB6D4F19E7B7}" presName="vertThree" presStyleCnt="0"/>
      <dgm:spPr/>
    </dgm:pt>
    <dgm:pt modelId="{EA4C8454-C1A7-4702-8938-BEB964F58855}" type="pres">
      <dgm:prSet presAssocID="{43BAC477-B0DC-447E-984D-BB6D4F19E7B7}" presName="txThree" presStyleLbl="node3" presStyleIdx="1" presStyleCnt="4">
        <dgm:presLayoutVars>
          <dgm:chPref val="3"/>
        </dgm:presLayoutVars>
      </dgm:prSet>
      <dgm:spPr/>
    </dgm:pt>
    <dgm:pt modelId="{70F6E1E6-8591-43BF-948C-6400DF48FAC2}" type="pres">
      <dgm:prSet presAssocID="{43BAC477-B0DC-447E-984D-BB6D4F19E7B7}" presName="horzThree" presStyleCnt="0"/>
      <dgm:spPr/>
    </dgm:pt>
    <dgm:pt modelId="{657AFE0D-42B7-4E1B-91FC-596FB3FEF313}" type="pres">
      <dgm:prSet presAssocID="{C6188C1B-5B48-48F9-9922-16DB54DFC5F5}" presName="sibSpaceTwo" presStyleCnt="0"/>
      <dgm:spPr/>
    </dgm:pt>
    <dgm:pt modelId="{192D8B76-C353-4212-9B02-9C8D58490EC9}" type="pres">
      <dgm:prSet presAssocID="{4488D8F4-CE8A-40E6-9EE1-E6D58A9CB9B3}" presName="vertTwo" presStyleCnt="0"/>
      <dgm:spPr/>
    </dgm:pt>
    <dgm:pt modelId="{7D0BA4BF-C8F7-478B-A4E2-7EDE997C2E79}" type="pres">
      <dgm:prSet presAssocID="{4488D8F4-CE8A-40E6-9EE1-E6D58A9CB9B3}" presName="txTwo" presStyleLbl="node2" presStyleIdx="2" presStyleCnt="4">
        <dgm:presLayoutVars>
          <dgm:chPref val="3"/>
        </dgm:presLayoutVars>
      </dgm:prSet>
      <dgm:spPr/>
    </dgm:pt>
    <dgm:pt modelId="{715BDB9A-5DE9-4360-B458-1E4D207BE73D}" type="pres">
      <dgm:prSet presAssocID="{4488D8F4-CE8A-40E6-9EE1-E6D58A9CB9B3}" presName="parTransTwo" presStyleCnt="0"/>
      <dgm:spPr/>
    </dgm:pt>
    <dgm:pt modelId="{D336AF05-7281-4EB5-8269-AFD35492CCDC}" type="pres">
      <dgm:prSet presAssocID="{4488D8F4-CE8A-40E6-9EE1-E6D58A9CB9B3}" presName="horzTwo" presStyleCnt="0"/>
      <dgm:spPr/>
    </dgm:pt>
    <dgm:pt modelId="{506BF1F7-FFFC-48F6-B1EB-0454569E31AF}" type="pres">
      <dgm:prSet presAssocID="{B6539722-CA55-4560-BD04-5E09AB74843C}" presName="vertThree" presStyleCnt="0"/>
      <dgm:spPr/>
    </dgm:pt>
    <dgm:pt modelId="{12C84F6A-312E-4A25-AA26-F1A15AA829BA}" type="pres">
      <dgm:prSet presAssocID="{B6539722-CA55-4560-BD04-5E09AB74843C}" presName="txThree" presStyleLbl="node3" presStyleIdx="2" presStyleCnt="4">
        <dgm:presLayoutVars>
          <dgm:chPref val="3"/>
        </dgm:presLayoutVars>
      </dgm:prSet>
      <dgm:spPr/>
    </dgm:pt>
    <dgm:pt modelId="{033018AB-67FA-4664-8927-C97D66F539DF}" type="pres">
      <dgm:prSet presAssocID="{B6539722-CA55-4560-BD04-5E09AB74843C}" presName="horzThree" presStyleCnt="0"/>
      <dgm:spPr/>
    </dgm:pt>
    <dgm:pt modelId="{E2B83AAE-79C7-41B7-809D-815816A96B2D}" type="pres">
      <dgm:prSet presAssocID="{873A9266-192A-4DA8-AB66-C2304890A898}" presName="sibSpaceTwo" presStyleCnt="0"/>
      <dgm:spPr/>
    </dgm:pt>
    <dgm:pt modelId="{C395C895-C34D-43FA-92F4-01F91DD3750F}" type="pres">
      <dgm:prSet presAssocID="{40372E52-2248-43A8-BFDE-E95196160CDB}" presName="vertTwo" presStyleCnt="0"/>
      <dgm:spPr/>
    </dgm:pt>
    <dgm:pt modelId="{2BC34CB6-6850-47C5-9E65-49C78CA6A1AE}" type="pres">
      <dgm:prSet presAssocID="{40372E52-2248-43A8-BFDE-E95196160CDB}" presName="txTwo" presStyleLbl="node2" presStyleIdx="3" presStyleCnt="4">
        <dgm:presLayoutVars>
          <dgm:chPref val="3"/>
        </dgm:presLayoutVars>
      </dgm:prSet>
      <dgm:spPr/>
    </dgm:pt>
    <dgm:pt modelId="{567B61F7-FF0A-49ED-B8D4-2EEF52AC7F1C}" type="pres">
      <dgm:prSet presAssocID="{40372E52-2248-43A8-BFDE-E95196160CDB}" presName="parTransTwo" presStyleCnt="0"/>
      <dgm:spPr/>
    </dgm:pt>
    <dgm:pt modelId="{F31EC222-F315-4A68-BA6E-2C662E2EC473}" type="pres">
      <dgm:prSet presAssocID="{40372E52-2248-43A8-BFDE-E95196160CDB}" presName="horzTwo" presStyleCnt="0"/>
      <dgm:spPr/>
    </dgm:pt>
    <dgm:pt modelId="{618DA1D1-4A5F-4738-9A83-99FA824A84CC}" type="pres">
      <dgm:prSet presAssocID="{1C9B998F-0EA9-4854-9D68-3A814B53CB61}" presName="vertThree" presStyleCnt="0"/>
      <dgm:spPr/>
    </dgm:pt>
    <dgm:pt modelId="{3E7AFC8C-D4AB-4C16-9A6A-2CE0B9A97FA0}" type="pres">
      <dgm:prSet presAssocID="{1C9B998F-0EA9-4854-9D68-3A814B53CB61}" presName="txThree" presStyleLbl="node3" presStyleIdx="3" presStyleCnt="4">
        <dgm:presLayoutVars>
          <dgm:chPref val="3"/>
        </dgm:presLayoutVars>
      </dgm:prSet>
      <dgm:spPr/>
    </dgm:pt>
    <dgm:pt modelId="{607E1C91-9F00-4757-B5A9-857DCEC91FD7}" type="pres">
      <dgm:prSet presAssocID="{1C9B998F-0EA9-4854-9D68-3A814B53CB61}" presName="horzThree" presStyleCnt="0"/>
      <dgm:spPr/>
    </dgm:pt>
  </dgm:ptLst>
  <dgm:cxnLst>
    <dgm:cxn modelId="{8B093B05-9371-4923-B12B-9F511859694F}" type="presOf" srcId="{4488D8F4-CE8A-40E6-9EE1-E6D58A9CB9B3}" destId="{7D0BA4BF-C8F7-478B-A4E2-7EDE997C2E79}" srcOrd="0" destOrd="0" presId="urn:microsoft.com/office/officeart/2005/8/layout/hierarchy4"/>
    <dgm:cxn modelId="{7D96B80A-6E3D-4DED-8366-8F7461B698C3}" type="presOf" srcId="{B7840AEF-E866-4985-8279-FBC2467AF55E}" destId="{4DF13341-120B-4AB8-B340-094B5D948302}" srcOrd="0" destOrd="0" presId="urn:microsoft.com/office/officeart/2005/8/layout/hierarchy4"/>
    <dgm:cxn modelId="{7AE08124-272C-4948-AF07-EABBA504675E}" srcId="{4E506CD4-E96E-453D-952B-88ED59F1410C}" destId="{6D2A6BB6-9C6E-4132-9B94-BAFECBB98AC1}" srcOrd="0" destOrd="0" parTransId="{3A7F1BEC-C0F9-4FF8-9B99-B12C596059E5}" sibTransId="{47E5C2C6-E33D-4E86-B489-BDB5FF00A358}"/>
    <dgm:cxn modelId="{8B1A232B-844D-49BD-A381-6A8E3D0835E0}" type="presOf" srcId="{1C9B998F-0EA9-4854-9D68-3A814B53CB61}" destId="{3E7AFC8C-D4AB-4C16-9A6A-2CE0B9A97FA0}" srcOrd="0" destOrd="0" presId="urn:microsoft.com/office/officeart/2005/8/layout/hierarchy4"/>
    <dgm:cxn modelId="{8B4B9B38-47E5-4BA4-A3BF-207453BE15EE}" srcId="{6D2A6BB6-9C6E-4132-9B94-BAFECBB98AC1}" destId="{40372E52-2248-43A8-BFDE-E95196160CDB}" srcOrd="3" destOrd="0" parTransId="{0ED26FB8-A0A5-41DD-9BC3-4F83FEF0320F}" sibTransId="{77AAFF04-52B3-4A33-8BFF-2ADE063BD38B}"/>
    <dgm:cxn modelId="{10FC533E-7D9B-4831-94B1-1FA122DCFA2E}" srcId="{D1BC9018-661E-4794-B80B-1CBF071ACA0A}" destId="{B7840AEF-E866-4985-8279-FBC2467AF55E}" srcOrd="0" destOrd="0" parTransId="{585920BC-7443-42F5-9216-7DCCAD931FB1}" sibTransId="{8B6BA796-1F29-45EB-8690-19B8ED2A26E7}"/>
    <dgm:cxn modelId="{17BFD149-4CDC-4ED7-A24F-AC38DCC34863}" type="presOf" srcId="{B6539722-CA55-4560-BD04-5E09AB74843C}" destId="{12C84F6A-312E-4A25-AA26-F1A15AA829BA}" srcOrd="0" destOrd="0" presId="urn:microsoft.com/office/officeart/2005/8/layout/hierarchy4"/>
    <dgm:cxn modelId="{DC683D86-9397-470C-82B5-B3D7ECB1DDC9}" type="presOf" srcId="{D1BC9018-661E-4794-B80B-1CBF071ACA0A}" destId="{1A8A0DD1-BFC0-4474-B4B6-253B363B3B3A}" srcOrd="0" destOrd="0" presId="urn:microsoft.com/office/officeart/2005/8/layout/hierarchy4"/>
    <dgm:cxn modelId="{AD32198D-EF2C-4C9A-9CF4-1076FB39D4C3}" srcId="{40372E52-2248-43A8-BFDE-E95196160CDB}" destId="{1C9B998F-0EA9-4854-9D68-3A814B53CB61}" srcOrd="0" destOrd="0" parTransId="{DC61B41B-EA95-42C6-9260-FD3C8C65B0EF}" sibTransId="{164BFC8C-E2C4-4C7C-979B-80AA7C7BEEB8}"/>
    <dgm:cxn modelId="{42F918A5-DDD2-499C-8B68-BDE9CEB34376}" srcId="{6D2A6BB6-9C6E-4132-9B94-BAFECBB98AC1}" destId="{4488D8F4-CE8A-40E6-9EE1-E6D58A9CB9B3}" srcOrd="2" destOrd="0" parTransId="{C6EEF820-3C2E-4D2E-B3F8-029AE2278302}" sibTransId="{873A9266-192A-4DA8-AB66-C2304890A898}"/>
    <dgm:cxn modelId="{3246DEA5-07DD-4F94-A536-C550B7C34D8C}" type="presOf" srcId="{43BAC477-B0DC-447E-984D-BB6D4F19E7B7}" destId="{EA4C8454-C1A7-4702-8938-BEB964F58855}" srcOrd="0" destOrd="0" presId="urn:microsoft.com/office/officeart/2005/8/layout/hierarchy4"/>
    <dgm:cxn modelId="{EA5FA9B2-4DFB-4148-9204-9F6B074F42F4}" type="presOf" srcId="{6D2A6BB6-9C6E-4132-9B94-BAFECBB98AC1}" destId="{BC875536-F6C9-4623-8023-84FEABAE52B9}" srcOrd="0" destOrd="0" presId="urn:microsoft.com/office/officeart/2005/8/layout/hierarchy4"/>
    <dgm:cxn modelId="{8C1EAAB6-0DFA-4E14-BC8E-862F451D310D}" type="presOf" srcId="{98A7B4C7-18CB-4A35-A9FE-269E93E4918E}" destId="{AA2D0FAC-4DB8-41CF-B982-0432DE379FCD}" srcOrd="0" destOrd="0" presId="urn:microsoft.com/office/officeart/2005/8/layout/hierarchy4"/>
    <dgm:cxn modelId="{F52460BC-0ACA-4B5E-BA18-90314BADA887}" type="presOf" srcId="{40372E52-2248-43A8-BFDE-E95196160CDB}" destId="{2BC34CB6-6850-47C5-9E65-49C78CA6A1AE}" srcOrd="0" destOrd="0" presId="urn:microsoft.com/office/officeart/2005/8/layout/hierarchy4"/>
    <dgm:cxn modelId="{360F46C6-EE53-4AC9-8C4F-6E2ABB1D1099}" srcId="{98A7B4C7-18CB-4A35-A9FE-269E93E4918E}" destId="{43BAC477-B0DC-447E-984D-BB6D4F19E7B7}" srcOrd="0" destOrd="0" parTransId="{3BFFAB34-8A3E-4A1F-A17F-32867697F10E}" sibTransId="{4AE214A2-8BDB-49E0-86B9-7130B427E2F7}"/>
    <dgm:cxn modelId="{94D065CE-0E06-4ECF-9B7B-F38114EF88F0}" type="presOf" srcId="{4E506CD4-E96E-453D-952B-88ED59F1410C}" destId="{5EB40EBE-E5C1-4FB7-80E1-6BC936E5CF57}" srcOrd="0" destOrd="0" presId="urn:microsoft.com/office/officeart/2005/8/layout/hierarchy4"/>
    <dgm:cxn modelId="{CE709DDE-39C7-4CBD-9528-2B890F5583D9}" srcId="{6D2A6BB6-9C6E-4132-9B94-BAFECBB98AC1}" destId="{D1BC9018-661E-4794-B80B-1CBF071ACA0A}" srcOrd="0" destOrd="0" parTransId="{8A7B45D7-FB0B-4723-9302-15BA84EE327B}" sibTransId="{2B1EEA4C-71AA-4594-BCFD-E52DDCF9171F}"/>
    <dgm:cxn modelId="{C9753BF4-988B-4207-B3A6-E93B602F523C}" srcId="{4488D8F4-CE8A-40E6-9EE1-E6D58A9CB9B3}" destId="{B6539722-CA55-4560-BD04-5E09AB74843C}" srcOrd="0" destOrd="0" parTransId="{6AE98830-4EDE-4B6B-8B9A-68DB3DB380A8}" sibTransId="{E43AFC99-EDED-4C4F-B70E-E83DEA0D4602}"/>
    <dgm:cxn modelId="{C11745FB-305D-4CDF-BE9E-8F61B223115C}" srcId="{6D2A6BB6-9C6E-4132-9B94-BAFECBB98AC1}" destId="{98A7B4C7-18CB-4A35-A9FE-269E93E4918E}" srcOrd="1" destOrd="0" parTransId="{F69DEA8E-9EEA-407D-B115-C2905E404E8F}" sibTransId="{C6188C1B-5B48-48F9-9922-16DB54DFC5F5}"/>
    <dgm:cxn modelId="{09C9BDAF-2C1E-4F4A-9356-D56459A5D975}" type="presParOf" srcId="{5EB40EBE-E5C1-4FB7-80E1-6BC936E5CF57}" destId="{DE4CCA32-5BA0-4CD7-888C-3FDA7DB49CCF}" srcOrd="0" destOrd="0" presId="urn:microsoft.com/office/officeart/2005/8/layout/hierarchy4"/>
    <dgm:cxn modelId="{20C63084-6C22-40F0-AB08-0F120F52FB8F}" type="presParOf" srcId="{DE4CCA32-5BA0-4CD7-888C-3FDA7DB49CCF}" destId="{BC875536-F6C9-4623-8023-84FEABAE52B9}" srcOrd="0" destOrd="0" presId="urn:microsoft.com/office/officeart/2005/8/layout/hierarchy4"/>
    <dgm:cxn modelId="{D6E8E0F1-7304-4383-812D-F006D6DAF88C}" type="presParOf" srcId="{DE4CCA32-5BA0-4CD7-888C-3FDA7DB49CCF}" destId="{900F0F6C-C7B1-4072-80E0-B395DA934F96}" srcOrd="1" destOrd="0" presId="urn:microsoft.com/office/officeart/2005/8/layout/hierarchy4"/>
    <dgm:cxn modelId="{53C6EFBD-7385-4B2B-A70A-65EFD3008A76}" type="presParOf" srcId="{DE4CCA32-5BA0-4CD7-888C-3FDA7DB49CCF}" destId="{0173972D-A1E4-44C0-8C59-07080ED342D5}" srcOrd="2" destOrd="0" presId="urn:microsoft.com/office/officeart/2005/8/layout/hierarchy4"/>
    <dgm:cxn modelId="{D359721C-FE5E-4895-884B-F549376007D1}" type="presParOf" srcId="{0173972D-A1E4-44C0-8C59-07080ED342D5}" destId="{291E9FF2-DD90-4BAD-A75C-3260D102106F}" srcOrd="0" destOrd="0" presId="urn:microsoft.com/office/officeart/2005/8/layout/hierarchy4"/>
    <dgm:cxn modelId="{9D6F986B-BFC6-4E99-939D-E0BFF33FA11C}" type="presParOf" srcId="{291E9FF2-DD90-4BAD-A75C-3260D102106F}" destId="{1A8A0DD1-BFC0-4474-B4B6-253B363B3B3A}" srcOrd="0" destOrd="0" presId="urn:microsoft.com/office/officeart/2005/8/layout/hierarchy4"/>
    <dgm:cxn modelId="{85A6569D-1A8D-41ED-8793-9B68458C2BAF}" type="presParOf" srcId="{291E9FF2-DD90-4BAD-A75C-3260D102106F}" destId="{C1FF764A-6997-4F76-8568-CDFBC7DD4671}" srcOrd="1" destOrd="0" presId="urn:microsoft.com/office/officeart/2005/8/layout/hierarchy4"/>
    <dgm:cxn modelId="{4A19D063-12C1-4B58-B7D2-6C1DF16D37AC}" type="presParOf" srcId="{291E9FF2-DD90-4BAD-A75C-3260D102106F}" destId="{DE438FA9-4D46-4053-9324-4CDB53DA3CAF}" srcOrd="2" destOrd="0" presId="urn:microsoft.com/office/officeart/2005/8/layout/hierarchy4"/>
    <dgm:cxn modelId="{6F260788-31BA-4BC4-9E70-E1C79CB1A3DB}" type="presParOf" srcId="{DE438FA9-4D46-4053-9324-4CDB53DA3CAF}" destId="{8B1217DA-80BD-4255-B2F8-4C925F135E73}" srcOrd="0" destOrd="0" presId="urn:microsoft.com/office/officeart/2005/8/layout/hierarchy4"/>
    <dgm:cxn modelId="{F2711124-98DD-4865-A53D-E93E9D94EBF1}" type="presParOf" srcId="{8B1217DA-80BD-4255-B2F8-4C925F135E73}" destId="{4DF13341-120B-4AB8-B340-094B5D948302}" srcOrd="0" destOrd="0" presId="urn:microsoft.com/office/officeart/2005/8/layout/hierarchy4"/>
    <dgm:cxn modelId="{FA4351B7-51D0-4242-9763-0885114AB568}" type="presParOf" srcId="{8B1217DA-80BD-4255-B2F8-4C925F135E73}" destId="{1E1BACF6-DA24-43C1-90AC-2F125ED950BB}" srcOrd="1" destOrd="0" presId="urn:microsoft.com/office/officeart/2005/8/layout/hierarchy4"/>
    <dgm:cxn modelId="{06A06C5D-4017-4458-8EA6-42FDF8792707}" type="presParOf" srcId="{0173972D-A1E4-44C0-8C59-07080ED342D5}" destId="{7613306B-27DF-4504-8BD5-7F85FC160DB9}" srcOrd="1" destOrd="0" presId="urn:microsoft.com/office/officeart/2005/8/layout/hierarchy4"/>
    <dgm:cxn modelId="{1C68A8CA-7626-4958-9A9F-AD861EB511BC}" type="presParOf" srcId="{0173972D-A1E4-44C0-8C59-07080ED342D5}" destId="{7DC28DC1-D397-4FA6-A260-5B436B53C880}" srcOrd="2" destOrd="0" presId="urn:microsoft.com/office/officeart/2005/8/layout/hierarchy4"/>
    <dgm:cxn modelId="{C3248453-87D8-485D-A791-714AD92064F7}" type="presParOf" srcId="{7DC28DC1-D397-4FA6-A260-5B436B53C880}" destId="{AA2D0FAC-4DB8-41CF-B982-0432DE379FCD}" srcOrd="0" destOrd="0" presId="urn:microsoft.com/office/officeart/2005/8/layout/hierarchy4"/>
    <dgm:cxn modelId="{8E1E6ABA-1716-46B4-B44F-DC237ECD5043}" type="presParOf" srcId="{7DC28DC1-D397-4FA6-A260-5B436B53C880}" destId="{C16FB515-8B29-4FFD-99C8-F7F1756E012D}" srcOrd="1" destOrd="0" presId="urn:microsoft.com/office/officeart/2005/8/layout/hierarchy4"/>
    <dgm:cxn modelId="{C1639C28-575E-4E21-B983-7966B95614C5}" type="presParOf" srcId="{7DC28DC1-D397-4FA6-A260-5B436B53C880}" destId="{4EE34E6C-6199-4D13-80F1-C54A3E97A537}" srcOrd="2" destOrd="0" presId="urn:microsoft.com/office/officeart/2005/8/layout/hierarchy4"/>
    <dgm:cxn modelId="{322A2CCC-C90D-4847-98BE-1318F3882F34}" type="presParOf" srcId="{4EE34E6C-6199-4D13-80F1-C54A3E97A537}" destId="{91C51264-981F-4976-9EA8-9A0124098A48}" srcOrd="0" destOrd="0" presId="urn:microsoft.com/office/officeart/2005/8/layout/hierarchy4"/>
    <dgm:cxn modelId="{48F4E3C7-98B8-4A85-8DB6-77D8E3D077B6}" type="presParOf" srcId="{91C51264-981F-4976-9EA8-9A0124098A48}" destId="{EA4C8454-C1A7-4702-8938-BEB964F58855}" srcOrd="0" destOrd="0" presId="urn:microsoft.com/office/officeart/2005/8/layout/hierarchy4"/>
    <dgm:cxn modelId="{3542A0D8-46B1-4383-8C42-C9925FB41799}" type="presParOf" srcId="{91C51264-981F-4976-9EA8-9A0124098A48}" destId="{70F6E1E6-8591-43BF-948C-6400DF48FAC2}" srcOrd="1" destOrd="0" presId="urn:microsoft.com/office/officeart/2005/8/layout/hierarchy4"/>
    <dgm:cxn modelId="{E8B65B43-75A3-406C-BE3D-1AFF46A478F7}" type="presParOf" srcId="{0173972D-A1E4-44C0-8C59-07080ED342D5}" destId="{657AFE0D-42B7-4E1B-91FC-596FB3FEF313}" srcOrd="3" destOrd="0" presId="urn:microsoft.com/office/officeart/2005/8/layout/hierarchy4"/>
    <dgm:cxn modelId="{720C55DF-E4C2-43EF-A158-BC40FF99E0C3}" type="presParOf" srcId="{0173972D-A1E4-44C0-8C59-07080ED342D5}" destId="{192D8B76-C353-4212-9B02-9C8D58490EC9}" srcOrd="4" destOrd="0" presId="urn:microsoft.com/office/officeart/2005/8/layout/hierarchy4"/>
    <dgm:cxn modelId="{379FDD0A-A16A-498F-B3BD-9B865D63A097}" type="presParOf" srcId="{192D8B76-C353-4212-9B02-9C8D58490EC9}" destId="{7D0BA4BF-C8F7-478B-A4E2-7EDE997C2E79}" srcOrd="0" destOrd="0" presId="urn:microsoft.com/office/officeart/2005/8/layout/hierarchy4"/>
    <dgm:cxn modelId="{E24CF3F4-D04A-43BB-9D5B-238393BB4083}" type="presParOf" srcId="{192D8B76-C353-4212-9B02-9C8D58490EC9}" destId="{715BDB9A-5DE9-4360-B458-1E4D207BE73D}" srcOrd="1" destOrd="0" presId="urn:microsoft.com/office/officeart/2005/8/layout/hierarchy4"/>
    <dgm:cxn modelId="{E57996C5-82CC-4339-8C26-96EA7BBAE07B}" type="presParOf" srcId="{192D8B76-C353-4212-9B02-9C8D58490EC9}" destId="{D336AF05-7281-4EB5-8269-AFD35492CCDC}" srcOrd="2" destOrd="0" presId="urn:microsoft.com/office/officeart/2005/8/layout/hierarchy4"/>
    <dgm:cxn modelId="{CF521C76-79A3-41EA-9D5E-686F2CFE6684}" type="presParOf" srcId="{D336AF05-7281-4EB5-8269-AFD35492CCDC}" destId="{506BF1F7-FFFC-48F6-B1EB-0454569E31AF}" srcOrd="0" destOrd="0" presId="urn:microsoft.com/office/officeart/2005/8/layout/hierarchy4"/>
    <dgm:cxn modelId="{965752AF-7CB8-4ECB-92EB-C31CCACDE4FA}" type="presParOf" srcId="{506BF1F7-FFFC-48F6-B1EB-0454569E31AF}" destId="{12C84F6A-312E-4A25-AA26-F1A15AA829BA}" srcOrd="0" destOrd="0" presId="urn:microsoft.com/office/officeart/2005/8/layout/hierarchy4"/>
    <dgm:cxn modelId="{BA2BDDB8-74D3-44D4-B8D6-1FCF064F5607}" type="presParOf" srcId="{506BF1F7-FFFC-48F6-B1EB-0454569E31AF}" destId="{033018AB-67FA-4664-8927-C97D66F539DF}" srcOrd="1" destOrd="0" presId="urn:microsoft.com/office/officeart/2005/8/layout/hierarchy4"/>
    <dgm:cxn modelId="{D885CE36-2D8D-44D6-A6D7-429691545654}" type="presParOf" srcId="{0173972D-A1E4-44C0-8C59-07080ED342D5}" destId="{E2B83AAE-79C7-41B7-809D-815816A96B2D}" srcOrd="5" destOrd="0" presId="urn:microsoft.com/office/officeart/2005/8/layout/hierarchy4"/>
    <dgm:cxn modelId="{50978E9E-3E4F-47DC-AA21-C5CCD58F195F}" type="presParOf" srcId="{0173972D-A1E4-44C0-8C59-07080ED342D5}" destId="{C395C895-C34D-43FA-92F4-01F91DD3750F}" srcOrd="6" destOrd="0" presId="urn:microsoft.com/office/officeart/2005/8/layout/hierarchy4"/>
    <dgm:cxn modelId="{8AF626C9-1D5D-45DC-BAAB-BE4C5793DA21}" type="presParOf" srcId="{C395C895-C34D-43FA-92F4-01F91DD3750F}" destId="{2BC34CB6-6850-47C5-9E65-49C78CA6A1AE}" srcOrd="0" destOrd="0" presId="urn:microsoft.com/office/officeart/2005/8/layout/hierarchy4"/>
    <dgm:cxn modelId="{888EBE76-25E9-43EC-BB8A-FD10D055E3F7}" type="presParOf" srcId="{C395C895-C34D-43FA-92F4-01F91DD3750F}" destId="{567B61F7-FF0A-49ED-B8D4-2EEF52AC7F1C}" srcOrd="1" destOrd="0" presId="urn:microsoft.com/office/officeart/2005/8/layout/hierarchy4"/>
    <dgm:cxn modelId="{0AB42A7B-BA59-4FBF-B8C7-BEED445D19CE}" type="presParOf" srcId="{C395C895-C34D-43FA-92F4-01F91DD3750F}" destId="{F31EC222-F315-4A68-BA6E-2C662E2EC473}" srcOrd="2" destOrd="0" presId="urn:microsoft.com/office/officeart/2005/8/layout/hierarchy4"/>
    <dgm:cxn modelId="{F27CAD27-D7EF-4619-A39A-81AA2225DDF6}" type="presParOf" srcId="{F31EC222-F315-4A68-BA6E-2C662E2EC473}" destId="{618DA1D1-4A5F-4738-9A83-99FA824A84CC}" srcOrd="0" destOrd="0" presId="urn:microsoft.com/office/officeart/2005/8/layout/hierarchy4"/>
    <dgm:cxn modelId="{451F3A34-723F-497D-A9E9-79999BF0275A}" type="presParOf" srcId="{618DA1D1-4A5F-4738-9A83-99FA824A84CC}" destId="{3E7AFC8C-D4AB-4C16-9A6A-2CE0B9A97FA0}" srcOrd="0" destOrd="0" presId="urn:microsoft.com/office/officeart/2005/8/layout/hierarchy4"/>
    <dgm:cxn modelId="{F0756050-DC50-403B-9008-2AE724EC473F}" type="presParOf" srcId="{618DA1D1-4A5F-4738-9A83-99FA824A84CC}" destId="{607E1C91-9F00-4757-B5A9-857DCEC91F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75536-F6C9-4623-8023-84FEABAE52B9}">
      <dsp:nvSpPr>
        <dsp:cNvPr id="0" name=""/>
        <dsp:cNvSpPr/>
      </dsp:nvSpPr>
      <dsp:spPr>
        <a:xfrm>
          <a:off x="1518" y="1928"/>
          <a:ext cx="9394962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DesignHub</a:t>
          </a:r>
          <a:r>
            <a:rPr lang="en-US" sz="6100" kern="1200" dirty="0"/>
            <a:t> Web Application</a:t>
          </a:r>
        </a:p>
      </dsp:txBody>
      <dsp:txXfrm>
        <a:off x="42479" y="42889"/>
        <a:ext cx="9313040" cy="1316577"/>
      </dsp:txXfrm>
    </dsp:sp>
    <dsp:sp modelId="{1A8A0DD1-BFC0-4474-B4B6-253B363B3B3A}">
      <dsp:nvSpPr>
        <dsp:cNvPr id="0" name=""/>
        <dsp:cNvSpPr/>
      </dsp:nvSpPr>
      <dsp:spPr>
        <a:xfrm>
          <a:off x="1518" y="1563093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en-US" sz="3100" kern="1200"/>
            <a:t>Product Listing</a:t>
          </a:r>
          <a:endParaRPr lang="en-US" sz="3100" kern="1200" dirty="0"/>
        </a:p>
      </dsp:txBody>
      <dsp:txXfrm>
        <a:off x="42479" y="1604054"/>
        <a:ext cx="2127617" cy="1316577"/>
      </dsp:txXfrm>
    </dsp:sp>
    <dsp:sp modelId="{4DF13341-120B-4AB8-B340-094B5D948302}">
      <dsp:nvSpPr>
        <dsp:cNvPr id="0" name=""/>
        <dsp:cNvSpPr/>
      </dsp:nvSpPr>
      <dsp:spPr>
        <a:xfrm>
          <a:off x="1518" y="3124258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Mateo</a:t>
          </a:r>
        </a:p>
      </dsp:txBody>
      <dsp:txXfrm>
        <a:off x="42479" y="3165219"/>
        <a:ext cx="2127617" cy="1316577"/>
      </dsp:txXfrm>
    </dsp:sp>
    <dsp:sp modelId="{AA2D0FAC-4DB8-41CF-B982-0432DE379FCD}">
      <dsp:nvSpPr>
        <dsp:cNvPr id="0" name=""/>
        <dsp:cNvSpPr/>
      </dsp:nvSpPr>
      <dsp:spPr>
        <a:xfrm>
          <a:off x="2396659" y="1563093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Purchase Items</a:t>
          </a:r>
        </a:p>
      </dsp:txBody>
      <dsp:txXfrm>
        <a:off x="2437620" y="1604054"/>
        <a:ext cx="2127617" cy="1316577"/>
      </dsp:txXfrm>
    </dsp:sp>
    <dsp:sp modelId="{EA4C8454-C1A7-4702-8938-BEB964F58855}">
      <dsp:nvSpPr>
        <dsp:cNvPr id="0" name=""/>
        <dsp:cNvSpPr/>
      </dsp:nvSpPr>
      <dsp:spPr>
        <a:xfrm>
          <a:off x="2396659" y="3124258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Zixian</a:t>
          </a:r>
          <a:endParaRPr lang="en-US" sz="3100" kern="1200" dirty="0"/>
        </a:p>
      </dsp:txBody>
      <dsp:txXfrm>
        <a:off x="2437620" y="3165219"/>
        <a:ext cx="2127617" cy="1316577"/>
      </dsp:txXfrm>
    </dsp:sp>
    <dsp:sp modelId="{7D0BA4BF-C8F7-478B-A4E2-7EDE997C2E79}">
      <dsp:nvSpPr>
        <dsp:cNvPr id="0" name=""/>
        <dsp:cNvSpPr/>
      </dsp:nvSpPr>
      <dsp:spPr>
        <a:xfrm>
          <a:off x="4791800" y="1563093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3. Order Processing</a:t>
          </a:r>
        </a:p>
      </dsp:txBody>
      <dsp:txXfrm>
        <a:off x="4832761" y="1604054"/>
        <a:ext cx="2127617" cy="1316577"/>
      </dsp:txXfrm>
    </dsp:sp>
    <dsp:sp modelId="{12C84F6A-312E-4A25-AA26-F1A15AA829BA}">
      <dsp:nvSpPr>
        <dsp:cNvPr id="0" name=""/>
        <dsp:cNvSpPr/>
      </dsp:nvSpPr>
      <dsp:spPr>
        <a:xfrm>
          <a:off x="4791800" y="3124258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Mingming</a:t>
          </a:r>
          <a:endParaRPr lang="en-US" sz="3100" kern="1200" dirty="0"/>
        </a:p>
      </dsp:txBody>
      <dsp:txXfrm>
        <a:off x="4832761" y="3165219"/>
        <a:ext cx="2127617" cy="1316577"/>
      </dsp:txXfrm>
    </dsp:sp>
    <dsp:sp modelId="{2BC34CB6-6850-47C5-9E65-49C78CA6A1AE}">
      <dsp:nvSpPr>
        <dsp:cNvPr id="0" name=""/>
        <dsp:cNvSpPr/>
      </dsp:nvSpPr>
      <dsp:spPr>
        <a:xfrm>
          <a:off x="7186941" y="1563093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 Delivery monitoring</a:t>
          </a:r>
        </a:p>
      </dsp:txBody>
      <dsp:txXfrm>
        <a:off x="7227902" y="1604054"/>
        <a:ext cx="2127617" cy="1316577"/>
      </dsp:txXfrm>
    </dsp:sp>
    <dsp:sp modelId="{3E7AFC8C-D4AB-4C16-9A6A-2CE0B9A97FA0}">
      <dsp:nvSpPr>
        <dsp:cNvPr id="0" name=""/>
        <dsp:cNvSpPr/>
      </dsp:nvSpPr>
      <dsp:spPr>
        <a:xfrm>
          <a:off x="7186941" y="3124258"/>
          <a:ext cx="2209539" cy="1398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Jessica</a:t>
          </a:r>
        </a:p>
      </dsp:txBody>
      <dsp:txXfrm>
        <a:off x="7227902" y="3165219"/>
        <a:ext cx="2127617" cy="131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D62A-52A4-4A50-8B7D-2F1F5C0F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856A-F048-4ED9-BB9A-762F1F4ED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4DB-E52C-42DF-8EDC-45873B5E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F5C9-105F-4A8A-B4B9-1BADE39A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AC0B-5C1A-49D5-8F8F-A9AE176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3477-F7A2-42E4-98DA-1F256CD1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7FD6D-7C65-4F75-A219-C8FEBEF4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EE00-FAB8-4841-AF99-95E6FAA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4C13-887D-4324-90C8-ADEEBC67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8815-5C52-46E4-BE68-A03B3618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BEF26-ECA7-41C1-9E9E-122E9BC1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04053-C372-4A91-8C61-D5DAE215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57B-21A7-483A-BD45-FF3F8886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FCEA-0E8F-40FB-81A2-4951FD28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6C38-6730-43C0-A2D9-E82936C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A9D3-2CF2-43AC-965E-97BD6631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3879-DB20-4C8D-A718-3D8A94B0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5767-9028-4E41-AF16-F3313D90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A012-C6E7-485A-AB0E-726FCF18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ADE8-6054-4A5B-B9EA-C8DB007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4305-57F2-43E6-A924-BF85303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1334-FFB3-4483-99A6-4D6694E2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1CB5-1D7B-4489-B71C-1FA22F4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C72A-D879-448B-B633-ED8344D0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9D1A-F7EC-4C59-BD73-B4168098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B4C4-CBC6-451F-BDE8-34D9CFA1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DEDA-2141-4601-9DDE-36A10D9B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FBA-C9E6-4D7D-A3DA-92DA88C5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BD9E-2598-41F0-B6AD-8AD152D3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A2FF-22A2-4F64-AE3A-00A01036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D64F-34AC-4660-8686-0D5D8FDC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696-E4A9-4053-A953-2DF945DE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79D8-C014-4416-AFBF-C02957F4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89FC-1C2A-4335-8F12-3A2C54B27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9232-9FC5-492A-9B09-90515750E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F4EB6-CB18-484C-8D8C-A2AA5F9B9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7FF17-89B9-402B-A7CC-4CC69EE0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0723A-D5F8-4245-8537-244F25DE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326C5-3290-4538-8582-EDA41FD4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9E06-BF62-4D6A-91C8-FE2FF4A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C3B6B-9782-46C9-817C-5D9E449F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EDF6-6744-43DE-9037-51AC888D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1C06-6BDF-4DAE-85BF-5EC272D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3A540-1F24-47C4-B9C9-AD103A89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A9FD1-D6DF-438A-BEB3-DC67AC44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08DE-52DC-4E28-9644-51365E43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697-2422-4871-838D-7CF71C1C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DC2B-F45E-46EB-BA82-A5ABFEAE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CAD9-B947-4B98-9B0F-00A7394C1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BBF76-7E81-4B82-BF01-598177F4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FCC74-67C6-4BD7-BF50-77CF6C3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68FE-8ECB-440A-9909-4F024CD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EC9A-DDCE-4E05-B157-2372AF39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494E4-5276-4C26-9ABF-09EC7032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0E103-7D0D-412B-9A07-CC083A75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2A42-F120-44E4-A1FA-217160AB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62BF-8446-40EB-8DC2-5C84DF50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D2F2-E934-41B0-AF66-F5B1D83C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85F6F-1172-42F5-AEE8-07EEBEA6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D05-D62D-4876-9557-D5057604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AEB7-D206-422E-9EE3-42951C50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2BBC-A265-46F8-A88E-949226372F3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BCE8-D780-4DFC-B69E-8672C5AB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091B-FF77-4E1F-9D7E-7F98765E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5280-0E4C-4A12-9EBE-FA87E93D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2213-1D4E-42C8-BD08-FA9C44D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Functional </a:t>
            </a:r>
            <a:r>
              <a:rPr lang="en-US" b="1" u="sng" dirty="0" err="1"/>
              <a:t>Decompostion</a:t>
            </a:r>
            <a:endParaRPr lang="en-US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03CF91-3865-4A7E-95C4-27E1BBB11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00547"/>
              </p:ext>
            </p:extLst>
          </p:nvPr>
        </p:nvGraphicFramePr>
        <p:xfrm>
          <a:off x="1397000" y="1613647"/>
          <a:ext cx="9398000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9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Functional Decompostion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Decompostion</dc:title>
  <dc:creator>Matthew</dc:creator>
  <cp:lastModifiedBy>Matthew</cp:lastModifiedBy>
  <cp:revision>7</cp:revision>
  <dcterms:created xsi:type="dcterms:W3CDTF">2019-10-21T23:32:58Z</dcterms:created>
  <dcterms:modified xsi:type="dcterms:W3CDTF">2019-10-23T01:09:24Z</dcterms:modified>
</cp:coreProperties>
</file>